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handoutMasterIdLst>
    <p:handoutMasterId r:id="rId38"/>
  </p:handoutMasterIdLst>
  <p:sldIdLst>
    <p:sldId id="256" r:id="rId2"/>
    <p:sldId id="323" r:id="rId3"/>
    <p:sldId id="335" r:id="rId4"/>
    <p:sldId id="353" r:id="rId5"/>
    <p:sldId id="330" r:id="rId6"/>
    <p:sldId id="342" r:id="rId7"/>
    <p:sldId id="334" r:id="rId8"/>
    <p:sldId id="317" r:id="rId9"/>
    <p:sldId id="344" r:id="rId10"/>
    <p:sldId id="345" r:id="rId11"/>
    <p:sldId id="346" r:id="rId12"/>
    <p:sldId id="347" r:id="rId13"/>
    <p:sldId id="348" r:id="rId14"/>
    <p:sldId id="349" r:id="rId15"/>
    <p:sldId id="351" r:id="rId16"/>
    <p:sldId id="350" r:id="rId17"/>
    <p:sldId id="352" r:id="rId18"/>
    <p:sldId id="318" r:id="rId19"/>
    <p:sldId id="319" r:id="rId20"/>
    <p:sldId id="320" r:id="rId21"/>
    <p:sldId id="343" r:id="rId22"/>
    <p:sldId id="321" r:id="rId23"/>
    <p:sldId id="322" r:id="rId24"/>
    <p:sldId id="311" r:id="rId25"/>
    <p:sldId id="327" r:id="rId26"/>
    <p:sldId id="285" r:id="rId27"/>
    <p:sldId id="286" r:id="rId28"/>
    <p:sldId id="287" r:id="rId29"/>
    <p:sldId id="329" r:id="rId30"/>
    <p:sldId id="306" r:id="rId31"/>
    <p:sldId id="337" r:id="rId32"/>
    <p:sldId id="340" r:id="rId33"/>
    <p:sldId id="341" r:id="rId34"/>
    <p:sldId id="339" r:id="rId35"/>
    <p:sldId id="33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8" autoAdjust="0"/>
    <p:restoredTop sz="94660"/>
  </p:normalViewPr>
  <p:slideViewPr>
    <p:cSldViewPr>
      <p:cViewPr varScale="1">
        <p:scale>
          <a:sx n="78" d="100"/>
          <a:sy n="78" d="100"/>
        </p:scale>
        <p:origin x="907"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A00F0C-7115-4383-A346-C084AE685C28}"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89C98C91-64B5-42CF-87C6-EE52ADA7CA9D}">
      <dgm:prSet/>
      <dgm:spPr/>
      <dgm:t>
        <a:bodyPr/>
        <a:lstStyle/>
        <a:p>
          <a:r>
            <a:rPr lang="it-IT" dirty="0"/>
            <a:t>Time: 120 minutes</a:t>
          </a:r>
          <a:endParaRPr lang="en-US" dirty="0"/>
        </a:p>
      </dgm:t>
    </dgm:pt>
    <dgm:pt modelId="{5C94DDC6-F213-4351-A20F-4BE5BC96F9EB}" type="parTrans" cxnId="{E2B78B78-A84E-4A2A-8137-AD328BB90A18}">
      <dgm:prSet/>
      <dgm:spPr/>
      <dgm:t>
        <a:bodyPr/>
        <a:lstStyle/>
        <a:p>
          <a:endParaRPr lang="en-US"/>
        </a:p>
      </dgm:t>
    </dgm:pt>
    <dgm:pt modelId="{7D05A642-3A74-4F54-BCA2-AEBA6EDB1CA6}" type="sibTrans" cxnId="{E2B78B78-A84E-4A2A-8137-AD328BB90A18}">
      <dgm:prSet/>
      <dgm:spPr/>
      <dgm:t>
        <a:bodyPr/>
        <a:lstStyle/>
        <a:p>
          <a:endParaRPr lang="en-US"/>
        </a:p>
      </dgm:t>
    </dgm:pt>
    <dgm:pt modelId="{DE4CA6C3-3F33-4770-A75B-E53872A063B7}">
      <dgm:prSet/>
      <dgm:spPr/>
      <dgm:t>
        <a:bodyPr/>
        <a:lstStyle/>
        <a:p>
          <a:r>
            <a:rPr lang="it-IT"/>
            <a:t>Subject</a:t>
          </a:r>
          <a:r>
            <a:rPr lang="en-US"/>
            <a:t>: Cooperative Learning </a:t>
          </a:r>
        </a:p>
      </dgm:t>
    </dgm:pt>
    <dgm:pt modelId="{3ACC1505-0752-4533-A43C-0705ED7C0D0C}" type="parTrans" cxnId="{075C8252-5CEF-4299-A90C-91EA417C0C4A}">
      <dgm:prSet/>
      <dgm:spPr/>
      <dgm:t>
        <a:bodyPr/>
        <a:lstStyle/>
        <a:p>
          <a:endParaRPr lang="en-US"/>
        </a:p>
      </dgm:t>
    </dgm:pt>
    <dgm:pt modelId="{38C1EA5B-127D-4F38-B231-3D860A683F81}" type="sibTrans" cxnId="{075C8252-5CEF-4299-A90C-91EA417C0C4A}">
      <dgm:prSet/>
      <dgm:spPr/>
      <dgm:t>
        <a:bodyPr/>
        <a:lstStyle/>
        <a:p>
          <a:endParaRPr lang="en-US"/>
        </a:p>
      </dgm:t>
    </dgm:pt>
    <dgm:pt modelId="{68AEEE94-5083-453D-924B-906E62E14803}">
      <dgm:prSet/>
      <dgm:spPr/>
      <dgm:t>
        <a:bodyPr/>
        <a:lstStyle/>
        <a:p>
          <a:r>
            <a:rPr lang="en-US"/>
            <a:t>Length:  max 500 words</a:t>
          </a:r>
        </a:p>
      </dgm:t>
    </dgm:pt>
    <dgm:pt modelId="{C521FEDB-F0FD-4966-82E3-807C9FC7B92B}" type="parTrans" cxnId="{CC6BF524-09CC-4F22-94B7-984DC472BDEB}">
      <dgm:prSet/>
      <dgm:spPr/>
      <dgm:t>
        <a:bodyPr/>
        <a:lstStyle/>
        <a:p>
          <a:endParaRPr lang="en-US"/>
        </a:p>
      </dgm:t>
    </dgm:pt>
    <dgm:pt modelId="{71B6D680-6723-4DE4-B53D-CAAF11A01861}" type="sibTrans" cxnId="{CC6BF524-09CC-4F22-94B7-984DC472BDEB}">
      <dgm:prSet/>
      <dgm:spPr/>
      <dgm:t>
        <a:bodyPr/>
        <a:lstStyle/>
        <a:p>
          <a:endParaRPr lang="en-US"/>
        </a:p>
      </dgm:t>
    </dgm:pt>
    <dgm:pt modelId="{535A5E18-1852-47B0-9BB9-23969D7F56CD}">
      <dgm:prSet/>
      <dgm:spPr/>
      <dgm:t>
        <a:bodyPr/>
        <a:lstStyle/>
        <a:p>
          <a:r>
            <a:rPr lang="en-US" dirty="0"/>
            <a:t>Article on CL to read and analyze  (700 words)</a:t>
          </a:r>
        </a:p>
      </dgm:t>
    </dgm:pt>
    <dgm:pt modelId="{D3A0D32A-14B4-4EE3-80C0-FDCF406645CB}" type="parTrans" cxnId="{694BB0DE-6882-4D1C-B862-E669EED82A74}">
      <dgm:prSet/>
      <dgm:spPr/>
      <dgm:t>
        <a:bodyPr/>
        <a:lstStyle/>
        <a:p>
          <a:endParaRPr lang="en-US"/>
        </a:p>
      </dgm:t>
    </dgm:pt>
    <dgm:pt modelId="{8F83EDF3-A5D2-4100-AB2E-A90C46219252}" type="sibTrans" cxnId="{694BB0DE-6882-4D1C-B862-E669EED82A74}">
      <dgm:prSet/>
      <dgm:spPr/>
      <dgm:t>
        <a:bodyPr/>
        <a:lstStyle/>
        <a:p>
          <a:endParaRPr lang="en-US"/>
        </a:p>
      </dgm:t>
    </dgm:pt>
    <dgm:pt modelId="{AAC0226E-EB13-4C35-B659-DB61FCDF4D6D}">
      <dgm:prSet/>
      <dgm:spPr/>
      <dgm:t>
        <a:bodyPr/>
        <a:lstStyle/>
        <a:p>
          <a:r>
            <a:rPr lang="it-IT" dirty="0" err="1"/>
            <a:t>Results</a:t>
          </a:r>
          <a:r>
            <a:rPr lang="it-IT" dirty="0"/>
            <a:t> </a:t>
          </a:r>
          <a:r>
            <a:rPr lang="it-IT" dirty="0" err="1"/>
            <a:t>will</a:t>
          </a:r>
          <a:r>
            <a:rPr lang="it-IT" dirty="0"/>
            <a:t> be </a:t>
          </a:r>
          <a:r>
            <a:rPr lang="it-IT" dirty="0" err="1"/>
            <a:t>posted</a:t>
          </a:r>
          <a:r>
            <a:rPr lang="it-IT" dirty="0"/>
            <a:t> on </a:t>
          </a:r>
          <a:r>
            <a:rPr lang="it-IT" dirty="0" err="1"/>
            <a:t>Moodle</a:t>
          </a:r>
          <a:r>
            <a:rPr lang="it-IT" dirty="0"/>
            <a:t> by </a:t>
          </a:r>
          <a:r>
            <a:rPr lang="it-IT" dirty="0" err="1"/>
            <a:t>matric</a:t>
          </a:r>
          <a:r>
            <a:rPr lang="it-IT" dirty="0"/>
            <a:t> </a:t>
          </a:r>
          <a:r>
            <a:rPr lang="it-IT" dirty="0" err="1"/>
            <a:t>number</a:t>
          </a:r>
          <a:endParaRPr lang="it-IT" dirty="0"/>
        </a:p>
        <a:p>
          <a:endParaRPr lang="it-IT" dirty="0"/>
        </a:p>
        <a:p>
          <a:r>
            <a:rPr lang="it-IT" dirty="0"/>
            <a:t>Print out </a:t>
          </a:r>
          <a:r>
            <a:rPr lang="it-IT" dirty="0" err="1"/>
            <a:t>answer</a:t>
          </a:r>
          <a:r>
            <a:rPr lang="it-IT" dirty="0"/>
            <a:t> </a:t>
          </a:r>
          <a:r>
            <a:rPr lang="it-IT" dirty="0" err="1"/>
            <a:t>sheets</a:t>
          </a:r>
          <a:r>
            <a:rPr lang="it-IT" dirty="0"/>
            <a:t> from </a:t>
          </a:r>
          <a:r>
            <a:rPr lang="it-IT" dirty="0" err="1"/>
            <a:t>Moodle</a:t>
          </a:r>
          <a:r>
            <a:rPr lang="it-IT" dirty="0"/>
            <a:t> </a:t>
          </a:r>
          <a:r>
            <a:rPr lang="it-IT" dirty="0" err="1"/>
            <a:t>before</a:t>
          </a:r>
          <a:r>
            <a:rPr lang="it-IT" dirty="0"/>
            <a:t> the test and </a:t>
          </a:r>
          <a:r>
            <a:rPr lang="it-IT" dirty="0" err="1"/>
            <a:t>bring</a:t>
          </a:r>
          <a:r>
            <a:rPr lang="it-IT" dirty="0"/>
            <a:t> </a:t>
          </a:r>
          <a:r>
            <a:rPr lang="it-IT" dirty="0" err="1"/>
            <a:t>them</a:t>
          </a:r>
          <a:r>
            <a:rPr lang="it-IT" dirty="0"/>
            <a:t> to class</a:t>
          </a:r>
        </a:p>
        <a:p>
          <a:endParaRPr lang="en-US" dirty="0"/>
        </a:p>
      </dgm:t>
    </dgm:pt>
    <dgm:pt modelId="{2F3EB261-2B58-415C-8D9E-3D403F898D9B}" type="parTrans" cxnId="{1A8666E9-3546-40A5-8AD6-5376603F95CA}">
      <dgm:prSet/>
      <dgm:spPr/>
      <dgm:t>
        <a:bodyPr/>
        <a:lstStyle/>
        <a:p>
          <a:endParaRPr lang="en-US"/>
        </a:p>
      </dgm:t>
    </dgm:pt>
    <dgm:pt modelId="{2162167E-1C2F-4E78-ABF2-880F0A16843A}" type="sibTrans" cxnId="{1A8666E9-3546-40A5-8AD6-5376603F95CA}">
      <dgm:prSet/>
      <dgm:spPr/>
      <dgm:t>
        <a:bodyPr/>
        <a:lstStyle/>
        <a:p>
          <a:endParaRPr lang="en-US"/>
        </a:p>
      </dgm:t>
    </dgm:pt>
    <dgm:pt modelId="{71F5CA39-4663-43DF-A1C9-8F59FB52A41E}">
      <dgm:prSet/>
      <dgm:spPr/>
      <dgm:t>
        <a:bodyPr/>
        <a:lstStyle/>
        <a:p>
          <a:r>
            <a:rPr lang="en-US"/>
            <a:t>Paper assessed on structure and content</a:t>
          </a:r>
        </a:p>
      </dgm:t>
    </dgm:pt>
    <dgm:pt modelId="{F72B6EA4-1F52-4811-82C6-F8CE8F36FFF2}" type="parTrans" cxnId="{5491B91E-00D5-4333-9696-4C34FAC7A60E}">
      <dgm:prSet/>
      <dgm:spPr/>
      <dgm:t>
        <a:bodyPr/>
        <a:lstStyle/>
        <a:p>
          <a:endParaRPr lang="en-US"/>
        </a:p>
      </dgm:t>
    </dgm:pt>
    <dgm:pt modelId="{81B739BD-8893-44F5-BE0D-DAEB2B7669B6}" type="sibTrans" cxnId="{5491B91E-00D5-4333-9696-4C34FAC7A60E}">
      <dgm:prSet/>
      <dgm:spPr/>
      <dgm:t>
        <a:bodyPr/>
        <a:lstStyle/>
        <a:p>
          <a:endParaRPr lang="en-US"/>
        </a:p>
      </dgm:t>
    </dgm:pt>
    <dgm:pt modelId="{1D6DD4D5-A330-4D3A-B29F-CC29D47D1171}" type="pres">
      <dgm:prSet presAssocID="{8BA00F0C-7115-4383-A346-C084AE685C28}" presName="root" presStyleCnt="0">
        <dgm:presLayoutVars>
          <dgm:dir/>
          <dgm:resizeHandles val="exact"/>
        </dgm:presLayoutVars>
      </dgm:prSet>
      <dgm:spPr/>
    </dgm:pt>
    <dgm:pt modelId="{53313013-BD7E-4698-8D30-9DCAD47A2C67}" type="pres">
      <dgm:prSet presAssocID="{89C98C91-64B5-42CF-87C6-EE52ADA7CA9D}" presName="compNode" presStyleCnt="0"/>
      <dgm:spPr/>
    </dgm:pt>
    <dgm:pt modelId="{89270B59-B545-4807-A508-2879836ED2E6}" type="pres">
      <dgm:prSet presAssocID="{89C98C91-64B5-42CF-87C6-EE52ADA7CA9D}" presName="bgRect" presStyleLbl="bgShp" presStyleIdx="0" presStyleCnt="6"/>
      <dgm:spPr/>
    </dgm:pt>
    <dgm:pt modelId="{FF45C222-80A2-47C7-9FB9-279BFEF3E7B7}" type="pres">
      <dgm:prSet presAssocID="{89C98C91-64B5-42CF-87C6-EE52ADA7CA9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6561034D-F514-4BD8-AA53-27EDA31F0CCC}" type="pres">
      <dgm:prSet presAssocID="{89C98C91-64B5-42CF-87C6-EE52ADA7CA9D}" presName="spaceRect" presStyleCnt="0"/>
      <dgm:spPr/>
    </dgm:pt>
    <dgm:pt modelId="{0AAFF038-08DB-41CA-83F1-D5CF739B42F0}" type="pres">
      <dgm:prSet presAssocID="{89C98C91-64B5-42CF-87C6-EE52ADA7CA9D}" presName="parTx" presStyleLbl="revTx" presStyleIdx="0" presStyleCnt="6">
        <dgm:presLayoutVars>
          <dgm:chMax val="0"/>
          <dgm:chPref val="0"/>
        </dgm:presLayoutVars>
      </dgm:prSet>
      <dgm:spPr/>
    </dgm:pt>
    <dgm:pt modelId="{3B0C7CA0-DD42-458D-B269-E6396B7A4D52}" type="pres">
      <dgm:prSet presAssocID="{7D05A642-3A74-4F54-BCA2-AEBA6EDB1CA6}" presName="sibTrans" presStyleCnt="0"/>
      <dgm:spPr/>
    </dgm:pt>
    <dgm:pt modelId="{CD1A359B-5977-4DBD-B211-77E1D699E9C1}" type="pres">
      <dgm:prSet presAssocID="{DE4CA6C3-3F33-4770-A75B-E53872A063B7}" presName="compNode" presStyleCnt="0"/>
      <dgm:spPr/>
    </dgm:pt>
    <dgm:pt modelId="{80ADFC7B-8E66-435C-A3A0-F708FC26F5BA}" type="pres">
      <dgm:prSet presAssocID="{DE4CA6C3-3F33-4770-A75B-E53872A063B7}" presName="bgRect" presStyleLbl="bgShp" presStyleIdx="1" presStyleCnt="6"/>
      <dgm:spPr/>
    </dgm:pt>
    <dgm:pt modelId="{3ABEEBC1-6078-4431-92D2-EA3098797D7F}" type="pres">
      <dgm:prSet presAssocID="{DE4CA6C3-3F33-4770-A75B-E53872A063B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Quotation Mark"/>
        </a:ext>
      </dgm:extLst>
    </dgm:pt>
    <dgm:pt modelId="{9DA0364D-060C-44F2-9BC9-2FD756FC7F1F}" type="pres">
      <dgm:prSet presAssocID="{DE4CA6C3-3F33-4770-A75B-E53872A063B7}" presName="spaceRect" presStyleCnt="0"/>
      <dgm:spPr/>
    </dgm:pt>
    <dgm:pt modelId="{227E5CCA-02FF-4BBC-94AE-F92DD7D6FB3D}" type="pres">
      <dgm:prSet presAssocID="{DE4CA6C3-3F33-4770-A75B-E53872A063B7}" presName="parTx" presStyleLbl="revTx" presStyleIdx="1" presStyleCnt="6">
        <dgm:presLayoutVars>
          <dgm:chMax val="0"/>
          <dgm:chPref val="0"/>
        </dgm:presLayoutVars>
      </dgm:prSet>
      <dgm:spPr/>
    </dgm:pt>
    <dgm:pt modelId="{75D26701-A85F-41C4-A18E-019493F14BB1}" type="pres">
      <dgm:prSet presAssocID="{38C1EA5B-127D-4F38-B231-3D860A683F81}" presName="sibTrans" presStyleCnt="0"/>
      <dgm:spPr/>
    </dgm:pt>
    <dgm:pt modelId="{A079CEA3-2C24-4774-85CB-2C803E0B7268}" type="pres">
      <dgm:prSet presAssocID="{68AEEE94-5083-453D-924B-906E62E14803}" presName="compNode" presStyleCnt="0"/>
      <dgm:spPr/>
    </dgm:pt>
    <dgm:pt modelId="{6312B6AE-B153-461A-A381-F51E580EC491}" type="pres">
      <dgm:prSet presAssocID="{68AEEE94-5083-453D-924B-906E62E14803}" presName="bgRect" presStyleLbl="bgShp" presStyleIdx="2" presStyleCnt="6"/>
      <dgm:spPr/>
    </dgm:pt>
    <dgm:pt modelId="{0276D43C-514F-47D9-9733-BBEFA8AB702F}" type="pres">
      <dgm:prSet presAssocID="{68AEEE94-5083-453D-924B-906E62E1480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CBE9CACA-F8EA-4119-95A0-24BE600FFA2A}" type="pres">
      <dgm:prSet presAssocID="{68AEEE94-5083-453D-924B-906E62E14803}" presName="spaceRect" presStyleCnt="0"/>
      <dgm:spPr/>
    </dgm:pt>
    <dgm:pt modelId="{A703ED45-F36B-4A9E-80B2-0AE9B4EE2AB9}" type="pres">
      <dgm:prSet presAssocID="{68AEEE94-5083-453D-924B-906E62E14803}" presName="parTx" presStyleLbl="revTx" presStyleIdx="2" presStyleCnt="6">
        <dgm:presLayoutVars>
          <dgm:chMax val="0"/>
          <dgm:chPref val="0"/>
        </dgm:presLayoutVars>
      </dgm:prSet>
      <dgm:spPr/>
    </dgm:pt>
    <dgm:pt modelId="{4C59E71B-A86D-4E17-B0A9-515D5F393476}" type="pres">
      <dgm:prSet presAssocID="{71B6D680-6723-4DE4-B53D-CAAF11A01861}" presName="sibTrans" presStyleCnt="0"/>
      <dgm:spPr/>
    </dgm:pt>
    <dgm:pt modelId="{18EF3B6A-DA44-4638-9719-F7C3547BD822}" type="pres">
      <dgm:prSet presAssocID="{535A5E18-1852-47B0-9BB9-23969D7F56CD}" presName="compNode" presStyleCnt="0"/>
      <dgm:spPr/>
    </dgm:pt>
    <dgm:pt modelId="{EAA8DB0C-577F-4F27-A197-51397D67833C}" type="pres">
      <dgm:prSet presAssocID="{535A5E18-1852-47B0-9BB9-23969D7F56CD}" presName="bgRect" presStyleLbl="bgShp" presStyleIdx="3" presStyleCnt="6" custLinFactNeighborY="-17619"/>
      <dgm:spPr/>
    </dgm:pt>
    <dgm:pt modelId="{42B24C8A-411C-4987-887A-953BA213871B}" type="pres">
      <dgm:prSet presAssocID="{535A5E18-1852-47B0-9BB9-23969D7F56C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A4A5C1E7-5A99-4E8B-B024-4EF891D08526}" type="pres">
      <dgm:prSet presAssocID="{535A5E18-1852-47B0-9BB9-23969D7F56CD}" presName="spaceRect" presStyleCnt="0"/>
      <dgm:spPr/>
    </dgm:pt>
    <dgm:pt modelId="{C742CA79-3DAA-45FE-B146-197118CA151D}" type="pres">
      <dgm:prSet presAssocID="{535A5E18-1852-47B0-9BB9-23969D7F56CD}" presName="parTx" presStyleLbl="revTx" presStyleIdx="3" presStyleCnt="6">
        <dgm:presLayoutVars>
          <dgm:chMax val="0"/>
          <dgm:chPref val="0"/>
        </dgm:presLayoutVars>
      </dgm:prSet>
      <dgm:spPr/>
    </dgm:pt>
    <dgm:pt modelId="{C87DD58C-1ACC-4EC2-B828-3AD9563CD006}" type="pres">
      <dgm:prSet presAssocID="{8F83EDF3-A5D2-4100-AB2E-A90C46219252}" presName="sibTrans" presStyleCnt="0"/>
      <dgm:spPr/>
    </dgm:pt>
    <dgm:pt modelId="{7F3CFD24-B9C0-4A75-BDDF-C454059B58DE}" type="pres">
      <dgm:prSet presAssocID="{71F5CA39-4663-43DF-A1C9-8F59FB52A41E}" presName="compNode" presStyleCnt="0"/>
      <dgm:spPr/>
    </dgm:pt>
    <dgm:pt modelId="{6ED9650F-D85A-487F-88BF-B7FB769990D7}" type="pres">
      <dgm:prSet presAssocID="{71F5CA39-4663-43DF-A1C9-8F59FB52A41E}" presName="bgRect" presStyleLbl="bgShp" presStyleIdx="4" presStyleCnt="6"/>
      <dgm:spPr/>
    </dgm:pt>
    <dgm:pt modelId="{D57F38F1-B6B8-4FFF-80A4-92CFE3E2473C}" type="pres">
      <dgm:prSet presAssocID="{71F5CA39-4663-43DF-A1C9-8F59FB52A41E}" presName="iconRect" presStyleLbl="node1" presStyleIdx="4" presStyleCnt="6"/>
      <dgm:spPr>
        <a:ln>
          <a:noFill/>
        </a:ln>
      </dgm:spPr>
    </dgm:pt>
    <dgm:pt modelId="{F11287D3-8C20-467B-A9FB-EDD64C5BCE7F}" type="pres">
      <dgm:prSet presAssocID="{71F5CA39-4663-43DF-A1C9-8F59FB52A41E}" presName="spaceRect" presStyleCnt="0"/>
      <dgm:spPr/>
    </dgm:pt>
    <dgm:pt modelId="{24A504CC-F509-4AC9-A402-6A101B916E08}" type="pres">
      <dgm:prSet presAssocID="{71F5CA39-4663-43DF-A1C9-8F59FB52A41E}" presName="parTx" presStyleLbl="revTx" presStyleIdx="4" presStyleCnt="6">
        <dgm:presLayoutVars>
          <dgm:chMax val="0"/>
          <dgm:chPref val="0"/>
        </dgm:presLayoutVars>
      </dgm:prSet>
      <dgm:spPr/>
    </dgm:pt>
    <dgm:pt modelId="{C5D0A569-09D2-48FB-BCB6-515870EB6381}" type="pres">
      <dgm:prSet presAssocID="{81B739BD-8893-44F5-BE0D-DAEB2B7669B6}" presName="sibTrans" presStyleCnt="0"/>
      <dgm:spPr/>
    </dgm:pt>
    <dgm:pt modelId="{7490FF48-FEF2-42C3-9822-AB8E47C8BCD6}" type="pres">
      <dgm:prSet presAssocID="{AAC0226E-EB13-4C35-B659-DB61FCDF4D6D}" presName="compNode" presStyleCnt="0"/>
      <dgm:spPr/>
    </dgm:pt>
    <dgm:pt modelId="{EC24739C-63D2-4851-A2E4-723F1EEF8736}" type="pres">
      <dgm:prSet presAssocID="{AAC0226E-EB13-4C35-B659-DB61FCDF4D6D}" presName="bgRect" presStyleLbl="bgShp" presStyleIdx="5" presStyleCnt="6" custLinFactNeighborX="-85" custLinFactNeighborY="-10457"/>
      <dgm:spPr/>
    </dgm:pt>
    <dgm:pt modelId="{3FD84997-B9D6-46B2-BDDD-3F579EF6FF57}" type="pres">
      <dgm:prSet presAssocID="{AAC0226E-EB13-4C35-B659-DB61FCDF4D6D}"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C1BA0F05-EEA9-4AFF-95FA-D295C51281A7}" type="pres">
      <dgm:prSet presAssocID="{AAC0226E-EB13-4C35-B659-DB61FCDF4D6D}" presName="spaceRect" presStyleCnt="0"/>
      <dgm:spPr/>
    </dgm:pt>
    <dgm:pt modelId="{65EBEA63-6B9C-4BFE-AF75-796A1C49E26C}" type="pres">
      <dgm:prSet presAssocID="{AAC0226E-EB13-4C35-B659-DB61FCDF4D6D}" presName="parTx" presStyleLbl="revTx" presStyleIdx="5" presStyleCnt="6">
        <dgm:presLayoutVars>
          <dgm:chMax val="0"/>
          <dgm:chPref val="0"/>
        </dgm:presLayoutVars>
      </dgm:prSet>
      <dgm:spPr/>
    </dgm:pt>
  </dgm:ptLst>
  <dgm:cxnLst>
    <dgm:cxn modelId="{28DF0A19-9989-47FF-B402-7EE0177CB79D}" type="presOf" srcId="{89C98C91-64B5-42CF-87C6-EE52ADA7CA9D}" destId="{0AAFF038-08DB-41CA-83F1-D5CF739B42F0}" srcOrd="0" destOrd="0" presId="urn:microsoft.com/office/officeart/2018/2/layout/IconVerticalSolidList"/>
    <dgm:cxn modelId="{1370281B-BD80-4290-9731-82AFA0AFC267}" type="presOf" srcId="{535A5E18-1852-47B0-9BB9-23969D7F56CD}" destId="{C742CA79-3DAA-45FE-B146-197118CA151D}" srcOrd="0" destOrd="0" presId="urn:microsoft.com/office/officeart/2018/2/layout/IconVerticalSolidList"/>
    <dgm:cxn modelId="{5491B91E-00D5-4333-9696-4C34FAC7A60E}" srcId="{8BA00F0C-7115-4383-A346-C084AE685C28}" destId="{71F5CA39-4663-43DF-A1C9-8F59FB52A41E}" srcOrd="4" destOrd="0" parTransId="{F72B6EA4-1F52-4811-82C6-F8CE8F36FFF2}" sibTransId="{81B739BD-8893-44F5-BE0D-DAEB2B7669B6}"/>
    <dgm:cxn modelId="{CC6BF524-09CC-4F22-94B7-984DC472BDEB}" srcId="{8BA00F0C-7115-4383-A346-C084AE685C28}" destId="{68AEEE94-5083-453D-924B-906E62E14803}" srcOrd="2" destOrd="0" parTransId="{C521FEDB-F0FD-4966-82E3-807C9FC7B92B}" sibTransId="{71B6D680-6723-4DE4-B53D-CAAF11A01861}"/>
    <dgm:cxn modelId="{223C244F-D3E6-4CF9-9217-EF6902B40FDB}" type="presOf" srcId="{71F5CA39-4663-43DF-A1C9-8F59FB52A41E}" destId="{24A504CC-F509-4AC9-A402-6A101B916E08}" srcOrd="0" destOrd="0" presId="urn:microsoft.com/office/officeart/2018/2/layout/IconVerticalSolidList"/>
    <dgm:cxn modelId="{075C8252-5CEF-4299-A90C-91EA417C0C4A}" srcId="{8BA00F0C-7115-4383-A346-C084AE685C28}" destId="{DE4CA6C3-3F33-4770-A75B-E53872A063B7}" srcOrd="1" destOrd="0" parTransId="{3ACC1505-0752-4533-A43C-0705ED7C0D0C}" sibTransId="{38C1EA5B-127D-4F38-B231-3D860A683F81}"/>
    <dgm:cxn modelId="{F1F21054-FE1D-4723-8546-DE6929234B40}" type="presOf" srcId="{68AEEE94-5083-453D-924B-906E62E14803}" destId="{A703ED45-F36B-4A9E-80B2-0AE9B4EE2AB9}" srcOrd="0" destOrd="0" presId="urn:microsoft.com/office/officeart/2018/2/layout/IconVerticalSolidList"/>
    <dgm:cxn modelId="{007F4976-FA36-4441-AD41-309384CB48A4}" type="presOf" srcId="{DE4CA6C3-3F33-4770-A75B-E53872A063B7}" destId="{227E5CCA-02FF-4BBC-94AE-F92DD7D6FB3D}" srcOrd="0" destOrd="0" presId="urn:microsoft.com/office/officeart/2018/2/layout/IconVerticalSolidList"/>
    <dgm:cxn modelId="{E2B78B78-A84E-4A2A-8137-AD328BB90A18}" srcId="{8BA00F0C-7115-4383-A346-C084AE685C28}" destId="{89C98C91-64B5-42CF-87C6-EE52ADA7CA9D}" srcOrd="0" destOrd="0" parTransId="{5C94DDC6-F213-4351-A20F-4BE5BC96F9EB}" sibTransId="{7D05A642-3A74-4F54-BCA2-AEBA6EDB1CA6}"/>
    <dgm:cxn modelId="{8A919485-A1A4-4214-8EF2-06A8EB89B786}" type="presOf" srcId="{8BA00F0C-7115-4383-A346-C084AE685C28}" destId="{1D6DD4D5-A330-4D3A-B29F-CC29D47D1171}" srcOrd="0" destOrd="0" presId="urn:microsoft.com/office/officeart/2018/2/layout/IconVerticalSolidList"/>
    <dgm:cxn modelId="{71418AAE-1932-4F03-82D8-64B975686081}" type="presOf" srcId="{AAC0226E-EB13-4C35-B659-DB61FCDF4D6D}" destId="{65EBEA63-6B9C-4BFE-AF75-796A1C49E26C}" srcOrd="0" destOrd="0" presId="urn:microsoft.com/office/officeart/2018/2/layout/IconVerticalSolidList"/>
    <dgm:cxn modelId="{694BB0DE-6882-4D1C-B862-E669EED82A74}" srcId="{8BA00F0C-7115-4383-A346-C084AE685C28}" destId="{535A5E18-1852-47B0-9BB9-23969D7F56CD}" srcOrd="3" destOrd="0" parTransId="{D3A0D32A-14B4-4EE3-80C0-FDCF406645CB}" sibTransId="{8F83EDF3-A5D2-4100-AB2E-A90C46219252}"/>
    <dgm:cxn modelId="{1A8666E9-3546-40A5-8AD6-5376603F95CA}" srcId="{8BA00F0C-7115-4383-A346-C084AE685C28}" destId="{AAC0226E-EB13-4C35-B659-DB61FCDF4D6D}" srcOrd="5" destOrd="0" parTransId="{2F3EB261-2B58-415C-8D9E-3D403F898D9B}" sibTransId="{2162167E-1C2F-4E78-ABF2-880F0A16843A}"/>
    <dgm:cxn modelId="{27E4F863-EE68-4AD3-BEE7-8FFB0BD494A3}" type="presParOf" srcId="{1D6DD4D5-A330-4D3A-B29F-CC29D47D1171}" destId="{53313013-BD7E-4698-8D30-9DCAD47A2C67}" srcOrd="0" destOrd="0" presId="urn:microsoft.com/office/officeart/2018/2/layout/IconVerticalSolidList"/>
    <dgm:cxn modelId="{D7A06B0C-BA17-48C4-820D-773EB3A95397}" type="presParOf" srcId="{53313013-BD7E-4698-8D30-9DCAD47A2C67}" destId="{89270B59-B545-4807-A508-2879836ED2E6}" srcOrd="0" destOrd="0" presId="urn:microsoft.com/office/officeart/2018/2/layout/IconVerticalSolidList"/>
    <dgm:cxn modelId="{89D41C03-2929-45F7-8D26-CBA76C95B281}" type="presParOf" srcId="{53313013-BD7E-4698-8D30-9DCAD47A2C67}" destId="{FF45C222-80A2-47C7-9FB9-279BFEF3E7B7}" srcOrd="1" destOrd="0" presId="urn:microsoft.com/office/officeart/2018/2/layout/IconVerticalSolidList"/>
    <dgm:cxn modelId="{D8C06FB6-7F0E-4BA1-88E4-258DFD465BA8}" type="presParOf" srcId="{53313013-BD7E-4698-8D30-9DCAD47A2C67}" destId="{6561034D-F514-4BD8-AA53-27EDA31F0CCC}" srcOrd="2" destOrd="0" presId="urn:microsoft.com/office/officeart/2018/2/layout/IconVerticalSolidList"/>
    <dgm:cxn modelId="{56C66C0C-B3EE-4216-A9F5-FD1007AA9ED7}" type="presParOf" srcId="{53313013-BD7E-4698-8D30-9DCAD47A2C67}" destId="{0AAFF038-08DB-41CA-83F1-D5CF739B42F0}" srcOrd="3" destOrd="0" presId="urn:microsoft.com/office/officeart/2018/2/layout/IconVerticalSolidList"/>
    <dgm:cxn modelId="{88071A3C-D3BF-4A2F-B067-FF411FF26C98}" type="presParOf" srcId="{1D6DD4D5-A330-4D3A-B29F-CC29D47D1171}" destId="{3B0C7CA0-DD42-458D-B269-E6396B7A4D52}" srcOrd="1" destOrd="0" presId="urn:microsoft.com/office/officeart/2018/2/layout/IconVerticalSolidList"/>
    <dgm:cxn modelId="{5FD36855-D3CA-4989-AFA9-38DA2349F949}" type="presParOf" srcId="{1D6DD4D5-A330-4D3A-B29F-CC29D47D1171}" destId="{CD1A359B-5977-4DBD-B211-77E1D699E9C1}" srcOrd="2" destOrd="0" presId="urn:microsoft.com/office/officeart/2018/2/layout/IconVerticalSolidList"/>
    <dgm:cxn modelId="{8984A185-376F-4C8E-A48C-CACDBDA1154E}" type="presParOf" srcId="{CD1A359B-5977-4DBD-B211-77E1D699E9C1}" destId="{80ADFC7B-8E66-435C-A3A0-F708FC26F5BA}" srcOrd="0" destOrd="0" presId="urn:microsoft.com/office/officeart/2018/2/layout/IconVerticalSolidList"/>
    <dgm:cxn modelId="{3BA91738-F38F-4356-B9D1-D0D139F1A0A8}" type="presParOf" srcId="{CD1A359B-5977-4DBD-B211-77E1D699E9C1}" destId="{3ABEEBC1-6078-4431-92D2-EA3098797D7F}" srcOrd="1" destOrd="0" presId="urn:microsoft.com/office/officeart/2018/2/layout/IconVerticalSolidList"/>
    <dgm:cxn modelId="{05007C91-4F78-4516-A80C-0FCDB759C3C1}" type="presParOf" srcId="{CD1A359B-5977-4DBD-B211-77E1D699E9C1}" destId="{9DA0364D-060C-44F2-9BC9-2FD756FC7F1F}" srcOrd="2" destOrd="0" presId="urn:microsoft.com/office/officeart/2018/2/layout/IconVerticalSolidList"/>
    <dgm:cxn modelId="{C06FAB78-D682-4F66-AE54-FC686BE5243D}" type="presParOf" srcId="{CD1A359B-5977-4DBD-B211-77E1D699E9C1}" destId="{227E5CCA-02FF-4BBC-94AE-F92DD7D6FB3D}" srcOrd="3" destOrd="0" presId="urn:microsoft.com/office/officeart/2018/2/layout/IconVerticalSolidList"/>
    <dgm:cxn modelId="{B4E2DB03-FD21-44B3-96EB-6B93749F86E9}" type="presParOf" srcId="{1D6DD4D5-A330-4D3A-B29F-CC29D47D1171}" destId="{75D26701-A85F-41C4-A18E-019493F14BB1}" srcOrd="3" destOrd="0" presId="urn:microsoft.com/office/officeart/2018/2/layout/IconVerticalSolidList"/>
    <dgm:cxn modelId="{12479433-E050-4815-AD02-21FDBCE5081F}" type="presParOf" srcId="{1D6DD4D5-A330-4D3A-B29F-CC29D47D1171}" destId="{A079CEA3-2C24-4774-85CB-2C803E0B7268}" srcOrd="4" destOrd="0" presId="urn:microsoft.com/office/officeart/2018/2/layout/IconVerticalSolidList"/>
    <dgm:cxn modelId="{39EED2F6-1B43-4EC2-936F-998BEECB4126}" type="presParOf" srcId="{A079CEA3-2C24-4774-85CB-2C803E0B7268}" destId="{6312B6AE-B153-461A-A381-F51E580EC491}" srcOrd="0" destOrd="0" presId="urn:microsoft.com/office/officeart/2018/2/layout/IconVerticalSolidList"/>
    <dgm:cxn modelId="{9B806BF6-28A8-4BB7-899B-1F581347C1B4}" type="presParOf" srcId="{A079CEA3-2C24-4774-85CB-2C803E0B7268}" destId="{0276D43C-514F-47D9-9733-BBEFA8AB702F}" srcOrd="1" destOrd="0" presId="urn:microsoft.com/office/officeart/2018/2/layout/IconVerticalSolidList"/>
    <dgm:cxn modelId="{12665ABD-D0F7-4A3D-AF9B-CC7008FBFAAE}" type="presParOf" srcId="{A079CEA3-2C24-4774-85CB-2C803E0B7268}" destId="{CBE9CACA-F8EA-4119-95A0-24BE600FFA2A}" srcOrd="2" destOrd="0" presId="urn:microsoft.com/office/officeart/2018/2/layout/IconVerticalSolidList"/>
    <dgm:cxn modelId="{0FDE78B5-BAE5-4443-BA31-DE8B3C972132}" type="presParOf" srcId="{A079CEA3-2C24-4774-85CB-2C803E0B7268}" destId="{A703ED45-F36B-4A9E-80B2-0AE9B4EE2AB9}" srcOrd="3" destOrd="0" presId="urn:microsoft.com/office/officeart/2018/2/layout/IconVerticalSolidList"/>
    <dgm:cxn modelId="{90296483-6D1B-48FC-A585-225939291FD8}" type="presParOf" srcId="{1D6DD4D5-A330-4D3A-B29F-CC29D47D1171}" destId="{4C59E71B-A86D-4E17-B0A9-515D5F393476}" srcOrd="5" destOrd="0" presId="urn:microsoft.com/office/officeart/2018/2/layout/IconVerticalSolidList"/>
    <dgm:cxn modelId="{055D7458-7633-417A-A053-9C28F9BBFC3D}" type="presParOf" srcId="{1D6DD4D5-A330-4D3A-B29F-CC29D47D1171}" destId="{18EF3B6A-DA44-4638-9719-F7C3547BD822}" srcOrd="6" destOrd="0" presId="urn:microsoft.com/office/officeart/2018/2/layout/IconVerticalSolidList"/>
    <dgm:cxn modelId="{F4BD4358-D049-4127-8788-206EC1F98D34}" type="presParOf" srcId="{18EF3B6A-DA44-4638-9719-F7C3547BD822}" destId="{EAA8DB0C-577F-4F27-A197-51397D67833C}" srcOrd="0" destOrd="0" presId="urn:microsoft.com/office/officeart/2018/2/layout/IconVerticalSolidList"/>
    <dgm:cxn modelId="{5E7BAFC0-6FE5-4CEE-8738-3909D297E76B}" type="presParOf" srcId="{18EF3B6A-DA44-4638-9719-F7C3547BD822}" destId="{42B24C8A-411C-4987-887A-953BA213871B}" srcOrd="1" destOrd="0" presId="urn:microsoft.com/office/officeart/2018/2/layout/IconVerticalSolidList"/>
    <dgm:cxn modelId="{AC992EF1-093B-4831-8BF3-04E69991C497}" type="presParOf" srcId="{18EF3B6A-DA44-4638-9719-F7C3547BD822}" destId="{A4A5C1E7-5A99-4E8B-B024-4EF891D08526}" srcOrd="2" destOrd="0" presId="urn:microsoft.com/office/officeart/2018/2/layout/IconVerticalSolidList"/>
    <dgm:cxn modelId="{3E374790-093D-4C90-B18A-3358D90D1D3D}" type="presParOf" srcId="{18EF3B6A-DA44-4638-9719-F7C3547BD822}" destId="{C742CA79-3DAA-45FE-B146-197118CA151D}" srcOrd="3" destOrd="0" presId="urn:microsoft.com/office/officeart/2018/2/layout/IconVerticalSolidList"/>
    <dgm:cxn modelId="{8E29F33D-68E1-4C68-8783-AD33A8C62D77}" type="presParOf" srcId="{1D6DD4D5-A330-4D3A-B29F-CC29D47D1171}" destId="{C87DD58C-1ACC-4EC2-B828-3AD9563CD006}" srcOrd="7" destOrd="0" presId="urn:microsoft.com/office/officeart/2018/2/layout/IconVerticalSolidList"/>
    <dgm:cxn modelId="{735D2DE8-36C1-464A-87B6-3C17C506EF3A}" type="presParOf" srcId="{1D6DD4D5-A330-4D3A-B29F-CC29D47D1171}" destId="{7F3CFD24-B9C0-4A75-BDDF-C454059B58DE}" srcOrd="8" destOrd="0" presId="urn:microsoft.com/office/officeart/2018/2/layout/IconVerticalSolidList"/>
    <dgm:cxn modelId="{113017CC-4D0D-4C36-A7AE-E900E06D8AC7}" type="presParOf" srcId="{7F3CFD24-B9C0-4A75-BDDF-C454059B58DE}" destId="{6ED9650F-D85A-487F-88BF-B7FB769990D7}" srcOrd="0" destOrd="0" presId="urn:microsoft.com/office/officeart/2018/2/layout/IconVerticalSolidList"/>
    <dgm:cxn modelId="{E2658D48-1E4D-4C41-BBE0-7AAE07958935}" type="presParOf" srcId="{7F3CFD24-B9C0-4A75-BDDF-C454059B58DE}" destId="{D57F38F1-B6B8-4FFF-80A4-92CFE3E2473C}" srcOrd="1" destOrd="0" presId="urn:microsoft.com/office/officeart/2018/2/layout/IconVerticalSolidList"/>
    <dgm:cxn modelId="{3E12CBA1-699F-4310-A64E-4650127F916F}" type="presParOf" srcId="{7F3CFD24-B9C0-4A75-BDDF-C454059B58DE}" destId="{F11287D3-8C20-467B-A9FB-EDD64C5BCE7F}" srcOrd="2" destOrd="0" presId="urn:microsoft.com/office/officeart/2018/2/layout/IconVerticalSolidList"/>
    <dgm:cxn modelId="{B6A1788C-367E-4EFC-9D89-E3D21F68CC84}" type="presParOf" srcId="{7F3CFD24-B9C0-4A75-BDDF-C454059B58DE}" destId="{24A504CC-F509-4AC9-A402-6A101B916E08}" srcOrd="3" destOrd="0" presId="urn:microsoft.com/office/officeart/2018/2/layout/IconVerticalSolidList"/>
    <dgm:cxn modelId="{94BC3828-2990-43FD-BE61-12920DD0D4B0}" type="presParOf" srcId="{1D6DD4D5-A330-4D3A-B29F-CC29D47D1171}" destId="{C5D0A569-09D2-48FB-BCB6-515870EB6381}" srcOrd="9" destOrd="0" presId="urn:microsoft.com/office/officeart/2018/2/layout/IconVerticalSolidList"/>
    <dgm:cxn modelId="{3E7E37A9-C0D3-4219-90E4-5DEBBE7C224C}" type="presParOf" srcId="{1D6DD4D5-A330-4D3A-B29F-CC29D47D1171}" destId="{7490FF48-FEF2-42C3-9822-AB8E47C8BCD6}" srcOrd="10" destOrd="0" presId="urn:microsoft.com/office/officeart/2018/2/layout/IconVerticalSolidList"/>
    <dgm:cxn modelId="{71215B6F-A3BC-406C-B8C7-F85ED44E188F}" type="presParOf" srcId="{7490FF48-FEF2-42C3-9822-AB8E47C8BCD6}" destId="{EC24739C-63D2-4851-A2E4-723F1EEF8736}" srcOrd="0" destOrd="0" presId="urn:microsoft.com/office/officeart/2018/2/layout/IconVerticalSolidList"/>
    <dgm:cxn modelId="{82123037-E5E9-4BDD-8B86-88FF411B96D1}" type="presParOf" srcId="{7490FF48-FEF2-42C3-9822-AB8E47C8BCD6}" destId="{3FD84997-B9D6-46B2-BDDD-3F579EF6FF57}" srcOrd="1" destOrd="0" presId="urn:microsoft.com/office/officeart/2018/2/layout/IconVerticalSolidList"/>
    <dgm:cxn modelId="{8AF6B297-C088-412A-B74D-5216BF9338CC}" type="presParOf" srcId="{7490FF48-FEF2-42C3-9822-AB8E47C8BCD6}" destId="{C1BA0F05-EEA9-4AFF-95FA-D295C51281A7}" srcOrd="2" destOrd="0" presId="urn:microsoft.com/office/officeart/2018/2/layout/IconVerticalSolidList"/>
    <dgm:cxn modelId="{E52B975C-D908-46E9-A319-E883B197C730}" type="presParOf" srcId="{7490FF48-FEF2-42C3-9822-AB8E47C8BCD6}" destId="{65EBEA63-6B9C-4BFE-AF75-796A1C49E2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15C556-FB3C-4501-9525-E9A1B2E3734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B7F28A6-3AA8-4A46-B5B3-20F9C2CA6E41}">
      <dgm:prSet/>
      <dgm:spPr/>
      <dgm:t>
        <a:bodyPr/>
        <a:lstStyle/>
        <a:p>
          <a:pPr>
            <a:lnSpc>
              <a:spcPct val="100000"/>
            </a:lnSpc>
          </a:pPr>
          <a:r>
            <a:rPr lang="en-US" dirty="0"/>
            <a:t>June 5, 2024</a:t>
          </a:r>
        </a:p>
        <a:p>
          <a:pPr>
            <a:lnSpc>
              <a:spcPct val="100000"/>
            </a:lnSpc>
          </a:pPr>
          <a:r>
            <a:rPr lang="en-US" dirty="0"/>
            <a:t>Printed and delivered to my office by 12 by one group member</a:t>
          </a:r>
        </a:p>
        <a:p>
          <a:pPr>
            <a:lnSpc>
              <a:spcPct val="100000"/>
            </a:lnSpc>
          </a:pPr>
          <a:r>
            <a:rPr lang="en-US" dirty="0"/>
            <a:t>One copy uploaded to Google Docs (check the formatting of the final version) </a:t>
          </a:r>
        </a:p>
        <a:p>
          <a:pPr>
            <a:lnSpc>
              <a:spcPct val="100000"/>
            </a:lnSpc>
          </a:pPr>
          <a:r>
            <a:rPr lang="en-US" dirty="0"/>
            <a:t>If you want to turn it in early, I have a mailbox in VSR</a:t>
          </a:r>
        </a:p>
      </dgm:t>
    </dgm:pt>
    <dgm:pt modelId="{A55745B0-68FF-4483-ABE2-0288E6CE7386}" type="parTrans" cxnId="{463AB88A-70BB-477F-9FE5-6CF1D5E10B51}">
      <dgm:prSet/>
      <dgm:spPr/>
      <dgm:t>
        <a:bodyPr/>
        <a:lstStyle/>
        <a:p>
          <a:endParaRPr lang="en-US"/>
        </a:p>
      </dgm:t>
    </dgm:pt>
    <dgm:pt modelId="{FC9158F4-9974-4BAD-9CAF-6BD8C09C62A9}" type="sibTrans" cxnId="{463AB88A-70BB-477F-9FE5-6CF1D5E10B51}">
      <dgm:prSet/>
      <dgm:spPr/>
      <dgm:t>
        <a:bodyPr/>
        <a:lstStyle/>
        <a:p>
          <a:endParaRPr lang="en-US"/>
        </a:p>
      </dgm:t>
    </dgm:pt>
    <dgm:pt modelId="{977ED185-B74C-4755-A7E1-A171173CAF74}">
      <dgm:prSet/>
      <dgm:spPr/>
      <dgm:t>
        <a:bodyPr/>
        <a:lstStyle/>
        <a:p>
          <a:pPr>
            <a:lnSpc>
              <a:spcPct val="100000"/>
            </a:lnSpc>
          </a:pPr>
          <a:r>
            <a:rPr lang="it-IT" dirty="0"/>
            <a:t>Paper and portfolio of </a:t>
          </a:r>
          <a:r>
            <a:rPr lang="it-IT" dirty="0" err="1"/>
            <a:t>all</a:t>
          </a:r>
          <a:r>
            <a:rPr lang="it-IT" dirty="0"/>
            <a:t> group work </a:t>
          </a:r>
          <a:endParaRPr lang="en-US" dirty="0"/>
        </a:p>
      </dgm:t>
    </dgm:pt>
    <dgm:pt modelId="{09A236B8-F013-4EE2-9BFA-D17191E1F2B4}" type="parTrans" cxnId="{BD44666C-7A33-409B-97D7-0A15EDB36894}">
      <dgm:prSet/>
      <dgm:spPr/>
      <dgm:t>
        <a:bodyPr/>
        <a:lstStyle/>
        <a:p>
          <a:endParaRPr lang="en-US"/>
        </a:p>
      </dgm:t>
    </dgm:pt>
    <dgm:pt modelId="{56F219D3-4D7E-4D00-9665-12A8450F4CAD}" type="sibTrans" cxnId="{BD44666C-7A33-409B-97D7-0A15EDB36894}">
      <dgm:prSet/>
      <dgm:spPr/>
      <dgm:t>
        <a:bodyPr/>
        <a:lstStyle/>
        <a:p>
          <a:endParaRPr lang="en-US"/>
        </a:p>
      </dgm:t>
    </dgm:pt>
    <dgm:pt modelId="{A3AFD731-5060-483C-91B4-F754DF3CAF35}">
      <dgm:prSet/>
      <dgm:spPr/>
      <dgm:t>
        <a:bodyPr/>
        <a:lstStyle/>
        <a:p>
          <a:pPr>
            <a:lnSpc>
              <a:spcPct val="100000"/>
            </a:lnSpc>
          </a:pPr>
          <a:r>
            <a:rPr lang="it-IT" dirty="0"/>
            <a:t>Online feedback by </a:t>
          </a:r>
          <a:r>
            <a:rPr lang="it-IT" dirty="0" err="1"/>
            <a:t>appointment</a:t>
          </a:r>
          <a:r>
            <a:rPr lang="it-IT" dirty="0"/>
            <a:t> with </a:t>
          </a:r>
          <a:r>
            <a:rPr lang="it-IT" dirty="0" err="1"/>
            <a:t>all</a:t>
          </a:r>
          <a:r>
            <a:rPr lang="it-IT" dirty="0"/>
            <a:t> group </a:t>
          </a:r>
          <a:r>
            <a:rPr lang="it-IT" dirty="0" err="1"/>
            <a:t>members</a:t>
          </a:r>
          <a:r>
            <a:rPr lang="it-IT" dirty="0"/>
            <a:t> TBA</a:t>
          </a:r>
        </a:p>
      </dgm:t>
    </dgm:pt>
    <dgm:pt modelId="{D665D08C-EBAD-4B9A-BBE7-D1952DCE70C3}" type="sibTrans" cxnId="{2C378091-80FE-4A72-B7BB-765C86B356E9}">
      <dgm:prSet/>
      <dgm:spPr/>
      <dgm:t>
        <a:bodyPr/>
        <a:lstStyle/>
        <a:p>
          <a:endParaRPr lang="en-US"/>
        </a:p>
      </dgm:t>
    </dgm:pt>
    <dgm:pt modelId="{14C5BFF8-2959-4B5F-A41A-1491A8B46ECE}" type="parTrans" cxnId="{2C378091-80FE-4A72-B7BB-765C86B356E9}">
      <dgm:prSet/>
      <dgm:spPr/>
      <dgm:t>
        <a:bodyPr/>
        <a:lstStyle/>
        <a:p>
          <a:endParaRPr lang="en-US"/>
        </a:p>
      </dgm:t>
    </dgm:pt>
    <dgm:pt modelId="{30FBCAF1-5D52-47DB-8337-FC086AE7E1B2}" type="pres">
      <dgm:prSet presAssocID="{E015C556-FB3C-4501-9525-E9A1B2E37341}" presName="root" presStyleCnt="0">
        <dgm:presLayoutVars>
          <dgm:dir/>
          <dgm:resizeHandles val="exact"/>
        </dgm:presLayoutVars>
      </dgm:prSet>
      <dgm:spPr/>
    </dgm:pt>
    <dgm:pt modelId="{224B6E54-5DAD-468F-8527-09603AD37C73}" type="pres">
      <dgm:prSet presAssocID="{9B7F28A6-3AA8-4A46-B5B3-20F9C2CA6E41}" presName="compNode" presStyleCnt="0"/>
      <dgm:spPr/>
    </dgm:pt>
    <dgm:pt modelId="{B51DA95D-CFA5-4914-8C40-BEB03216B1E5}" type="pres">
      <dgm:prSet presAssocID="{9B7F28A6-3AA8-4A46-B5B3-20F9C2CA6E41}" presName="bgRect" presStyleLbl="bgShp" presStyleIdx="0" presStyleCnt="3"/>
      <dgm:spPr/>
    </dgm:pt>
    <dgm:pt modelId="{AA12496A-1315-4B1D-957D-DA6DE1F9B6D9}" type="pres">
      <dgm:prSet presAssocID="{9B7F28A6-3AA8-4A46-B5B3-20F9C2CA6E4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tardo"/>
        </a:ext>
      </dgm:extLst>
    </dgm:pt>
    <dgm:pt modelId="{537A4985-1CC3-4CBD-BDDE-CED450E1F292}" type="pres">
      <dgm:prSet presAssocID="{9B7F28A6-3AA8-4A46-B5B3-20F9C2CA6E41}" presName="spaceRect" presStyleCnt="0"/>
      <dgm:spPr/>
    </dgm:pt>
    <dgm:pt modelId="{153DCE84-D15B-4597-8CE3-A9F5340903AE}" type="pres">
      <dgm:prSet presAssocID="{9B7F28A6-3AA8-4A46-B5B3-20F9C2CA6E41}" presName="parTx" presStyleLbl="revTx" presStyleIdx="0" presStyleCnt="3">
        <dgm:presLayoutVars>
          <dgm:chMax val="0"/>
          <dgm:chPref val="0"/>
        </dgm:presLayoutVars>
      </dgm:prSet>
      <dgm:spPr/>
    </dgm:pt>
    <dgm:pt modelId="{15DD7E7A-7958-4BD9-BE6D-3A71458BD603}" type="pres">
      <dgm:prSet presAssocID="{FC9158F4-9974-4BAD-9CAF-6BD8C09C62A9}" presName="sibTrans" presStyleCnt="0"/>
      <dgm:spPr/>
    </dgm:pt>
    <dgm:pt modelId="{D786B133-E4A3-43F2-8E5B-F27FDF3BD31F}" type="pres">
      <dgm:prSet presAssocID="{977ED185-B74C-4755-A7E1-A171173CAF74}" presName="compNode" presStyleCnt="0"/>
      <dgm:spPr/>
    </dgm:pt>
    <dgm:pt modelId="{12783263-9327-4379-88C2-3E278152F473}" type="pres">
      <dgm:prSet presAssocID="{977ED185-B74C-4755-A7E1-A171173CAF74}" presName="bgRect" presStyleLbl="bgShp" presStyleIdx="1" presStyleCnt="3"/>
      <dgm:spPr/>
    </dgm:pt>
    <dgm:pt modelId="{CA009ECA-8619-4457-A8DC-7E954EACADE1}" type="pres">
      <dgm:prSet presAssocID="{977ED185-B74C-4755-A7E1-A171173CAF7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rtatile"/>
        </a:ext>
      </dgm:extLst>
    </dgm:pt>
    <dgm:pt modelId="{AAA6154B-96C4-4D2D-8AB1-963AD89263DF}" type="pres">
      <dgm:prSet presAssocID="{977ED185-B74C-4755-A7E1-A171173CAF74}" presName="spaceRect" presStyleCnt="0"/>
      <dgm:spPr/>
    </dgm:pt>
    <dgm:pt modelId="{3162FC5B-3EE7-47D6-8AD7-28238074AAE8}" type="pres">
      <dgm:prSet presAssocID="{977ED185-B74C-4755-A7E1-A171173CAF74}" presName="parTx" presStyleLbl="revTx" presStyleIdx="1" presStyleCnt="3">
        <dgm:presLayoutVars>
          <dgm:chMax val="0"/>
          <dgm:chPref val="0"/>
        </dgm:presLayoutVars>
      </dgm:prSet>
      <dgm:spPr/>
    </dgm:pt>
    <dgm:pt modelId="{F4C7290C-016C-4A5D-9D26-76490CE58E5B}" type="pres">
      <dgm:prSet presAssocID="{56F219D3-4D7E-4D00-9665-12A8450F4CAD}" presName="sibTrans" presStyleCnt="0"/>
      <dgm:spPr/>
    </dgm:pt>
    <dgm:pt modelId="{3C166A99-1BA5-4244-B5D4-B5383641D06C}" type="pres">
      <dgm:prSet presAssocID="{A3AFD731-5060-483C-91B4-F754DF3CAF35}" presName="compNode" presStyleCnt="0"/>
      <dgm:spPr/>
    </dgm:pt>
    <dgm:pt modelId="{1DAE2031-F8A3-40FB-ACC5-173D5B415A2B}" type="pres">
      <dgm:prSet presAssocID="{A3AFD731-5060-483C-91B4-F754DF3CAF35}" presName="bgRect" presStyleLbl="bgShp" presStyleIdx="2" presStyleCnt="3"/>
      <dgm:spPr/>
    </dgm:pt>
    <dgm:pt modelId="{AA7BD008-C0BC-40F3-85F4-D675BBFC159E}" type="pres">
      <dgm:prSet presAssocID="{A3AFD731-5060-483C-91B4-F754DF3CAF3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itadocumenti"/>
        </a:ext>
      </dgm:extLst>
    </dgm:pt>
    <dgm:pt modelId="{BB2A0A71-FDFF-4161-97C9-084D4C8DA90E}" type="pres">
      <dgm:prSet presAssocID="{A3AFD731-5060-483C-91B4-F754DF3CAF35}" presName="spaceRect" presStyleCnt="0"/>
      <dgm:spPr/>
    </dgm:pt>
    <dgm:pt modelId="{A44489D4-7D4D-4D75-B775-97A005030BBC}" type="pres">
      <dgm:prSet presAssocID="{A3AFD731-5060-483C-91B4-F754DF3CAF35}" presName="parTx" presStyleLbl="revTx" presStyleIdx="2" presStyleCnt="3">
        <dgm:presLayoutVars>
          <dgm:chMax val="0"/>
          <dgm:chPref val="0"/>
        </dgm:presLayoutVars>
      </dgm:prSet>
      <dgm:spPr/>
    </dgm:pt>
  </dgm:ptLst>
  <dgm:cxnLst>
    <dgm:cxn modelId="{4AB0CA62-707F-4ABB-A3F2-C856F5B2C260}" type="presOf" srcId="{A3AFD731-5060-483C-91B4-F754DF3CAF35}" destId="{A44489D4-7D4D-4D75-B775-97A005030BBC}" srcOrd="0" destOrd="0" presId="urn:microsoft.com/office/officeart/2018/2/layout/IconVerticalSolidList"/>
    <dgm:cxn modelId="{BD44666C-7A33-409B-97D7-0A15EDB36894}" srcId="{E015C556-FB3C-4501-9525-E9A1B2E37341}" destId="{977ED185-B74C-4755-A7E1-A171173CAF74}" srcOrd="1" destOrd="0" parTransId="{09A236B8-F013-4EE2-9BFA-D17191E1F2B4}" sibTransId="{56F219D3-4D7E-4D00-9665-12A8450F4CAD}"/>
    <dgm:cxn modelId="{463AB88A-70BB-477F-9FE5-6CF1D5E10B51}" srcId="{E015C556-FB3C-4501-9525-E9A1B2E37341}" destId="{9B7F28A6-3AA8-4A46-B5B3-20F9C2CA6E41}" srcOrd="0" destOrd="0" parTransId="{A55745B0-68FF-4483-ABE2-0288E6CE7386}" sibTransId="{FC9158F4-9974-4BAD-9CAF-6BD8C09C62A9}"/>
    <dgm:cxn modelId="{2C378091-80FE-4A72-B7BB-765C86B356E9}" srcId="{E015C556-FB3C-4501-9525-E9A1B2E37341}" destId="{A3AFD731-5060-483C-91B4-F754DF3CAF35}" srcOrd="2" destOrd="0" parTransId="{14C5BFF8-2959-4B5F-A41A-1491A8B46ECE}" sibTransId="{D665D08C-EBAD-4B9A-BBE7-D1952DCE70C3}"/>
    <dgm:cxn modelId="{BC57DBA3-9D9F-40C0-8A4D-021D115A8AF3}" type="presOf" srcId="{977ED185-B74C-4755-A7E1-A171173CAF74}" destId="{3162FC5B-3EE7-47D6-8AD7-28238074AAE8}" srcOrd="0" destOrd="0" presId="urn:microsoft.com/office/officeart/2018/2/layout/IconVerticalSolidList"/>
    <dgm:cxn modelId="{7F84C0B8-CBC0-48D1-8C87-7FDA2DB43FCD}" type="presOf" srcId="{9B7F28A6-3AA8-4A46-B5B3-20F9C2CA6E41}" destId="{153DCE84-D15B-4597-8CE3-A9F5340903AE}" srcOrd="0" destOrd="0" presId="urn:microsoft.com/office/officeart/2018/2/layout/IconVerticalSolidList"/>
    <dgm:cxn modelId="{BC6642C9-52D9-4ABD-8633-244360769144}" type="presOf" srcId="{E015C556-FB3C-4501-9525-E9A1B2E37341}" destId="{30FBCAF1-5D52-47DB-8337-FC086AE7E1B2}" srcOrd="0" destOrd="0" presId="urn:microsoft.com/office/officeart/2018/2/layout/IconVerticalSolidList"/>
    <dgm:cxn modelId="{FDB17887-153F-4979-9FEA-65CFEA7E32A6}" type="presParOf" srcId="{30FBCAF1-5D52-47DB-8337-FC086AE7E1B2}" destId="{224B6E54-5DAD-468F-8527-09603AD37C73}" srcOrd="0" destOrd="0" presId="urn:microsoft.com/office/officeart/2018/2/layout/IconVerticalSolidList"/>
    <dgm:cxn modelId="{3700AB9C-9968-4577-B335-0CAD51E5BF1D}" type="presParOf" srcId="{224B6E54-5DAD-468F-8527-09603AD37C73}" destId="{B51DA95D-CFA5-4914-8C40-BEB03216B1E5}" srcOrd="0" destOrd="0" presId="urn:microsoft.com/office/officeart/2018/2/layout/IconVerticalSolidList"/>
    <dgm:cxn modelId="{5F89F62A-BC55-4006-80CC-7501D4A194C8}" type="presParOf" srcId="{224B6E54-5DAD-468F-8527-09603AD37C73}" destId="{AA12496A-1315-4B1D-957D-DA6DE1F9B6D9}" srcOrd="1" destOrd="0" presId="urn:microsoft.com/office/officeart/2018/2/layout/IconVerticalSolidList"/>
    <dgm:cxn modelId="{85AA457C-3861-42A1-B34E-5E179CD40688}" type="presParOf" srcId="{224B6E54-5DAD-468F-8527-09603AD37C73}" destId="{537A4985-1CC3-4CBD-BDDE-CED450E1F292}" srcOrd="2" destOrd="0" presId="urn:microsoft.com/office/officeart/2018/2/layout/IconVerticalSolidList"/>
    <dgm:cxn modelId="{2F60DE92-22C8-48B8-8D7F-74220B7F4CB1}" type="presParOf" srcId="{224B6E54-5DAD-468F-8527-09603AD37C73}" destId="{153DCE84-D15B-4597-8CE3-A9F5340903AE}" srcOrd="3" destOrd="0" presId="urn:microsoft.com/office/officeart/2018/2/layout/IconVerticalSolidList"/>
    <dgm:cxn modelId="{DDFA17E0-3A55-40A0-9D36-AF0E0337F42A}" type="presParOf" srcId="{30FBCAF1-5D52-47DB-8337-FC086AE7E1B2}" destId="{15DD7E7A-7958-4BD9-BE6D-3A71458BD603}" srcOrd="1" destOrd="0" presId="urn:microsoft.com/office/officeart/2018/2/layout/IconVerticalSolidList"/>
    <dgm:cxn modelId="{48E5D3A2-204B-4FF8-A02F-0BB2CB4D832A}" type="presParOf" srcId="{30FBCAF1-5D52-47DB-8337-FC086AE7E1B2}" destId="{D786B133-E4A3-43F2-8E5B-F27FDF3BD31F}" srcOrd="2" destOrd="0" presId="urn:microsoft.com/office/officeart/2018/2/layout/IconVerticalSolidList"/>
    <dgm:cxn modelId="{17FF7C2E-FA34-4E61-82EF-8464739D183B}" type="presParOf" srcId="{D786B133-E4A3-43F2-8E5B-F27FDF3BD31F}" destId="{12783263-9327-4379-88C2-3E278152F473}" srcOrd="0" destOrd="0" presId="urn:microsoft.com/office/officeart/2018/2/layout/IconVerticalSolidList"/>
    <dgm:cxn modelId="{ED0C42EB-672B-4F49-B6F8-8B5331589FDA}" type="presParOf" srcId="{D786B133-E4A3-43F2-8E5B-F27FDF3BD31F}" destId="{CA009ECA-8619-4457-A8DC-7E954EACADE1}" srcOrd="1" destOrd="0" presId="urn:microsoft.com/office/officeart/2018/2/layout/IconVerticalSolidList"/>
    <dgm:cxn modelId="{E2AE5BD8-41F5-45FB-AC02-24E61F9AC9D4}" type="presParOf" srcId="{D786B133-E4A3-43F2-8E5B-F27FDF3BD31F}" destId="{AAA6154B-96C4-4D2D-8AB1-963AD89263DF}" srcOrd="2" destOrd="0" presId="urn:microsoft.com/office/officeart/2018/2/layout/IconVerticalSolidList"/>
    <dgm:cxn modelId="{DEDB4B0F-5309-429B-AA64-0CC7354C50E2}" type="presParOf" srcId="{D786B133-E4A3-43F2-8E5B-F27FDF3BD31F}" destId="{3162FC5B-3EE7-47D6-8AD7-28238074AAE8}" srcOrd="3" destOrd="0" presId="urn:microsoft.com/office/officeart/2018/2/layout/IconVerticalSolidList"/>
    <dgm:cxn modelId="{B242BE64-491C-446B-83CA-B0FE994E8B96}" type="presParOf" srcId="{30FBCAF1-5D52-47DB-8337-FC086AE7E1B2}" destId="{F4C7290C-016C-4A5D-9D26-76490CE58E5B}" srcOrd="3" destOrd="0" presId="urn:microsoft.com/office/officeart/2018/2/layout/IconVerticalSolidList"/>
    <dgm:cxn modelId="{904FAEA7-C17F-4C4E-A05D-93FC5A8CCF79}" type="presParOf" srcId="{30FBCAF1-5D52-47DB-8337-FC086AE7E1B2}" destId="{3C166A99-1BA5-4244-B5D4-B5383641D06C}" srcOrd="4" destOrd="0" presId="urn:microsoft.com/office/officeart/2018/2/layout/IconVerticalSolidList"/>
    <dgm:cxn modelId="{56D144A0-4468-451A-841D-3D1C25CB652E}" type="presParOf" srcId="{3C166A99-1BA5-4244-B5D4-B5383641D06C}" destId="{1DAE2031-F8A3-40FB-ACC5-173D5B415A2B}" srcOrd="0" destOrd="0" presId="urn:microsoft.com/office/officeart/2018/2/layout/IconVerticalSolidList"/>
    <dgm:cxn modelId="{D98D4E24-8F21-4419-B937-EDBFF277C3A2}" type="presParOf" srcId="{3C166A99-1BA5-4244-B5D4-B5383641D06C}" destId="{AA7BD008-C0BC-40F3-85F4-D675BBFC159E}" srcOrd="1" destOrd="0" presId="urn:microsoft.com/office/officeart/2018/2/layout/IconVerticalSolidList"/>
    <dgm:cxn modelId="{1570ABF6-12D8-487E-B13F-6E2F1D256A9E}" type="presParOf" srcId="{3C166A99-1BA5-4244-B5D4-B5383641D06C}" destId="{BB2A0A71-FDFF-4161-97C9-084D4C8DA90E}" srcOrd="2" destOrd="0" presId="urn:microsoft.com/office/officeart/2018/2/layout/IconVerticalSolidList"/>
    <dgm:cxn modelId="{6A41FF7B-3D3F-48F6-B6E0-F807FF06A780}" type="presParOf" srcId="{3C166A99-1BA5-4244-B5D4-B5383641D06C}" destId="{A44489D4-7D4D-4D75-B775-97A005030BB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E975E9-40EE-4DF5-A1AF-EA6AABF741F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B630523-7061-4D9A-9065-43ADC2B24911}">
      <dgm:prSet/>
      <dgm:spPr/>
      <dgm:t>
        <a:bodyPr/>
        <a:lstStyle/>
        <a:p>
          <a:r>
            <a:rPr lang="en-US"/>
            <a:t>CL Writing Commentary re-takes </a:t>
          </a:r>
        </a:p>
      </dgm:t>
    </dgm:pt>
    <dgm:pt modelId="{4AABC93D-D4D1-4160-B6D0-4CA0CB146BD7}" type="parTrans" cxnId="{27065967-682A-4CD5-B520-5F036FE75B05}">
      <dgm:prSet/>
      <dgm:spPr/>
      <dgm:t>
        <a:bodyPr/>
        <a:lstStyle/>
        <a:p>
          <a:endParaRPr lang="en-US"/>
        </a:p>
      </dgm:t>
    </dgm:pt>
    <dgm:pt modelId="{C5CC6A0F-3DA9-43D5-94D3-FBB87E1928D6}" type="sibTrans" cxnId="{27065967-682A-4CD5-B520-5F036FE75B05}">
      <dgm:prSet/>
      <dgm:spPr/>
      <dgm:t>
        <a:bodyPr/>
        <a:lstStyle/>
        <a:p>
          <a:endParaRPr lang="en-US"/>
        </a:p>
      </dgm:t>
    </dgm:pt>
    <dgm:pt modelId="{32D48878-8E82-4752-A0D4-DC9F12C860ED}">
      <dgm:prSet/>
      <dgm:spPr/>
      <dgm:t>
        <a:bodyPr/>
        <a:lstStyle/>
        <a:p>
          <a:r>
            <a:rPr lang="en-US" dirty="0"/>
            <a:t>June 20, 2024  9-11 VSR 007</a:t>
          </a:r>
        </a:p>
      </dgm:t>
    </dgm:pt>
    <dgm:pt modelId="{D4059F86-882A-4FA2-8C60-47615CD69227}" type="parTrans" cxnId="{CCC4A20C-0A23-47AE-888B-53A96545B358}">
      <dgm:prSet/>
      <dgm:spPr/>
      <dgm:t>
        <a:bodyPr/>
        <a:lstStyle/>
        <a:p>
          <a:endParaRPr lang="en-US"/>
        </a:p>
      </dgm:t>
    </dgm:pt>
    <dgm:pt modelId="{1ADA23CC-BF17-43CB-9E59-86A6293E1053}" type="sibTrans" cxnId="{CCC4A20C-0A23-47AE-888B-53A96545B358}">
      <dgm:prSet/>
      <dgm:spPr/>
      <dgm:t>
        <a:bodyPr/>
        <a:lstStyle/>
        <a:p>
          <a:endParaRPr lang="en-US"/>
        </a:p>
      </dgm:t>
    </dgm:pt>
    <dgm:pt modelId="{72F6DC95-1A81-4A43-9317-77C97C3F6ABF}" type="pres">
      <dgm:prSet presAssocID="{97E975E9-40EE-4DF5-A1AF-EA6AABF741FB}" presName="linear" presStyleCnt="0">
        <dgm:presLayoutVars>
          <dgm:dir/>
          <dgm:animLvl val="lvl"/>
          <dgm:resizeHandles val="exact"/>
        </dgm:presLayoutVars>
      </dgm:prSet>
      <dgm:spPr/>
    </dgm:pt>
    <dgm:pt modelId="{1C268D82-E879-4467-B840-FFD8580D4D7D}" type="pres">
      <dgm:prSet presAssocID="{DB630523-7061-4D9A-9065-43ADC2B24911}" presName="parentLin" presStyleCnt="0"/>
      <dgm:spPr/>
    </dgm:pt>
    <dgm:pt modelId="{A0CF8CBA-04C9-48AA-AC6C-D416CCC6D110}" type="pres">
      <dgm:prSet presAssocID="{DB630523-7061-4D9A-9065-43ADC2B24911}" presName="parentLeftMargin" presStyleLbl="node1" presStyleIdx="0" presStyleCnt="2"/>
      <dgm:spPr/>
    </dgm:pt>
    <dgm:pt modelId="{24A8E1E3-C775-4387-82DB-773EB2F5113C}" type="pres">
      <dgm:prSet presAssocID="{DB630523-7061-4D9A-9065-43ADC2B24911}" presName="parentText" presStyleLbl="node1" presStyleIdx="0" presStyleCnt="2">
        <dgm:presLayoutVars>
          <dgm:chMax val="0"/>
          <dgm:bulletEnabled val="1"/>
        </dgm:presLayoutVars>
      </dgm:prSet>
      <dgm:spPr/>
    </dgm:pt>
    <dgm:pt modelId="{39FE4F07-9CDC-485B-8257-47709C6C21CB}" type="pres">
      <dgm:prSet presAssocID="{DB630523-7061-4D9A-9065-43ADC2B24911}" presName="negativeSpace" presStyleCnt="0"/>
      <dgm:spPr/>
    </dgm:pt>
    <dgm:pt modelId="{CBFC4FCC-A962-4982-9B2E-32C4ED389A39}" type="pres">
      <dgm:prSet presAssocID="{DB630523-7061-4D9A-9065-43ADC2B24911}" presName="childText" presStyleLbl="conFgAcc1" presStyleIdx="0" presStyleCnt="2">
        <dgm:presLayoutVars>
          <dgm:bulletEnabled val="1"/>
        </dgm:presLayoutVars>
      </dgm:prSet>
      <dgm:spPr/>
    </dgm:pt>
    <dgm:pt modelId="{92274C8C-97C7-4ADB-920C-0958B392FAFE}" type="pres">
      <dgm:prSet presAssocID="{C5CC6A0F-3DA9-43D5-94D3-FBB87E1928D6}" presName="spaceBetweenRectangles" presStyleCnt="0"/>
      <dgm:spPr/>
    </dgm:pt>
    <dgm:pt modelId="{5E1AFA84-B5BB-410E-83E5-0B0A74DE06F0}" type="pres">
      <dgm:prSet presAssocID="{32D48878-8E82-4752-A0D4-DC9F12C860ED}" presName="parentLin" presStyleCnt="0"/>
      <dgm:spPr/>
    </dgm:pt>
    <dgm:pt modelId="{A4FE0162-7841-4AD8-9137-6E53D0B2AF11}" type="pres">
      <dgm:prSet presAssocID="{32D48878-8E82-4752-A0D4-DC9F12C860ED}" presName="parentLeftMargin" presStyleLbl="node1" presStyleIdx="0" presStyleCnt="2"/>
      <dgm:spPr/>
    </dgm:pt>
    <dgm:pt modelId="{44229D5A-FDA2-44E8-9A1C-1211288FEA41}" type="pres">
      <dgm:prSet presAssocID="{32D48878-8E82-4752-A0D4-DC9F12C860ED}" presName="parentText" presStyleLbl="node1" presStyleIdx="1" presStyleCnt="2">
        <dgm:presLayoutVars>
          <dgm:chMax val="0"/>
          <dgm:bulletEnabled val="1"/>
        </dgm:presLayoutVars>
      </dgm:prSet>
      <dgm:spPr/>
    </dgm:pt>
    <dgm:pt modelId="{96306198-5644-4384-97AF-80B7B5BECEC4}" type="pres">
      <dgm:prSet presAssocID="{32D48878-8E82-4752-A0D4-DC9F12C860ED}" presName="negativeSpace" presStyleCnt="0"/>
      <dgm:spPr/>
    </dgm:pt>
    <dgm:pt modelId="{158118A5-1232-4D45-9EFF-B6A5A35F250A}" type="pres">
      <dgm:prSet presAssocID="{32D48878-8E82-4752-A0D4-DC9F12C860ED}" presName="childText" presStyleLbl="conFgAcc1" presStyleIdx="1" presStyleCnt="2">
        <dgm:presLayoutVars>
          <dgm:bulletEnabled val="1"/>
        </dgm:presLayoutVars>
      </dgm:prSet>
      <dgm:spPr/>
    </dgm:pt>
  </dgm:ptLst>
  <dgm:cxnLst>
    <dgm:cxn modelId="{CCC4A20C-0A23-47AE-888B-53A96545B358}" srcId="{97E975E9-40EE-4DF5-A1AF-EA6AABF741FB}" destId="{32D48878-8E82-4752-A0D4-DC9F12C860ED}" srcOrd="1" destOrd="0" parTransId="{D4059F86-882A-4FA2-8C60-47615CD69227}" sibTransId="{1ADA23CC-BF17-43CB-9E59-86A6293E1053}"/>
    <dgm:cxn modelId="{F3B94E1F-6173-44C0-9704-65CF8989FC10}" type="presOf" srcId="{32D48878-8E82-4752-A0D4-DC9F12C860ED}" destId="{A4FE0162-7841-4AD8-9137-6E53D0B2AF11}" srcOrd="0" destOrd="0" presId="urn:microsoft.com/office/officeart/2005/8/layout/list1"/>
    <dgm:cxn modelId="{870C6666-9E5A-4BE9-887D-5DFFBE1081F8}" type="presOf" srcId="{32D48878-8E82-4752-A0D4-DC9F12C860ED}" destId="{44229D5A-FDA2-44E8-9A1C-1211288FEA41}" srcOrd="1" destOrd="0" presId="urn:microsoft.com/office/officeart/2005/8/layout/list1"/>
    <dgm:cxn modelId="{27065967-682A-4CD5-B520-5F036FE75B05}" srcId="{97E975E9-40EE-4DF5-A1AF-EA6AABF741FB}" destId="{DB630523-7061-4D9A-9065-43ADC2B24911}" srcOrd="0" destOrd="0" parTransId="{4AABC93D-D4D1-4160-B6D0-4CA0CB146BD7}" sibTransId="{C5CC6A0F-3DA9-43D5-94D3-FBB87E1928D6}"/>
    <dgm:cxn modelId="{EDBD4F52-FDA5-4B5C-8378-7A87DFBA2194}" type="presOf" srcId="{DB630523-7061-4D9A-9065-43ADC2B24911}" destId="{24A8E1E3-C775-4387-82DB-773EB2F5113C}" srcOrd="1" destOrd="0" presId="urn:microsoft.com/office/officeart/2005/8/layout/list1"/>
    <dgm:cxn modelId="{FB8D93BE-7793-4F00-88E1-12B7F67CD9AB}" type="presOf" srcId="{97E975E9-40EE-4DF5-A1AF-EA6AABF741FB}" destId="{72F6DC95-1A81-4A43-9317-77C97C3F6ABF}" srcOrd="0" destOrd="0" presId="urn:microsoft.com/office/officeart/2005/8/layout/list1"/>
    <dgm:cxn modelId="{1E6FAAE5-4D6A-422E-8F53-2BFA61DD0DB9}" type="presOf" srcId="{DB630523-7061-4D9A-9065-43ADC2B24911}" destId="{A0CF8CBA-04C9-48AA-AC6C-D416CCC6D110}" srcOrd="0" destOrd="0" presId="urn:microsoft.com/office/officeart/2005/8/layout/list1"/>
    <dgm:cxn modelId="{D7193FC0-362A-4FEE-B8F2-A439B41812BA}" type="presParOf" srcId="{72F6DC95-1A81-4A43-9317-77C97C3F6ABF}" destId="{1C268D82-E879-4467-B840-FFD8580D4D7D}" srcOrd="0" destOrd="0" presId="urn:microsoft.com/office/officeart/2005/8/layout/list1"/>
    <dgm:cxn modelId="{812A9DF6-017E-401F-9987-7E3C0BC1D87E}" type="presParOf" srcId="{1C268D82-E879-4467-B840-FFD8580D4D7D}" destId="{A0CF8CBA-04C9-48AA-AC6C-D416CCC6D110}" srcOrd="0" destOrd="0" presId="urn:microsoft.com/office/officeart/2005/8/layout/list1"/>
    <dgm:cxn modelId="{EF01A3B8-5F2F-4DB3-A149-77AC186911B6}" type="presParOf" srcId="{1C268D82-E879-4467-B840-FFD8580D4D7D}" destId="{24A8E1E3-C775-4387-82DB-773EB2F5113C}" srcOrd="1" destOrd="0" presId="urn:microsoft.com/office/officeart/2005/8/layout/list1"/>
    <dgm:cxn modelId="{CE5071CF-CF14-49E7-BCF6-DEF4FCAB36AB}" type="presParOf" srcId="{72F6DC95-1A81-4A43-9317-77C97C3F6ABF}" destId="{39FE4F07-9CDC-485B-8257-47709C6C21CB}" srcOrd="1" destOrd="0" presId="urn:microsoft.com/office/officeart/2005/8/layout/list1"/>
    <dgm:cxn modelId="{E1EFFDCF-865C-4F8B-8747-3B2DCB120884}" type="presParOf" srcId="{72F6DC95-1A81-4A43-9317-77C97C3F6ABF}" destId="{CBFC4FCC-A962-4982-9B2E-32C4ED389A39}" srcOrd="2" destOrd="0" presId="urn:microsoft.com/office/officeart/2005/8/layout/list1"/>
    <dgm:cxn modelId="{DF77F77F-5DB6-4281-B80C-A668DD11FCDC}" type="presParOf" srcId="{72F6DC95-1A81-4A43-9317-77C97C3F6ABF}" destId="{92274C8C-97C7-4ADB-920C-0958B392FAFE}" srcOrd="3" destOrd="0" presId="urn:microsoft.com/office/officeart/2005/8/layout/list1"/>
    <dgm:cxn modelId="{A21E67BB-AF2A-4C73-BA77-474B3BD5337D}" type="presParOf" srcId="{72F6DC95-1A81-4A43-9317-77C97C3F6ABF}" destId="{5E1AFA84-B5BB-410E-83E5-0B0A74DE06F0}" srcOrd="4" destOrd="0" presId="urn:microsoft.com/office/officeart/2005/8/layout/list1"/>
    <dgm:cxn modelId="{B93D1FAC-4DA1-4753-8621-7369A8F81DCB}" type="presParOf" srcId="{5E1AFA84-B5BB-410E-83E5-0B0A74DE06F0}" destId="{A4FE0162-7841-4AD8-9137-6E53D0B2AF11}" srcOrd="0" destOrd="0" presId="urn:microsoft.com/office/officeart/2005/8/layout/list1"/>
    <dgm:cxn modelId="{A0F5D8BD-7935-4B7B-8FF3-333944A1D1F0}" type="presParOf" srcId="{5E1AFA84-B5BB-410E-83E5-0B0A74DE06F0}" destId="{44229D5A-FDA2-44E8-9A1C-1211288FEA41}" srcOrd="1" destOrd="0" presId="urn:microsoft.com/office/officeart/2005/8/layout/list1"/>
    <dgm:cxn modelId="{A6B8A6AE-CC88-4BC8-ABC9-A64A148318D1}" type="presParOf" srcId="{72F6DC95-1A81-4A43-9317-77C97C3F6ABF}" destId="{96306198-5644-4384-97AF-80B7B5BECEC4}" srcOrd="5" destOrd="0" presId="urn:microsoft.com/office/officeart/2005/8/layout/list1"/>
    <dgm:cxn modelId="{676F1554-8D0D-4852-8535-71878B3C99AD}" type="presParOf" srcId="{72F6DC95-1A81-4A43-9317-77C97C3F6ABF}" destId="{158118A5-1232-4D45-9EFF-B6A5A35F250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173818-E528-4977-BC8F-24B97B1749A3}"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64CF2F64-A8ED-4D5A-8115-7BC3CF9931A7}">
      <dgm:prSet/>
      <dgm:spPr/>
      <dgm:t>
        <a:bodyPr/>
        <a:lstStyle/>
        <a:p>
          <a:r>
            <a:rPr lang="en-US"/>
            <a:t>UNIT 10</a:t>
          </a:r>
        </a:p>
      </dgm:t>
    </dgm:pt>
    <dgm:pt modelId="{C87D963D-2084-4D6E-9975-F8C9508D81BE}" type="parTrans" cxnId="{E7CA0450-F9E2-4129-AA33-42749E4A01F1}">
      <dgm:prSet/>
      <dgm:spPr/>
      <dgm:t>
        <a:bodyPr/>
        <a:lstStyle/>
        <a:p>
          <a:endParaRPr lang="en-US"/>
        </a:p>
      </dgm:t>
    </dgm:pt>
    <dgm:pt modelId="{1D063174-D5E6-41EF-A01D-71855CEB37D0}" type="sibTrans" cxnId="{E7CA0450-F9E2-4129-AA33-42749E4A01F1}">
      <dgm:prSet/>
      <dgm:spPr/>
      <dgm:t>
        <a:bodyPr/>
        <a:lstStyle/>
        <a:p>
          <a:endParaRPr lang="en-US"/>
        </a:p>
      </dgm:t>
    </dgm:pt>
    <dgm:pt modelId="{01602E7F-1951-4F2A-9A73-376CC60D2C75}">
      <dgm:prSet/>
      <dgm:spPr/>
      <dgm:t>
        <a:bodyPr/>
        <a:lstStyle/>
        <a:p>
          <a:r>
            <a:rPr lang="en-US"/>
            <a:t>Pg 174, 180 (useful for your CL paper)</a:t>
          </a:r>
        </a:p>
      </dgm:t>
    </dgm:pt>
    <dgm:pt modelId="{CD36EA06-FE6C-4734-9DF7-63F644734156}" type="parTrans" cxnId="{CAF96147-20A7-46A0-8CF8-DC3A5D6EA899}">
      <dgm:prSet/>
      <dgm:spPr/>
      <dgm:t>
        <a:bodyPr/>
        <a:lstStyle/>
        <a:p>
          <a:endParaRPr lang="en-US"/>
        </a:p>
      </dgm:t>
    </dgm:pt>
    <dgm:pt modelId="{3B28A6C1-25EA-4B0B-B0D8-E3385DDC9B9C}" type="sibTrans" cxnId="{CAF96147-20A7-46A0-8CF8-DC3A5D6EA899}">
      <dgm:prSet/>
      <dgm:spPr/>
      <dgm:t>
        <a:bodyPr/>
        <a:lstStyle/>
        <a:p>
          <a:endParaRPr lang="en-US"/>
        </a:p>
      </dgm:t>
    </dgm:pt>
    <dgm:pt modelId="{F552F02D-5449-4DAD-A460-D85EC91A8A3F}">
      <dgm:prSet/>
      <dgm:spPr/>
      <dgm:t>
        <a:bodyPr/>
        <a:lstStyle/>
        <a:p>
          <a:r>
            <a:rPr lang="en-US"/>
            <a:t>Article pg. 177-8 (useful for your group work!)</a:t>
          </a:r>
        </a:p>
      </dgm:t>
    </dgm:pt>
    <dgm:pt modelId="{B097E785-74BE-4862-97AF-362B4AAEE09E}" type="parTrans" cxnId="{91079EA3-AE89-4B16-925F-A38988ADAB7A}">
      <dgm:prSet/>
      <dgm:spPr/>
      <dgm:t>
        <a:bodyPr/>
        <a:lstStyle/>
        <a:p>
          <a:endParaRPr lang="en-US"/>
        </a:p>
      </dgm:t>
    </dgm:pt>
    <dgm:pt modelId="{1EA48E61-A40B-41FB-99B7-49BE4714579C}" type="sibTrans" cxnId="{91079EA3-AE89-4B16-925F-A38988ADAB7A}">
      <dgm:prSet/>
      <dgm:spPr/>
      <dgm:t>
        <a:bodyPr/>
        <a:lstStyle/>
        <a:p>
          <a:endParaRPr lang="en-US"/>
        </a:p>
      </dgm:t>
    </dgm:pt>
    <dgm:pt modelId="{BBACF32D-8306-43AF-839E-99752BA1DC3F}">
      <dgm:prSet/>
      <dgm:spPr/>
      <dgm:t>
        <a:bodyPr/>
        <a:lstStyle/>
        <a:p>
          <a:r>
            <a:rPr lang="en-US" dirty="0"/>
            <a:t>Any questions should be sent by email by the secretary of the group to me. </a:t>
          </a:r>
        </a:p>
        <a:p>
          <a:endParaRPr lang="en-US"/>
        </a:p>
        <a:p>
          <a:r>
            <a:rPr lang="en-US"/>
            <a:t>Useful website:</a:t>
          </a:r>
          <a:endParaRPr lang="en-US" dirty="0"/>
        </a:p>
        <a:p>
          <a:r>
            <a:rPr lang="it-IT" dirty="0"/>
            <a:t>https://www.phrasebank.manchester.ac.uk/</a:t>
          </a:r>
          <a:endParaRPr lang="en-US" dirty="0"/>
        </a:p>
      </dgm:t>
    </dgm:pt>
    <dgm:pt modelId="{DC542599-FCCD-4C53-9C30-B5E82AE778B2}" type="parTrans" cxnId="{BC194142-FFE0-4D14-9455-8AC55FF7B547}">
      <dgm:prSet/>
      <dgm:spPr/>
      <dgm:t>
        <a:bodyPr/>
        <a:lstStyle/>
        <a:p>
          <a:endParaRPr lang="en-US"/>
        </a:p>
      </dgm:t>
    </dgm:pt>
    <dgm:pt modelId="{1B38C4DB-3F66-488E-9A88-F8ADA95E6211}" type="sibTrans" cxnId="{BC194142-FFE0-4D14-9455-8AC55FF7B547}">
      <dgm:prSet/>
      <dgm:spPr/>
      <dgm:t>
        <a:bodyPr/>
        <a:lstStyle/>
        <a:p>
          <a:endParaRPr lang="en-US"/>
        </a:p>
      </dgm:t>
    </dgm:pt>
    <dgm:pt modelId="{F262BED5-3D80-4E70-A447-39E6A6686472}" type="pres">
      <dgm:prSet presAssocID="{3B173818-E528-4977-BC8F-24B97B1749A3}" presName="vert0" presStyleCnt="0">
        <dgm:presLayoutVars>
          <dgm:dir/>
          <dgm:animOne val="branch"/>
          <dgm:animLvl val="lvl"/>
        </dgm:presLayoutVars>
      </dgm:prSet>
      <dgm:spPr/>
    </dgm:pt>
    <dgm:pt modelId="{0BA8D1CE-B591-4B23-8793-B684EA756D6F}" type="pres">
      <dgm:prSet presAssocID="{64CF2F64-A8ED-4D5A-8115-7BC3CF9931A7}" presName="thickLine" presStyleLbl="alignNode1" presStyleIdx="0" presStyleCnt="4"/>
      <dgm:spPr/>
    </dgm:pt>
    <dgm:pt modelId="{2926C9F2-BC55-44E5-B498-7130921DF1AD}" type="pres">
      <dgm:prSet presAssocID="{64CF2F64-A8ED-4D5A-8115-7BC3CF9931A7}" presName="horz1" presStyleCnt="0"/>
      <dgm:spPr/>
    </dgm:pt>
    <dgm:pt modelId="{CAD5C68C-B3A8-461E-9C59-7580F645777D}" type="pres">
      <dgm:prSet presAssocID="{64CF2F64-A8ED-4D5A-8115-7BC3CF9931A7}" presName="tx1" presStyleLbl="revTx" presStyleIdx="0" presStyleCnt="4"/>
      <dgm:spPr/>
    </dgm:pt>
    <dgm:pt modelId="{E2EB1C20-03DB-4EF7-B457-AA35DD9735BC}" type="pres">
      <dgm:prSet presAssocID="{64CF2F64-A8ED-4D5A-8115-7BC3CF9931A7}" presName="vert1" presStyleCnt="0"/>
      <dgm:spPr/>
    </dgm:pt>
    <dgm:pt modelId="{475FB779-E7DE-42F9-B07B-AD5CC3620850}" type="pres">
      <dgm:prSet presAssocID="{01602E7F-1951-4F2A-9A73-376CC60D2C75}" presName="thickLine" presStyleLbl="alignNode1" presStyleIdx="1" presStyleCnt="4"/>
      <dgm:spPr/>
    </dgm:pt>
    <dgm:pt modelId="{C69DE250-A31A-4D7A-ADFE-77CC5394E9C3}" type="pres">
      <dgm:prSet presAssocID="{01602E7F-1951-4F2A-9A73-376CC60D2C75}" presName="horz1" presStyleCnt="0"/>
      <dgm:spPr/>
    </dgm:pt>
    <dgm:pt modelId="{2F482E66-E319-4DF7-92D2-76983A4E0D38}" type="pres">
      <dgm:prSet presAssocID="{01602E7F-1951-4F2A-9A73-376CC60D2C75}" presName="tx1" presStyleLbl="revTx" presStyleIdx="1" presStyleCnt="4"/>
      <dgm:spPr/>
    </dgm:pt>
    <dgm:pt modelId="{EE9218E7-E9E8-4F11-9D30-EF5EC279132C}" type="pres">
      <dgm:prSet presAssocID="{01602E7F-1951-4F2A-9A73-376CC60D2C75}" presName="vert1" presStyleCnt="0"/>
      <dgm:spPr/>
    </dgm:pt>
    <dgm:pt modelId="{4C12C49F-A789-4902-BB14-7BAEEB579329}" type="pres">
      <dgm:prSet presAssocID="{F552F02D-5449-4DAD-A460-D85EC91A8A3F}" presName="thickLine" presStyleLbl="alignNode1" presStyleIdx="2" presStyleCnt="4"/>
      <dgm:spPr/>
    </dgm:pt>
    <dgm:pt modelId="{635E39D6-6EE0-4F07-9D47-FC291096E59D}" type="pres">
      <dgm:prSet presAssocID="{F552F02D-5449-4DAD-A460-D85EC91A8A3F}" presName="horz1" presStyleCnt="0"/>
      <dgm:spPr/>
    </dgm:pt>
    <dgm:pt modelId="{690D3289-BCD2-4B93-ABA5-53C097DAFC7E}" type="pres">
      <dgm:prSet presAssocID="{F552F02D-5449-4DAD-A460-D85EC91A8A3F}" presName="tx1" presStyleLbl="revTx" presStyleIdx="2" presStyleCnt="4"/>
      <dgm:spPr/>
    </dgm:pt>
    <dgm:pt modelId="{5D3B8601-9D4A-4055-B298-E9673C0A6F13}" type="pres">
      <dgm:prSet presAssocID="{F552F02D-5449-4DAD-A460-D85EC91A8A3F}" presName="vert1" presStyleCnt="0"/>
      <dgm:spPr/>
    </dgm:pt>
    <dgm:pt modelId="{ACFE37D5-5172-4491-89FA-AA10A30E004B}" type="pres">
      <dgm:prSet presAssocID="{BBACF32D-8306-43AF-839E-99752BA1DC3F}" presName="thickLine" presStyleLbl="alignNode1" presStyleIdx="3" presStyleCnt="4"/>
      <dgm:spPr/>
    </dgm:pt>
    <dgm:pt modelId="{AD664108-19AA-474A-8766-1BAB92515D5D}" type="pres">
      <dgm:prSet presAssocID="{BBACF32D-8306-43AF-839E-99752BA1DC3F}" presName="horz1" presStyleCnt="0"/>
      <dgm:spPr/>
    </dgm:pt>
    <dgm:pt modelId="{30AED7BE-87FD-4124-B461-FEBC9D8A1879}" type="pres">
      <dgm:prSet presAssocID="{BBACF32D-8306-43AF-839E-99752BA1DC3F}" presName="tx1" presStyleLbl="revTx" presStyleIdx="3" presStyleCnt="4"/>
      <dgm:spPr/>
    </dgm:pt>
    <dgm:pt modelId="{9EB4285D-9729-4163-A78E-B81C86326C58}" type="pres">
      <dgm:prSet presAssocID="{BBACF32D-8306-43AF-839E-99752BA1DC3F}" presName="vert1" presStyleCnt="0"/>
      <dgm:spPr/>
    </dgm:pt>
  </dgm:ptLst>
  <dgm:cxnLst>
    <dgm:cxn modelId="{4BD14008-9424-443D-8B25-6C0272AFA1D0}" type="presOf" srcId="{F552F02D-5449-4DAD-A460-D85EC91A8A3F}" destId="{690D3289-BCD2-4B93-ABA5-53C097DAFC7E}" srcOrd="0" destOrd="0" presId="urn:microsoft.com/office/officeart/2008/layout/LinedList"/>
    <dgm:cxn modelId="{BC194142-FFE0-4D14-9455-8AC55FF7B547}" srcId="{3B173818-E528-4977-BC8F-24B97B1749A3}" destId="{BBACF32D-8306-43AF-839E-99752BA1DC3F}" srcOrd="3" destOrd="0" parTransId="{DC542599-FCCD-4C53-9C30-B5E82AE778B2}" sibTransId="{1B38C4DB-3F66-488E-9A88-F8ADA95E6211}"/>
    <dgm:cxn modelId="{CAF96147-20A7-46A0-8CF8-DC3A5D6EA899}" srcId="{3B173818-E528-4977-BC8F-24B97B1749A3}" destId="{01602E7F-1951-4F2A-9A73-376CC60D2C75}" srcOrd="1" destOrd="0" parTransId="{CD36EA06-FE6C-4734-9DF7-63F644734156}" sibTransId="{3B28A6C1-25EA-4B0B-B0D8-E3385DDC9B9C}"/>
    <dgm:cxn modelId="{E7CA0450-F9E2-4129-AA33-42749E4A01F1}" srcId="{3B173818-E528-4977-BC8F-24B97B1749A3}" destId="{64CF2F64-A8ED-4D5A-8115-7BC3CF9931A7}" srcOrd="0" destOrd="0" parTransId="{C87D963D-2084-4D6E-9975-F8C9508D81BE}" sibTransId="{1D063174-D5E6-41EF-A01D-71855CEB37D0}"/>
    <dgm:cxn modelId="{91079EA3-AE89-4B16-925F-A38988ADAB7A}" srcId="{3B173818-E528-4977-BC8F-24B97B1749A3}" destId="{F552F02D-5449-4DAD-A460-D85EC91A8A3F}" srcOrd="2" destOrd="0" parTransId="{B097E785-74BE-4862-97AF-362B4AAEE09E}" sibTransId="{1EA48E61-A40B-41FB-99B7-49BE4714579C}"/>
    <dgm:cxn modelId="{B27996C6-FBA8-4272-A75E-961C31B1649B}" type="presOf" srcId="{BBACF32D-8306-43AF-839E-99752BA1DC3F}" destId="{30AED7BE-87FD-4124-B461-FEBC9D8A1879}" srcOrd="0" destOrd="0" presId="urn:microsoft.com/office/officeart/2008/layout/LinedList"/>
    <dgm:cxn modelId="{13E456D7-1C24-4274-95E6-AF8DF9632068}" type="presOf" srcId="{64CF2F64-A8ED-4D5A-8115-7BC3CF9931A7}" destId="{CAD5C68C-B3A8-461E-9C59-7580F645777D}" srcOrd="0" destOrd="0" presId="urn:microsoft.com/office/officeart/2008/layout/LinedList"/>
    <dgm:cxn modelId="{3BD1AFEB-E943-4D7C-BD79-EDAC64C4FEE6}" type="presOf" srcId="{01602E7F-1951-4F2A-9A73-376CC60D2C75}" destId="{2F482E66-E319-4DF7-92D2-76983A4E0D38}" srcOrd="0" destOrd="0" presId="urn:microsoft.com/office/officeart/2008/layout/LinedList"/>
    <dgm:cxn modelId="{FE53D8F7-ACC5-4631-AEEA-1FC6C4159E66}" type="presOf" srcId="{3B173818-E528-4977-BC8F-24B97B1749A3}" destId="{F262BED5-3D80-4E70-A447-39E6A6686472}" srcOrd="0" destOrd="0" presId="urn:microsoft.com/office/officeart/2008/layout/LinedList"/>
    <dgm:cxn modelId="{089A90DD-FEFD-4374-8F46-B1E3BFE74418}" type="presParOf" srcId="{F262BED5-3D80-4E70-A447-39E6A6686472}" destId="{0BA8D1CE-B591-4B23-8793-B684EA756D6F}" srcOrd="0" destOrd="0" presId="urn:microsoft.com/office/officeart/2008/layout/LinedList"/>
    <dgm:cxn modelId="{A3B9E642-7A8C-413C-952A-378CC2CB5BA6}" type="presParOf" srcId="{F262BED5-3D80-4E70-A447-39E6A6686472}" destId="{2926C9F2-BC55-44E5-B498-7130921DF1AD}" srcOrd="1" destOrd="0" presId="urn:microsoft.com/office/officeart/2008/layout/LinedList"/>
    <dgm:cxn modelId="{06D8F552-C2B1-450A-90F0-6E110099A5FA}" type="presParOf" srcId="{2926C9F2-BC55-44E5-B498-7130921DF1AD}" destId="{CAD5C68C-B3A8-461E-9C59-7580F645777D}" srcOrd="0" destOrd="0" presId="urn:microsoft.com/office/officeart/2008/layout/LinedList"/>
    <dgm:cxn modelId="{EF223705-D981-41F3-BD12-357ED95F1258}" type="presParOf" srcId="{2926C9F2-BC55-44E5-B498-7130921DF1AD}" destId="{E2EB1C20-03DB-4EF7-B457-AA35DD9735BC}" srcOrd="1" destOrd="0" presId="urn:microsoft.com/office/officeart/2008/layout/LinedList"/>
    <dgm:cxn modelId="{B56244F6-C8A8-443A-AFA2-1DE73F1CB3D7}" type="presParOf" srcId="{F262BED5-3D80-4E70-A447-39E6A6686472}" destId="{475FB779-E7DE-42F9-B07B-AD5CC3620850}" srcOrd="2" destOrd="0" presId="urn:microsoft.com/office/officeart/2008/layout/LinedList"/>
    <dgm:cxn modelId="{A8BFE24A-6F46-48E1-AD4E-BFED790EB5CF}" type="presParOf" srcId="{F262BED5-3D80-4E70-A447-39E6A6686472}" destId="{C69DE250-A31A-4D7A-ADFE-77CC5394E9C3}" srcOrd="3" destOrd="0" presId="urn:microsoft.com/office/officeart/2008/layout/LinedList"/>
    <dgm:cxn modelId="{9BEE8CFF-7039-4D66-A2ED-0D8513040699}" type="presParOf" srcId="{C69DE250-A31A-4D7A-ADFE-77CC5394E9C3}" destId="{2F482E66-E319-4DF7-92D2-76983A4E0D38}" srcOrd="0" destOrd="0" presId="urn:microsoft.com/office/officeart/2008/layout/LinedList"/>
    <dgm:cxn modelId="{6A4AF016-C0DA-424F-95DD-4B78B0CD1FAB}" type="presParOf" srcId="{C69DE250-A31A-4D7A-ADFE-77CC5394E9C3}" destId="{EE9218E7-E9E8-4F11-9D30-EF5EC279132C}" srcOrd="1" destOrd="0" presId="urn:microsoft.com/office/officeart/2008/layout/LinedList"/>
    <dgm:cxn modelId="{4B503A94-7F0B-4E7E-AE01-CA02883AA542}" type="presParOf" srcId="{F262BED5-3D80-4E70-A447-39E6A6686472}" destId="{4C12C49F-A789-4902-BB14-7BAEEB579329}" srcOrd="4" destOrd="0" presId="urn:microsoft.com/office/officeart/2008/layout/LinedList"/>
    <dgm:cxn modelId="{197A2550-5739-485D-8CF6-29EA99B87265}" type="presParOf" srcId="{F262BED5-3D80-4E70-A447-39E6A6686472}" destId="{635E39D6-6EE0-4F07-9D47-FC291096E59D}" srcOrd="5" destOrd="0" presId="urn:microsoft.com/office/officeart/2008/layout/LinedList"/>
    <dgm:cxn modelId="{AE4DC109-0DE8-4CBE-8E87-824520C62636}" type="presParOf" srcId="{635E39D6-6EE0-4F07-9D47-FC291096E59D}" destId="{690D3289-BCD2-4B93-ABA5-53C097DAFC7E}" srcOrd="0" destOrd="0" presId="urn:microsoft.com/office/officeart/2008/layout/LinedList"/>
    <dgm:cxn modelId="{A6EA3902-2D93-47D1-B541-B1794A9D012B}" type="presParOf" srcId="{635E39D6-6EE0-4F07-9D47-FC291096E59D}" destId="{5D3B8601-9D4A-4055-B298-E9673C0A6F13}" srcOrd="1" destOrd="0" presId="urn:microsoft.com/office/officeart/2008/layout/LinedList"/>
    <dgm:cxn modelId="{59529391-7C20-4F98-A2EB-106487BB9DA0}" type="presParOf" srcId="{F262BED5-3D80-4E70-A447-39E6A6686472}" destId="{ACFE37D5-5172-4491-89FA-AA10A30E004B}" srcOrd="6" destOrd="0" presId="urn:microsoft.com/office/officeart/2008/layout/LinedList"/>
    <dgm:cxn modelId="{71CFBECA-0FB0-4B00-85ED-82DC5136F3E6}" type="presParOf" srcId="{F262BED5-3D80-4E70-A447-39E6A6686472}" destId="{AD664108-19AA-474A-8766-1BAB92515D5D}" srcOrd="7" destOrd="0" presId="urn:microsoft.com/office/officeart/2008/layout/LinedList"/>
    <dgm:cxn modelId="{13753623-1839-4D05-B1E2-143596F631A0}" type="presParOf" srcId="{AD664108-19AA-474A-8766-1BAB92515D5D}" destId="{30AED7BE-87FD-4124-B461-FEBC9D8A1879}" srcOrd="0" destOrd="0" presId="urn:microsoft.com/office/officeart/2008/layout/LinedList"/>
    <dgm:cxn modelId="{1C5340DC-D192-4D75-82E7-C54154AA6647}" type="presParOf" srcId="{AD664108-19AA-474A-8766-1BAB92515D5D}" destId="{9EB4285D-9729-4163-A78E-B81C86326C5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70B59-B545-4807-A508-2879836ED2E6}">
      <dsp:nvSpPr>
        <dsp:cNvPr id="0" name=""/>
        <dsp:cNvSpPr/>
      </dsp:nvSpPr>
      <dsp:spPr>
        <a:xfrm>
          <a:off x="0" y="3531"/>
          <a:ext cx="7886700" cy="2740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5C222-80A2-47C7-9FB9-279BFEF3E7B7}">
      <dsp:nvSpPr>
        <dsp:cNvPr id="0" name=""/>
        <dsp:cNvSpPr/>
      </dsp:nvSpPr>
      <dsp:spPr>
        <a:xfrm>
          <a:off x="82885" y="65182"/>
          <a:ext cx="150847" cy="1507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AFF038-08DB-41CA-83F1-D5CF739B42F0}">
      <dsp:nvSpPr>
        <dsp:cNvPr id="0" name=""/>
        <dsp:cNvSpPr/>
      </dsp:nvSpPr>
      <dsp:spPr>
        <a:xfrm>
          <a:off x="316618" y="3531"/>
          <a:ext cx="7390788" cy="59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34" tIns="63434" rIns="63434" bIns="63434" numCol="1" spcCol="1270" anchor="ctr" anchorCtr="0">
          <a:noAutofit/>
        </a:bodyPr>
        <a:lstStyle/>
        <a:p>
          <a:pPr marL="0" lvl="0" indent="0" algn="l" defTabSz="622300">
            <a:lnSpc>
              <a:spcPct val="90000"/>
            </a:lnSpc>
            <a:spcBef>
              <a:spcPct val="0"/>
            </a:spcBef>
            <a:spcAft>
              <a:spcPct val="35000"/>
            </a:spcAft>
            <a:buNone/>
          </a:pPr>
          <a:r>
            <a:rPr lang="it-IT" sz="1400" kern="1200" dirty="0"/>
            <a:t>Time: 120 minutes</a:t>
          </a:r>
          <a:endParaRPr lang="en-US" sz="1400" kern="1200" dirty="0"/>
        </a:p>
      </dsp:txBody>
      <dsp:txXfrm>
        <a:off x="316618" y="3531"/>
        <a:ext cx="7390788" cy="599376"/>
      </dsp:txXfrm>
    </dsp:sp>
    <dsp:sp modelId="{80ADFC7B-8E66-435C-A3A0-F708FC26F5BA}">
      <dsp:nvSpPr>
        <dsp:cNvPr id="0" name=""/>
        <dsp:cNvSpPr/>
      </dsp:nvSpPr>
      <dsp:spPr>
        <a:xfrm>
          <a:off x="0" y="752752"/>
          <a:ext cx="7886700" cy="2740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BEEBC1-6078-4431-92D2-EA3098797D7F}">
      <dsp:nvSpPr>
        <dsp:cNvPr id="0" name=""/>
        <dsp:cNvSpPr/>
      </dsp:nvSpPr>
      <dsp:spPr>
        <a:xfrm>
          <a:off x="82885" y="814402"/>
          <a:ext cx="150847" cy="1507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7E5CCA-02FF-4BBC-94AE-F92DD7D6FB3D}">
      <dsp:nvSpPr>
        <dsp:cNvPr id="0" name=""/>
        <dsp:cNvSpPr/>
      </dsp:nvSpPr>
      <dsp:spPr>
        <a:xfrm>
          <a:off x="316618" y="752752"/>
          <a:ext cx="7390788" cy="59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34" tIns="63434" rIns="63434" bIns="63434" numCol="1" spcCol="1270" anchor="ctr" anchorCtr="0">
          <a:noAutofit/>
        </a:bodyPr>
        <a:lstStyle/>
        <a:p>
          <a:pPr marL="0" lvl="0" indent="0" algn="l" defTabSz="622300">
            <a:lnSpc>
              <a:spcPct val="90000"/>
            </a:lnSpc>
            <a:spcBef>
              <a:spcPct val="0"/>
            </a:spcBef>
            <a:spcAft>
              <a:spcPct val="35000"/>
            </a:spcAft>
            <a:buNone/>
          </a:pPr>
          <a:r>
            <a:rPr lang="it-IT" sz="1400" kern="1200"/>
            <a:t>Subject</a:t>
          </a:r>
          <a:r>
            <a:rPr lang="en-US" sz="1400" kern="1200"/>
            <a:t>: Cooperative Learning </a:t>
          </a:r>
        </a:p>
      </dsp:txBody>
      <dsp:txXfrm>
        <a:off x="316618" y="752752"/>
        <a:ext cx="7390788" cy="599376"/>
      </dsp:txXfrm>
    </dsp:sp>
    <dsp:sp modelId="{6312B6AE-B153-461A-A381-F51E580EC491}">
      <dsp:nvSpPr>
        <dsp:cNvPr id="0" name=""/>
        <dsp:cNvSpPr/>
      </dsp:nvSpPr>
      <dsp:spPr>
        <a:xfrm>
          <a:off x="0" y="1501973"/>
          <a:ext cx="7886700" cy="2740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76D43C-514F-47D9-9733-BBEFA8AB702F}">
      <dsp:nvSpPr>
        <dsp:cNvPr id="0" name=""/>
        <dsp:cNvSpPr/>
      </dsp:nvSpPr>
      <dsp:spPr>
        <a:xfrm>
          <a:off x="82885" y="1563623"/>
          <a:ext cx="150847" cy="1507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03ED45-F36B-4A9E-80B2-0AE9B4EE2AB9}">
      <dsp:nvSpPr>
        <dsp:cNvPr id="0" name=""/>
        <dsp:cNvSpPr/>
      </dsp:nvSpPr>
      <dsp:spPr>
        <a:xfrm>
          <a:off x="316618" y="1501973"/>
          <a:ext cx="7390788" cy="59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34" tIns="63434" rIns="63434" bIns="63434" numCol="1" spcCol="1270" anchor="ctr" anchorCtr="0">
          <a:noAutofit/>
        </a:bodyPr>
        <a:lstStyle/>
        <a:p>
          <a:pPr marL="0" lvl="0" indent="0" algn="l" defTabSz="622300">
            <a:lnSpc>
              <a:spcPct val="90000"/>
            </a:lnSpc>
            <a:spcBef>
              <a:spcPct val="0"/>
            </a:spcBef>
            <a:spcAft>
              <a:spcPct val="35000"/>
            </a:spcAft>
            <a:buNone/>
          </a:pPr>
          <a:r>
            <a:rPr lang="en-US" sz="1400" kern="1200"/>
            <a:t>Length:  max 500 words</a:t>
          </a:r>
        </a:p>
      </dsp:txBody>
      <dsp:txXfrm>
        <a:off x="316618" y="1501973"/>
        <a:ext cx="7390788" cy="599376"/>
      </dsp:txXfrm>
    </dsp:sp>
    <dsp:sp modelId="{EAA8DB0C-577F-4F27-A197-51397D67833C}">
      <dsp:nvSpPr>
        <dsp:cNvPr id="0" name=""/>
        <dsp:cNvSpPr/>
      </dsp:nvSpPr>
      <dsp:spPr>
        <a:xfrm>
          <a:off x="0" y="2202917"/>
          <a:ext cx="7886700" cy="2740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24C8A-411C-4987-887A-953BA213871B}">
      <dsp:nvSpPr>
        <dsp:cNvPr id="0" name=""/>
        <dsp:cNvSpPr/>
      </dsp:nvSpPr>
      <dsp:spPr>
        <a:xfrm>
          <a:off x="82885" y="2312844"/>
          <a:ext cx="150847" cy="1507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42CA79-3DAA-45FE-B146-197118CA151D}">
      <dsp:nvSpPr>
        <dsp:cNvPr id="0" name=""/>
        <dsp:cNvSpPr/>
      </dsp:nvSpPr>
      <dsp:spPr>
        <a:xfrm>
          <a:off x="316618" y="2251194"/>
          <a:ext cx="7390788" cy="59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34" tIns="63434" rIns="63434" bIns="63434" numCol="1" spcCol="1270" anchor="ctr" anchorCtr="0">
          <a:noAutofit/>
        </a:bodyPr>
        <a:lstStyle/>
        <a:p>
          <a:pPr marL="0" lvl="0" indent="0" algn="l" defTabSz="622300">
            <a:lnSpc>
              <a:spcPct val="90000"/>
            </a:lnSpc>
            <a:spcBef>
              <a:spcPct val="0"/>
            </a:spcBef>
            <a:spcAft>
              <a:spcPct val="35000"/>
            </a:spcAft>
            <a:buNone/>
          </a:pPr>
          <a:r>
            <a:rPr lang="en-US" sz="1400" kern="1200" dirty="0"/>
            <a:t>Article on CL to read and analyze  (700 words)</a:t>
          </a:r>
        </a:p>
      </dsp:txBody>
      <dsp:txXfrm>
        <a:off x="316618" y="2251194"/>
        <a:ext cx="7390788" cy="599376"/>
      </dsp:txXfrm>
    </dsp:sp>
    <dsp:sp modelId="{6ED9650F-D85A-487F-88BF-B7FB769990D7}">
      <dsp:nvSpPr>
        <dsp:cNvPr id="0" name=""/>
        <dsp:cNvSpPr/>
      </dsp:nvSpPr>
      <dsp:spPr>
        <a:xfrm>
          <a:off x="0" y="3000414"/>
          <a:ext cx="7886700" cy="2740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7F38F1-B6B8-4FFF-80A4-92CFE3E2473C}">
      <dsp:nvSpPr>
        <dsp:cNvPr id="0" name=""/>
        <dsp:cNvSpPr/>
      </dsp:nvSpPr>
      <dsp:spPr>
        <a:xfrm>
          <a:off x="82885" y="3062064"/>
          <a:ext cx="150847" cy="150700"/>
        </a:xfrm>
        <a:prstGeom prst="rect">
          <a:avLst/>
        </a:prstGeom>
        <a:solidFill>
          <a:schemeClr val="dk2">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A504CC-F509-4AC9-A402-6A101B916E08}">
      <dsp:nvSpPr>
        <dsp:cNvPr id="0" name=""/>
        <dsp:cNvSpPr/>
      </dsp:nvSpPr>
      <dsp:spPr>
        <a:xfrm>
          <a:off x="316618" y="3000414"/>
          <a:ext cx="7390788" cy="59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34" tIns="63434" rIns="63434" bIns="63434" numCol="1" spcCol="1270" anchor="ctr" anchorCtr="0">
          <a:noAutofit/>
        </a:bodyPr>
        <a:lstStyle/>
        <a:p>
          <a:pPr marL="0" lvl="0" indent="0" algn="l" defTabSz="622300">
            <a:lnSpc>
              <a:spcPct val="90000"/>
            </a:lnSpc>
            <a:spcBef>
              <a:spcPct val="0"/>
            </a:spcBef>
            <a:spcAft>
              <a:spcPct val="35000"/>
            </a:spcAft>
            <a:buNone/>
          </a:pPr>
          <a:r>
            <a:rPr lang="en-US" sz="1400" kern="1200"/>
            <a:t>Paper assessed on structure and content</a:t>
          </a:r>
        </a:p>
      </dsp:txBody>
      <dsp:txXfrm>
        <a:off x="316618" y="3000414"/>
        <a:ext cx="7390788" cy="599376"/>
      </dsp:txXfrm>
    </dsp:sp>
    <dsp:sp modelId="{EC24739C-63D2-4851-A2E4-723F1EEF8736}">
      <dsp:nvSpPr>
        <dsp:cNvPr id="0" name=""/>
        <dsp:cNvSpPr/>
      </dsp:nvSpPr>
      <dsp:spPr>
        <a:xfrm>
          <a:off x="0" y="3720983"/>
          <a:ext cx="7886700" cy="2740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D84997-B9D6-46B2-BDDD-3F579EF6FF57}">
      <dsp:nvSpPr>
        <dsp:cNvPr id="0" name=""/>
        <dsp:cNvSpPr/>
      </dsp:nvSpPr>
      <dsp:spPr>
        <a:xfrm>
          <a:off x="82966" y="3811285"/>
          <a:ext cx="150847" cy="1507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EBEA63-6B9C-4BFE-AF75-796A1C49E26C}">
      <dsp:nvSpPr>
        <dsp:cNvPr id="0" name=""/>
        <dsp:cNvSpPr/>
      </dsp:nvSpPr>
      <dsp:spPr>
        <a:xfrm>
          <a:off x="316780" y="3749635"/>
          <a:ext cx="7193743" cy="59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34" tIns="63434" rIns="63434" bIns="63434" numCol="1" spcCol="1270" anchor="ctr" anchorCtr="0">
          <a:noAutofit/>
        </a:bodyPr>
        <a:lstStyle/>
        <a:p>
          <a:pPr marL="0" lvl="0" indent="0" algn="l" defTabSz="622300">
            <a:lnSpc>
              <a:spcPct val="90000"/>
            </a:lnSpc>
            <a:spcBef>
              <a:spcPct val="0"/>
            </a:spcBef>
            <a:spcAft>
              <a:spcPct val="35000"/>
            </a:spcAft>
            <a:buNone/>
          </a:pPr>
          <a:r>
            <a:rPr lang="it-IT" sz="1400" kern="1200" dirty="0" err="1"/>
            <a:t>Results</a:t>
          </a:r>
          <a:r>
            <a:rPr lang="it-IT" sz="1400" kern="1200" dirty="0"/>
            <a:t> </a:t>
          </a:r>
          <a:r>
            <a:rPr lang="it-IT" sz="1400" kern="1200" dirty="0" err="1"/>
            <a:t>will</a:t>
          </a:r>
          <a:r>
            <a:rPr lang="it-IT" sz="1400" kern="1200" dirty="0"/>
            <a:t> be </a:t>
          </a:r>
          <a:r>
            <a:rPr lang="it-IT" sz="1400" kern="1200" dirty="0" err="1"/>
            <a:t>posted</a:t>
          </a:r>
          <a:r>
            <a:rPr lang="it-IT" sz="1400" kern="1200" dirty="0"/>
            <a:t> on </a:t>
          </a:r>
          <a:r>
            <a:rPr lang="it-IT" sz="1400" kern="1200" dirty="0" err="1"/>
            <a:t>Moodle</a:t>
          </a:r>
          <a:r>
            <a:rPr lang="it-IT" sz="1400" kern="1200" dirty="0"/>
            <a:t> by </a:t>
          </a:r>
          <a:r>
            <a:rPr lang="it-IT" sz="1400" kern="1200" dirty="0" err="1"/>
            <a:t>matric</a:t>
          </a:r>
          <a:r>
            <a:rPr lang="it-IT" sz="1400" kern="1200" dirty="0"/>
            <a:t> </a:t>
          </a:r>
          <a:r>
            <a:rPr lang="it-IT" sz="1400" kern="1200" dirty="0" err="1"/>
            <a:t>number</a:t>
          </a:r>
          <a:endParaRPr lang="it-IT" sz="1400" kern="1200" dirty="0"/>
        </a:p>
        <a:p>
          <a:pPr marL="0" lvl="0" indent="0" algn="l" defTabSz="622300">
            <a:lnSpc>
              <a:spcPct val="90000"/>
            </a:lnSpc>
            <a:spcBef>
              <a:spcPct val="0"/>
            </a:spcBef>
            <a:spcAft>
              <a:spcPct val="35000"/>
            </a:spcAft>
            <a:buNone/>
          </a:pPr>
          <a:endParaRPr lang="it-IT" sz="1400" kern="1200" dirty="0"/>
        </a:p>
        <a:p>
          <a:pPr marL="0" lvl="0" indent="0" algn="l" defTabSz="622300">
            <a:lnSpc>
              <a:spcPct val="90000"/>
            </a:lnSpc>
            <a:spcBef>
              <a:spcPct val="0"/>
            </a:spcBef>
            <a:spcAft>
              <a:spcPct val="35000"/>
            </a:spcAft>
            <a:buNone/>
          </a:pPr>
          <a:r>
            <a:rPr lang="it-IT" sz="1400" kern="1200" dirty="0"/>
            <a:t>Print out </a:t>
          </a:r>
          <a:r>
            <a:rPr lang="it-IT" sz="1400" kern="1200" dirty="0" err="1"/>
            <a:t>answer</a:t>
          </a:r>
          <a:r>
            <a:rPr lang="it-IT" sz="1400" kern="1200" dirty="0"/>
            <a:t> </a:t>
          </a:r>
          <a:r>
            <a:rPr lang="it-IT" sz="1400" kern="1200" dirty="0" err="1"/>
            <a:t>sheets</a:t>
          </a:r>
          <a:r>
            <a:rPr lang="it-IT" sz="1400" kern="1200" dirty="0"/>
            <a:t> from </a:t>
          </a:r>
          <a:r>
            <a:rPr lang="it-IT" sz="1400" kern="1200" dirty="0" err="1"/>
            <a:t>Moodle</a:t>
          </a:r>
          <a:r>
            <a:rPr lang="it-IT" sz="1400" kern="1200" dirty="0"/>
            <a:t> </a:t>
          </a:r>
          <a:r>
            <a:rPr lang="it-IT" sz="1400" kern="1200" dirty="0" err="1"/>
            <a:t>before</a:t>
          </a:r>
          <a:r>
            <a:rPr lang="it-IT" sz="1400" kern="1200" dirty="0"/>
            <a:t> the test and </a:t>
          </a:r>
          <a:r>
            <a:rPr lang="it-IT" sz="1400" kern="1200" dirty="0" err="1"/>
            <a:t>bring</a:t>
          </a:r>
          <a:r>
            <a:rPr lang="it-IT" sz="1400" kern="1200" dirty="0"/>
            <a:t> </a:t>
          </a:r>
          <a:r>
            <a:rPr lang="it-IT" sz="1400" kern="1200" dirty="0" err="1"/>
            <a:t>them</a:t>
          </a:r>
          <a:r>
            <a:rPr lang="it-IT" sz="1400" kern="1200" dirty="0"/>
            <a:t> to class</a:t>
          </a:r>
        </a:p>
        <a:p>
          <a:pPr marL="0" lvl="0" indent="0" algn="l" defTabSz="622300">
            <a:lnSpc>
              <a:spcPct val="90000"/>
            </a:lnSpc>
            <a:spcBef>
              <a:spcPct val="0"/>
            </a:spcBef>
            <a:spcAft>
              <a:spcPct val="35000"/>
            </a:spcAft>
            <a:buNone/>
          </a:pPr>
          <a:endParaRPr lang="en-US" sz="1400" kern="1200" dirty="0"/>
        </a:p>
      </dsp:txBody>
      <dsp:txXfrm>
        <a:off x="316780" y="3749635"/>
        <a:ext cx="7193743" cy="599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DA95D-CFA5-4914-8C40-BEB03216B1E5}">
      <dsp:nvSpPr>
        <dsp:cNvPr id="0" name=""/>
        <dsp:cNvSpPr/>
      </dsp:nvSpPr>
      <dsp:spPr>
        <a:xfrm>
          <a:off x="0" y="682"/>
          <a:ext cx="4683949" cy="1250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12496A-1315-4B1D-957D-DA6DE1F9B6D9}">
      <dsp:nvSpPr>
        <dsp:cNvPr id="0" name=""/>
        <dsp:cNvSpPr/>
      </dsp:nvSpPr>
      <dsp:spPr>
        <a:xfrm>
          <a:off x="37826" y="28817"/>
          <a:ext cx="68775" cy="687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3DCE84-D15B-4597-8CE3-A9F5340903AE}">
      <dsp:nvSpPr>
        <dsp:cNvPr id="0" name=""/>
        <dsp:cNvSpPr/>
      </dsp:nvSpPr>
      <dsp:spPr>
        <a:xfrm>
          <a:off x="144427" y="682"/>
          <a:ext cx="4061265" cy="171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968" tIns="181968" rIns="181968" bIns="181968" numCol="1" spcCol="1270" anchor="ctr" anchorCtr="0">
          <a:noAutofit/>
        </a:bodyPr>
        <a:lstStyle/>
        <a:p>
          <a:pPr marL="0" lvl="0" indent="0" algn="l" defTabSz="622300">
            <a:lnSpc>
              <a:spcPct val="100000"/>
            </a:lnSpc>
            <a:spcBef>
              <a:spcPct val="0"/>
            </a:spcBef>
            <a:spcAft>
              <a:spcPct val="35000"/>
            </a:spcAft>
            <a:buNone/>
          </a:pPr>
          <a:r>
            <a:rPr lang="en-US" sz="1400" kern="1200" dirty="0"/>
            <a:t>June 5, 2024</a:t>
          </a:r>
        </a:p>
        <a:p>
          <a:pPr marL="0" lvl="0" indent="0" algn="l" defTabSz="622300">
            <a:lnSpc>
              <a:spcPct val="100000"/>
            </a:lnSpc>
            <a:spcBef>
              <a:spcPct val="0"/>
            </a:spcBef>
            <a:spcAft>
              <a:spcPct val="35000"/>
            </a:spcAft>
            <a:buNone/>
          </a:pPr>
          <a:r>
            <a:rPr lang="en-US" sz="1400" kern="1200" dirty="0"/>
            <a:t>Printed and delivered to my office by 12 by one group member</a:t>
          </a:r>
        </a:p>
        <a:p>
          <a:pPr marL="0" lvl="0" indent="0" algn="l" defTabSz="622300">
            <a:lnSpc>
              <a:spcPct val="100000"/>
            </a:lnSpc>
            <a:spcBef>
              <a:spcPct val="0"/>
            </a:spcBef>
            <a:spcAft>
              <a:spcPct val="35000"/>
            </a:spcAft>
            <a:buNone/>
          </a:pPr>
          <a:r>
            <a:rPr lang="en-US" sz="1400" kern="1200" dirty="0"/>
            <a:t>One copy uploaded to Google Docs (check the formatting of the final version) </a:t>
          </a:r>
        </a:p>
        <a:p>
          <a:pPr marL="0" lvl="0" indent="0" algn="l" defTabSz="622300">
            <a:lnSpc>
              <a:spcPct val="100000"/>
            </a:lnSpc>
            <a:spcBef>
              <a:spcPct val="0"/>
            </a:spcBef>
            <a:spcAft>
              <a:spcPct val="35000"/>
            </a:spcAft>
            <a:buNone/>
          </a:pPr>
          <a:r>
            <a:rPr lang="en-US" sz="1400" kern="1200" dirty="0"/>
            <a:t>If you want to turn it in early, I have a mailbox in VSR</a:t>
          </a:r>
        </a:p>
      </dsp:txBody>
      <dsp:txXfrm>
        <a:off x="144427" y="682"/>
        <a:ext cx="4061265" cy="1719379"/>
      </dsp:txXfrm>
    </dsp:sp>
    <dsp:sp modelId="{12783263-9327-4379-88C2-3E278152F473}">
      <dsp:nvSpPr>
        <dsp:cNvPr id="0" name=""/>
        <dsp:cNvSpPr/>
      </dsp:nvSpPr>
      <dsp:spPr>
        <a:xfrm>
          <a:off x="0" y="1934983"/>
          <a:ext cx="4683949" cy="1250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009ECA-8619-4457-A8DC-7E954EACADE1}">
      <dsp:nvSpPr>
        <dsp:cNvPr id="0" name=""/>
        <dsp:cNvSpPr/>
      </dsp:nvSpPr>
      <dsp:spPr>
        <a:xfrm>
          <a:off x="37826" y="1963119"/>
          <a:ext cx="68775" cy="687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62FC5B-3EE7-47D6-8AD7-28238074AAE8}">
      <dsp:nvSpPr>
        <dsp:cNvPr id="0" name=""/>
        <dsp:cNvSpPr/>
      </dsp:nvSpPr>
      <dsp:spPr>
        <a:xfrm>
          <a:off x="144427" y="1934983"/>
          <a:ext cx="4061265" cy="171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968" tIns="181968" rIns="181968" bIns="181968" numCol="1" spcCol="1270" anchor="ctr" anchorCtr="0">
          <a:noAutofit/>
        </a:bodyPr>
        <a:lstStyle/>
        <a:p>
          <a:pPr marL="0" lvl="0" indent="0" algn="l" defTabSz="622300">
            <a:lnSpc>
              <a:spcPct val="100000"/>
            </a:lnSpc>
            <a:spcBef>
              <a:spcPct val="0"/>
            </a:spcBef>
            <a:spcAft>
              <a:spcPct val="35000"/>
            </a:spcAft>
            <a:buNone/>
          </a:pPr>
          <a:r>
            <a:rPr lang="it-IT" sz="1400" kern="1200" dirty="0"/>
            <a:t>Paper and portfolio of </a:t>
          </a:r>
          <a:r>
            <a:rPr lang="it-IT" sz="1400" kern="1200" dirty="0" err="1"/>
            <a:t>all</a:t>
          </a:r>
          <a:r>
            <a:rPr lang="it-IT" sz="1400" kern="1200" dirty="0"/>
            <a:t> group work </a:t>
          </a:r>
          <a:endParaRPr lang="en-US" sz="1400" kern="1200" dirty="0"/>
        </a:p>
      </dsp:txBody>
      <dsp:txXfrm>
        <a:off x="144427" y="1934983"/>
        <a:ext cx="4061265" cy="1719379"/>
      </dsp:txXfrm>
    </dsp:sp>
    <dsp:sp modelId="{1DAE2031-F8A3-40FB-ACC5-173D5B415A2B}">
      <dsp:nvSpPr>
        <dsp:cNvPr id="0" name=""/>
        <dsp:cNvSpPr/>
      </dsp:nvSpPr>
      <dsp:spPr>
        <a:xfrm>
          <a:off x="0" y="3869285"/>
          <a:ext cx="4683949" cy="1250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7BD008-C0BC-40F3-85F4-D675BBFC159E}">
      <dsp:nvSpPr>
        <dsp:cNvPr id="0" name=""/>
        <dsp:cNvSpPr/>
      </dsp:nvSpPr>
      <dsp:spPr>
        <a:xfrm>
          <a:off x="37826" y="3897420"/>
          <a:ext cx="68775" cy="687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4489D4-7D4D-4D75-B775-97A005030BBC}">
      <dsp:nvSpPr>
        <dsp:cNvPr id="0" name=""/>
        <dsp:cNvSpPr/>
      </dsp:nvSpPr>
      <dsp:spPr>
        <a:xfrm>
          <a:off x="144427" y="3869285"/>
          <a:ext cx="4061265" cy="171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968" tIns="181968" rIns="181968" bIns="181968" numCol="1" spcCol="1270" anchor="ctr" anchorCtr="0">
          <a:noAutofit/>
        </a:bodyPr>
        <a:lstStyle/>
        <a:p>
          <a:pPr marL="0" lvl="0" indent="0" algn="l" defTabSz="622300">
            <a:lnSpc>
              <a:spcPct val="100000"/>
            </a:lnSpc>
            <a:spcBef>
              <a:spcPct val="0"/>
            </a:spcBef>
            <a:spcAft>
              <a:spcPct val="35000"/>
            </a:spcAft>
            <a:buNone/>
          </a:pPr>
          <a:r>
            <a:rPr lang="it-IT" sz="1400" kern="1200" dirty="0"/>
            <a:t>Online feedback by </a:t>
          </a:r>
          <a:r>
            <a:rPr lang="it-IT" sz="1400" kern="1200" dirty="0" err="1"/>
            <a:t>appointment</a:t>
          </a:r>
          <a:r>
            <a:rPr lang="it-IT" sz="1400" kern="1200" dirty="0"/>
            <a:t> with </a:t>
          </a:r>
          <a:r>
            <a:rPr lang="it-IT" sz="1400" kern="1200" dirty="0" err="1"/>
            <a:t>all</a:t>
          </a:r>
          <a:r>
            <a:rPr lang="it-IT" sz="1400" kern="1200" dirty="0"/>
            <a:t> group </a:t>
          </a:r>
          <a:r>
            <a:rPr lang="it-IT" sz="1400" kern="1200" dirty="0" err="1"/>
            <a:t>members</a:t>
          </a:r>
          <a:r>
            <a:rPr lang="it-IT" sz="1400" kern="1200" dirty="0"/>
            <a:t> TBA</a:t>
          </a:r>
        </a:p>
      </dsp:txBody>
      <dsp:txXfrm>
        <a:off x="144427" y="3869285"/>
        <a:ext cx="4061265" cy="1719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C4FCC-A962-4982-9B2E-32C4ED389A39}">
      <dsp:nvSpPr>
        <dsp:cNvPr id="0" name=""/>
        <dsp:cNvSpPr/>
      </dsp:nvSpPr>
      <dsp:spPr>
        <a:xfrm>
          <a:off x="0" y="266149"/>
          <a:ext cx="8496944" cy="453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A8E1E3-C775-4387-82DB-773EB2F5113C}">
      <dsp:nvSpPr>
        <dsp:cNvPr id="0" name=""/>
        <dsp:cNvSpPr/>
      </dsp:nvSpPr>
      <dsp:spPr>
        <a:xfrm>
          <a:off x="424847" y="469"/>
          <a:ext cx="5947860"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marL="0" lvl="0" indent="0" algn="l" defTabSz="800100">
            <a:lnSpc>
              <a:spcPct val="90000"/>
            </a:lnSpc>
            <a:spcBef>
              <a:spcPct val="0"/>
            </a:spcBef>
            <a:spcAft>
              <a:spcPct val="35000"/>
            </a:spcAft>
            <a:buNone/>
          </a:pPr>
          <a:r>
            <a:rPr lang="en-US" sz="1800" kern="1200"/>
            <a:t>CL Writing Commentary re-takes </a:t>
          </a:r>
        </a:p>
      </dsp:txBody>
      <dsp:txXfrm>
        <a:off x="450786" y="26408"/>
        <a:ext cx="5895982" cy="479482"/>
      </dsp:txXfrm>
    </dsp:sp>
    <dsp:sp modelId="{158118A5-1232-4D45-9EFF-B6A5A35F250A}">
      <dsp:nvSpPr>
        <dsp:cNvPr id="0" name=""/>
        <dsp:cNvSpPr/>
      </dsp:nvSpPr>
      <dsp:spPr>
        <a:xfrm>
          <a:off x="0" y="1082630"/>
          <a:ext cx="8496944" cy="453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229D5A-FDA2-44E8-9A1C-1211288FEA41}">
      <dsp:nvSpPr>
        <dsp:cNvPr id="0" name=""/>
        <dsp:cNvSpPr/>
      </dsp:nvSpPr>
      <dsp:spPr>
        <a:xfrm>
          <a:off x="424847" y="816950"/>
          <a:ext cx="5947860"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marL="0" lvl="0" indent="0" algn="l" defTabSz="800100">
            <a:lnSpc>
              <a:spcPct val="90000"/>
            </a:lnSpc>
            <a:spcBef>
              <a:spcPct val="0"/>
            </a:spcBef>
            <a:spcAft>
              <a:spcPct val="35000"/>
            </a:spcAft>
            <a:buNone/>
          </a:pPr>
          <a:r>
            <a:rPr lang="en-US" sz="1800" kern="1200" dirty="0"/>
            <a:t>June 20, 2024  9-11 VSR 007</a:t>
          </a:r>
        </a:p>
      </dsp:txBody>
      <dsp:txXfrm>
        <a:off x="450786" y="842889"/>
        <a:ext cx="5895982"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8D1CE-B591-4B23-8793-B684EA756D6F}">
      <dsp:nvSpPr>
        <dsp:cNvPr id="0" name=""/>
        <dsp:cNvSpPr/>
      </dsp:nvSpPr>
      <dsp:spPr>
        <a:xfrm>
          <a:off x="0" y="0"/>
          <a:ext cx="78867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5C68C-B3A8-461E-9C59-7580F645777D}">
      <dsp:nvSpPr>
        <dsp:cNvPr id="0" name=""/>
        <dsp:cNvSpPr/>
      </dsp:nvSpPr>
      <dsp:spPr>
        <a:xfrm>
          <a:off x="0" y="0"/>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UNIT 10</a:t>
          </a:r>
        </a:p>
      </dsp:txBody>
      <dsp:txXfrm>
        <a:off x="0" y="0"/>
        <a:ext cx="7886700" cy="1087834"/>
      </dsp:txXfrm>
    </dsp:sp>
    <dsp:sp modelId="{475FB779-E7DE-42F9-B07B-AD5CC3620850}">
      <dsp:nvSpPr>
        <dsp:cNvPr id="0" name=""/>
        <dsp:cNvSpPr/>
      </dsp:nvSpPr>
      <dsp:spPr>
        <a:xfrm>
          <a:off x="0" y="1087834"/>
          <a:ext cx="78867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482E66-E319-4DF7-92D2-76983A4E0D38}">
      <dsp:nvSpPr>
        <dsp:cNvPr id="0" name=""/>
        <dsp:cNvSpPr/>
      </dsp:nvSpPr>
      <dsp:spPr>
        <a:xfrm>
          <a:off x="0" y="1087834"/>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Pg 174, 180 (useful for your CL paper)</a:t>
          </a:r>
        </a:p>
      </dsp:txBody>
      <dsp:txXfrm>
        <a:off x="0" y="1087834"/>
        <a:ext cx="7886700" cy="1087834"/>
      </dsp:txXfrm>
    </dsp:sp>
    <dsp:sp modelId="{4C12C49F-A789-4902-BB14-7BAEEB579329}">
      <dsp:nvSpPr>
        <dsp:cNvPr id="0" name=""/>
        <dsp:cNvSpPr/>
      </dsp:nvSpPr>
      <dsp:spPr>
        <a:xfrm>
          <a:off x="0" y="2175669"/>
          <a:ext cx="78867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0D3289-BCD2-4B93-ABA5-53C097DAFC7E}">
      <dsp:nvSpPr>
        <dsp:cNvPr id="0" name=""/>
        <dsp:cNvSpPr/>
      </dsp:nvSpPr>
      <dsp:spPr>
        <a:xfrm>
          <a:off x="0" y="2175669"/>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Article pg. 177-8 (useful for your group work!)</a:t>
          </a:r>
        </a:p>
      </dsp:txBody>
      <dsp:txXfrm>
        <a:off x="0" y="2175669"/>
        <a:ext cx="7886700" cy="1087834"/>
      </dsp:txXfrm>
    </dsp:sp>
    <dsp:sp modelId="{ACFE37D5-5172-4491-89FA-AA10A30E004B}">
      <dsp:nvSpPr>
        <dsp:cNvPr id="0" name=""/>
        <dsp:cNvSpPr/>
      </dsp:nvSpPr>
      <dsp:spPr>
        <a:xfrm>
          <a:off x="0" y="3263503"/>
          <a:ext cx="78867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AED7BE-87FD-4124-B461-FEBC9D8A1879}">
      <dsp:nvSpPr>
        <dsp:cNvPr id="0" name=""/>
        <dsp:cNvSpPr/>
      </dsp:nvSpPr>
      <dsp:spPr>
        <a:xfrm>
          <a:off x="0" y="3263503"/>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Any questions should be sent by email by the secretary of the group to me. </a:t>
          </a:r>
        </a:p>
        <a:p>
          <a:pPr marL="0" lvl="0" indent="0" algn="l" defTabSz="577850">
            <a:lnSpc>
              <a:spcPct val="90000"/>
            </a:lnSpc>
            <a:spcBef>
              <a:spcPct val="0"/>
            </a:spcBef>
            <a:spcAft>
              <a:spcPct val="35000"/>
            </a:spcAft>
            <a:buNone/>
          </a:pPr>
          <a:endParaRPr lang="en-US" sz="1300" kern="1200"/>
        </a:p>
        <a:p>
          <a:pPr marL="0" lvl="0" indent="0" algn="l" defTabSz="577850">
            <a:lnSpc>
              <a:spcPct val="90000"/>
            </a:lnSpc>
            <a:spcBef>
              <a:spcPct val="0"/>
            </a:spcBef>
            <a:spcAft>
              <a:spcPct val="35000"/>
            </a:spcAft>
            <a:buNone/>
          </a:pPr>
          <a:r>
            <a:rPr lang="en-US" sz="1300" kern="1200"/>
            <a:t>Useful website:</a:t>
          </a:r>
          <a:endParaRPr lang="en-US" sz="1300" kern="1200" dirty="0"/>
        </a:p>
        <a:p>
          <a:pPr marL="0" lvl="0" indent="0" algn="l" defTabSz="577850">
            <a:lnSpc>
              <a:spcPct val="90000"/>
            </a:lnSpc>
            <a:spcBef>
              <a:spcPct val="0"/>
            </a:spcBef>
            <a:spcAft>
              <a:spcPct val="35000"/>
            </a:spcAft>
            <a:buNone/>
          </a:pPr>
          <a:r>
            <a:rPr lang="it-IT" sz="1300" kern="1200" dirty="0"/>
            <a:t>https://www.phrasebank.manchester.ac.uk/</a:t>
          </a:r>
          <a:endParaRPr lang="en-US" sz="1300" kern="1200" dirty="0"/>
        </a:p>
      </dsp:txBody>
      <dsp:txXfrm>
        <a:off x="0" y="3263503"/>
        <a:ext cx="7886700" cy="10878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3EB87E3-0C91-422C-AB5F-46448BE67EE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cs typeface="Arial" charset="0"/>
              </a:defRPr>
            </a:lvl1pPr>
          </a:lstStyle>
          <a:p>
            <a:pPr>
              <a:defRPr/>
            </a:pPr>
            <a:endParaRPr lang="it-IT"/>
          </a:p>
        </p:txBody>
      </p:sp>
      <p:sp>
        <p:nvSpPr>
          <p:cNvPr id="3" name="Segnaposto data 2">
            <a:extLst>
              <a:ext uri="{FF2B5EF4-FFF2-40B4-BE49-F238E27FC236}">
                <a16:creationId xmlns:a16="http://schemas.microsoft.com/office/drawing/2014/main" id="{EA487E7B-3A9D-4A01-9538-80141D376CCA}"/>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cs typeface="Arial" charset="0"/>
              </a:defRPr>
            </a:lvl1pPr>
          </a:lstStyle>
          <a:p>
            <a:pPr>
              <a:defRPr/>
            </a:pPr>
            <a:fld id="{03C370F3-C37D-483B-802B-F4142E5071FE}" type="datetimeFigureOut">
              <a:rPr lang="it-IT"/>
              <a:pPr>
                <a:defRPr/>
              </a:pPr>
              <a:t>21/05/2024</a:t>
            </a:fld>
            <a:endParaRPr lang="it-IT"/>
          </a:p>
        </p:txBody>
      </p:sp>
      <p:sp>
        <p:nvSpPr>
          <p:cNvPr id="4" name="Segnaposto piè di pagina 3">
            <a:extLst>
              <a:ext uri="{FF2B5EF4-FFF2-40B4-BE49-F238E27FC236}">
                <a16:creationId xmlns:a16="http://schemas.microsoft.com/office/drawing/2014/main" id="{EE531B48-A99F-448C-910E-54645C99F07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cs typeface="Arial" charset="0"/>
              </a:defRPr>
            </a:lvl1pPr>
          </a:lstStyle>
          <a:p>
            <a:pPr>
              <a:defRPr/>
            </a:pPr>
            <a:endParaRPr lang="it-IT"/>
          </a:p>
        </p:txBody>
      </p:sp>
      <p:sp>
        <p:nvSpPr>
          <p:cNvPr id="5" name="Segnaposto numero diapositiva 4">
            <a:extLst>
              <a:ext uri="{FF2B5EF4-FFF2-40B4-BE49-F238E27FC236}">
                <a16:creationId xmlns:a16="http://schemas.microsoft.com/office/drawing/2014/main" id="{84FDFA5A-5E0D-4C9D-A082-39E7A26E139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43C388C-AC82-44BA-BA2D-7C5971A2D105}" type="slidenum">
              <a:rPr lang="it-IT" altLang="en-US"/>
              <a:pPr/>
              <a:t>‹N›</a:t>
            </a:fld>
            <a:endParaRPr lang="it-IT"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5F553BF-1B30-4D7A-9070-1D9BBA2E071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it-IT"/>
          </a:p>
        </p:txBody>
      </p:sp>
      <p:sp>
        <p:nvSpPr>
          <p:cNvPr id="50179" name="Rectangle 3">
            <a:extLst>
              <a:ext uri="{FF2B5EF4-FFF2-40B4-BE49-F238E27FC236}">
                <a16:creationId xmlns:a16="http://schemas.microsoft.com/office/drawing/2014/main" id="{6E15179B-9B5A-49E9-BCF1-9BD8B046CD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cs typeface="Arial" charset="0"/>
              </a:defRPr>
            </a:lvl1pPr>
          </a:lstStyle>
          <a:p>
            <a:pPr>
              <a:defRPr/>
            </a:pPr>
            <a:endParaRPr lang="it-IT"/>
          </a:p>
        </p:txBody>
      </p:sp>
      <p:sp>
        <p:nvSpPr>
          <p:cNvPr id="30724" name="Rectangle 4">
            <a:extLst>
              <a:ext uri="{FF2B5EF4-FFF2-40B4-BE49-F238E27FC236}">
                <a16:creationId xmlns:a16="http://schemas.microsoft.com/office/drawing/2014/main" id="{C396947F-B242-4767-89B8-80F9B1DCD15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a:extLst>
              <a:ext uri="{FF2B5EF4-FFF2-40B4-BE49-F238E27FC236}">
                <a16:creationId xmlns:a16="http://schemas.microsoft.com/office/drawing/2014/main" id="{EA4A8ADB-5273-49DF-B022-7F8080AD4BD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50182" name="Rectangle 6">
            <a:extLst>
              <a:ext uri="{FF2B5EF4-FFF2-40B4-BE49-F238E27FC236}">
                <a16:creationId xmlns:a16="http://schemas.microsoft.com/office/drawing/2014/main" id="{C810CF98-63B7-490B-8F1F-E22DED5466E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it-IT"/>
          </a:p>
        </p:txBody>
      </p:sp>
      <p:sp>
        <p:nvSpPr>
          <p:cNvPr id="50183" name="Rectangle 7">
            <a:extLst>
              <a:ext uri="{FF2B5EF4-FFF2-40B4-BE49-F238E27FC236}">
                <a16:creationId xmlns:a16="http://schemas.microsoft.com/office/drawing/2014/main" id="{F8A53B30-5C78-4BCA-B09C-7C6BCB3A17E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575BFF2-CC08-4E7E-8877-BA1A79F61422}" type="slidenum">
              <a:rPr lang="it-IT" altLang="en-US"/>
              <a:pPr/>
              <a:t>‹N›</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a:t>K McLachlan</a:t>
            </a:r>
          </a:p>
        </p:txBody>
      </p:sp>
      <p:sp>
        <p:nvSpPr>
          <p:cNvPr id="6" name="Slide Number Placeholder 5"/>
          <p:cNvSpPr>
            <a:spLocks noGrp="1"/>
          </p:cNvSpPr>
          <p:nvPr>
            <p:ph type="sldNum" sz="quarter" idx="12"/>
          </p:nvPr>
        </p:nvSpPr>
        <p:spPr/>
        <p:txBody>
          <a:bodyPr/>
          <a:lstStyle/>
          <a:p>
            <a:fld id="{F39BA3DE-D3D3-4DF3-AE6F-6E43AA7C144B}" type="slidenum">
              <a:rPr lang="it-IT" altLang="en-US" smtClean="0"/>
              <a:pPr/>
              <a:t>‹N›</a:t>
            </a:fld>
            <a:endParaRPr lang="it-IT" altLang="en-US"/>
          </a:p>
        </p:txBody>
      </p:sp>
    </p:spTree>
    <p:extLst>
      <p:ext uri="{BB962C8B-B14F-4D97-AF65-F5344CB8AC3E}">
        <p14:creationId xmlns:p14="http://schemas.microsoft.com/office/powerpoint/2010/main" val="189278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a:t>K McLachlan</a:t>
            </a:r>
          </a:p>
        </p:txBody>
      </p:sp>
      <p:sp>
        <p:nvSpPr>
          <p:cNvPr id="6" name="Slide Number Placeholder 5"/>
          <p:cNvSpPr>
            <a:spLocks noGrp="1"/>
          </p:cNvSpPr>
          <p:nvPr>
            <p:ph type="sldNum" sz="quarter" idx="12"/>
          </p:nvPr>
        </p:nvSpPr>
        <p:spPr/>
        <p:txBody>
          <a:bodyPr/>
          <a:lstStyle/>
          <a:p>
            <a:fld id="{CA30F3D0-0383-4CB4-9190-80258612E6E0}" type="slidenum">
              <a:rPr lang="it-IT" altLang="en-US" smtClean="0"/>
              <a:pPr/>
              <a:t>‹N›</a:t>
            </a:fld>
            <a:endParaRPr lang="it-IT" altLang="en-US"/>
          </a:p>
        </p:txBody>
      </p:sp>
    </p:spTree>
    <p:extLst>
      <p:ext uri="{BB962C8B-B14F-4D97-AF65-F5344CB8AC3E}">
        <p14:creationId xmlns:p14="http://schemas.microsoft.com/office/powerpoint/2010/main" val="158987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a:t>K McLachlan</a:t>
            </a:r>
          </a:p>
        </p:txBody>
      </p:sp>
      <p:sp>
        <p:nvSpPr>
          <p:cNvPr id="6" name="Slide Number Placeholder 5"/>
          <p:cNvSpPr>
            <a:spLocks noGrp="1"/>
          </p:cNvSpPr>
          <p:nvPr>
            <p:ph type="sldNum" sz="quarter" idx="12"/>
          </p:nvPr>
        </p:nvSpPr>
        <p:spPr/>
        <p:txBody>
          <a:bodyPr/>
          <a:lstStyle/>
          <a:p>
            <a:fld id="{AF527BC6-66C4-415B-A677-37EA3EC77F14}" type="slidenum">
              <a:rPr lang="it-IT" altLang="en-US" smtClean="0"/>
              <a:pPr/>
              <a:t>‹N›</a:t>
            </a:fld>
            <a:endParaRPr lang="it-IT" altLang="en-US"/>
          </a:p>
        </p:txBody>
      </p:sp>
    </p:spTree>
    <p:extLst>
      <p:ext uri="{BB962C8B-B14F-4D97-AF65-F5344CB8AC3E}">
        <p14:creationId xmlns:p14="http://schemas.microsoft.com/office/powerpoint/2010/main" val="92532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a:t>K McLachlan</a:t>
            </a:r>
          </a:p>
        </p:txBody>
      </p:sp>
      <p:sp>
        <p:nvSpPr>
          <p:cNvPr id="6" name="Slide Number Placeholder 5"/>
          <p:cNvSpPr>
            <a:spLocks noGrp="1"/>
          </p:cNvSpPr>
          <p:nvPr>
            <p:ph type="sldNum" sz="quarter" idx="12"/>
          </p:nvPr>
        </p:nvSpPr>
        <p:spPr/>
        <p:txBody>
          <a:bodyPr/>
          <a:lstStyle/>
          <a:p>
            <a:fld id="{FDA94E36-9C02-4966-BB61-EF91B63864C2}" type="slidenum">
              <a:rPr lang="it-IT" altLang="en-US" smtClean="0"/>
              <a:pPr/>
              <a:t>‹N›</a:t>
            </a:fld>
            <a:endParaRPr lang="it-IT" altLang="en-US"/>
          </a:p>
        </p:txBody>
      </p:sp>
    </p:spTree>
    <p:extLst>
      <p:ext uri="{BB962C8B-B14F-4D97-AF65-F5344CB8AC3E}">
        <p14:creationId xmlns:p14="http://schemas.microsoft.com/office/powerpoint/2010/main" val="172638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a:t>K McLachlan</a:t>
            </a:r>
          </a:p>
        </p:txBody>
      </p:sp>
      <p:sp>
        <p:nvSpPr>
          <p:cNvPr id="6" name="Slide Number Placeholder 5"/>
          <p:cNvSpPr>
            <a:spLocks noGrp="1"/>
          </p:cNvSpPr>
          <p:nvPr>
            <p:ph type="sldNum" sz="quarter" idx="12"/>
          </p:nvPr>
        </p:nvSpPr>
        <p:spPr/>
        <p:txBody>
          <a:bodyPr/>
          <a:lstStyle/>
          <a:p>
            <a:fld id="{1E6213B7-5D0B-4B30-AAE6-289B7417AA34}" type="slidenum">
              <a:rPr lang="it-IT" altLang="en-US" smtClean="0"/>
              <a:pPr/>
              <a:t>‹N›</a:t>
            </a:fld>
            <a:endParaRPr lang="it-IT" altLang="en-US"/>
          </a:p>
        </p:txBody>
      </p:sp>
    </p:spTree>
    <p:extLst>
      <p:ext uri="{BB962C8B-B14F-4D97-AF65-F5344CB8AC3E}">
        <p14:creationId xmlns:p14="http://schemas.microsoft.com/office/powerpoint/2010/main" val="408036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r>
              <a:rPr lang="it-IT"/>
              <a:t>K McLachlan</a:t>
            </a:r>
          </a:p>
        </p:txBody>
      </p:sp>
      <p:sp>
        <p:nvSpPr>
          <p:cNvPr id="7" name="Slide Number Placeholder 6"/>
          <p:cNvSpPr>
            <a:spLocks noGrp="1"/>
          </p:cNvSpPr>
          <p:nvPr>
            <p:ph type="sldNum" sz="quarter" idx="12"/>
          </p:nvPr>
        </p:nvSpPr>
        <p:spPr/>
        <p:txBody>
          <a:bodyPr/>
          <a:lstStyle/>
          <a:p>
            <a:fld id="{D1260C17-35B9-42C0-B350-1175493E443C}" type="slidenum">
              <a:rPr lang="it-IT" altLang="en-US" smtClean="0"/>
              <a:pPr/>
              <a:t>‹N›</a:t>
            </a:fld>
            <a:endParaRPr lang="it-IT" altLang="en-US"/>
          </a:p>
        </p:txBody>
      </p:sp>
    </p:spTree>
    <p:extLst>
      <p:ext uri="{BB962C8B-B14F-4D97-AF65-F5344CB8AC3E}">
        <p14:creationId xmlns:p14="http://schemas.microsoft.com/office/powerpoint/2010/main" val="127928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endParaRPr lang="it-IT"/>
          </a:p>
        </p:txBody>
      </p:sp>
      <p:sp>
        <p:nvSpPr>
          <p:cNvPr id="8" name="Footer Placeholder 7"/>
          <p:cNvSpPr>
            <a:spLocks noGrp="1"/>
          </p:cNvSpPr>
          <p:nvPr>
            <p:ph type="ftr" sz="quarter" idx="11"/>
          </p:nvPr>
        </p:nvSpPr>
        <p:spPr/>
        <p:txBody>
          <a:bodyPr/>
          <a:lstStyle/>
          <a:p>
            <a:pPr>
              <a:defRPr/>
            </a:pPr>
            <a:r>
              <a:rPr lang="it-IT"/>
              <a:t>K McLachlan</a:t>
            </a:r>
          </a:p>
        </p:txBody>
      </p:sp>
      <p:sp>
        <p:nvSpPr>
          <p:cNvPr id="9" name="Slide Number Placeholder 8"/>
          <p:cNvSpPr>
            <a:spLocks noGrp="1"/>
          </p:cNvSpPr>
          <p:nvPr>
            <p:ph type="sldNum" sz="quarter" idx="12"/>
          </p:nvPr>
        </p:nvSpPr>
        <p:spPr/>
        <p:txBody>
          <a:bodyPr/>
          <a:lstStyle/>
          <a:p>
            <a:fld id="{0386F244-3972-4F26-8D80-9024846149A8}" type="slidenum">
              <a:rPr lang="it-IT" altLang="en-US" smtClean="0"/>
              <a:pPr/>
              <a:t>‹N›</a:t>
            </a:fld>
            <a:endParaRPr lang="it-IT" altLang="en-US"/>
          </a:p>
        </p:txBody>
      </p:sp>
    </p:spTree>
    <p:extLst>
      <p:ext uri="{BB962C8B-B14F-4D97-AF65-F5344CB8AC3E}">
        <p14:creationId xmlns:p14="http://schemas.microsoft.com/office/powerpoint/2010/main" val="352798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defRPr/>
            </a:pPr>
            <a:endParaRPr lang="it-IT"/>
          </a:p>
        </p:txBody>
      </p:sp>
      <p:sp>
        <p:nvSpPr>
          <p:cNvPr id="4" name="Footer Placeholder 3"/>
          <p:cNvSpPr>
            <a:spLocks noGrp="1"/>
          </p:cNvSpPr>
          <p:nvPr>
            <p:ph type="ftr" sz="quarter" idx="11"/>
          </p:nvPr>
        </p:nvSpPr>
        <p:spPr/>
        <p:txBody>
          <a:bodyPr/>
          <a:lstStyle/>
          <a:p>
            <a:pPr>
              <a:defRPr/>
            </a:pPr>
            <a:r>
              <a:rPr lang="it-IT"/>
              <a:t>K McLachlan</a:t>
            </a:r>
          </a:p>
        </p:txBody>
      </p:sp>
      <p:sp>
        <p:nvSpPr>
          <p:cNvPr id="5" name="Slide Number Placeholder 4"/>
          <p:cNvSpPr>
            <a:spLocks noGrp="1"/>
          </p:cNvSpPr>
          <p:nvPr>
            <p:ph type="sldNum" sz="quarter" idx="12"/>
          </p:nvPr>
        </p:nvSpPr>
        <p:spPr/>
        <p:txBody>
          <a:bodyPr/>
          <a:lstStyle/>
          <a:p>
            <a:fld id="{E6B216A7-6377-4B4D-8334-681E1A4AA838}" type="slidenum">
              <a:rPr lang="it-IT" altLang="en-US" smtClean="0"/>
              <a:pPr/>
              <a:t>‹N›</a:t>
            </a:fld>
            <a:endParaRPr lang="it-IT" altLang="en-US"/>
          </a:p>
        </p:txBody>
      </p:sp>
    </p:spTree>
    <p:extLst>
      <p:ext uri="{BB962C8B-B14F-4D97-AF65-F5344CB8AC3E}">
        <p14:creationId xmlns:p14="http://schemas.microsoft.com/office/powerpoint/2010/main" val="19868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it-IT"/>
          </a:p>
        </p:txBody>
      </p:sp>
      <p:sp>
        <p:nvSpPr>
          <p:cNvPr id="3" name="Footer Placeholder 2"/>
          <p:cNvSpPr>
            <a:spLocks noGrp="1"/>
          </p:cNvSpPr>
          <p:nvPr>
            <p:ph type="ftr" sz="quarter" idx="11"/>
          </p:nvPr>
        </p:nvSpPr>
        <p:spPr/>
        <p:txBody>
          <a:bodyPr/>
          <a:lstStyle/>
          <a:p>
            <a:pPr>
              <a:defRPr/>
            </a:pPr>
            <a:r>
              <a:rPr lang="it-IT"/>
              <a:t>K McLachlan</a:t>
            </a:r>
          </a:p>
        </p:txBody>
      </p:sp>
      <p:sp>
        <p:nvSpPr>
          <p:cNvPr id="4" name="Slide Number Placeholder 3"/>
          <p:cNvSpPr>
            <a:spLocks noGrp="1"/>
          </p:cNvSpPr>
          <p:nvPr>
            <p:ph type="sldNum" sz="quarter" idx="12"/>
          </p:nvPr>
        </p:nvSpPr>
        <p:spPr/>
        <p:txBody>
          <a:bodyPr/>
          <a:lstStyle/>
          <a:p>
            <a:fld id="{4DC5438D-6CFC-4B7A-8D86-DD880C78FAFE}" type="slidenum">
              <a:rPr lang="it-IT" altLang="en-US" smtClean="0"/>
              <a:pPr/>
              <a:t>‹N›</a:t>
            </a:fld>
            <a:endParaRPr lang="it-IT" altLang="en-US"/>
          </a:p>
        </p:txBody>
      </p:sp>
    </p:spTree>
    <p:extLst>
      <p:ext uri="{BB962C8B-B14F-4D97-AF65-F5344CB8AC3E}">
        <p14:creationId xmlns:p14="http://schemas.microsoft.com/office/powerpoint/2010/main" val="208630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r>
              <a:rPr lang="it-IT"/>
              <a:t>K McLachlan</a:t>
            </a:r>
          </a:p>
        </p:txBody>
      </p:sp>
      <p:sp>
        <p:nvSpPr>
          <p:cNvPr id="7" name="Slide Number Placeholder 6"/>
          <p:cNvSpPr>
            <a:spLocks noGrp="1"/>
          </p:cNvSpPr>
          <p:nvPr>
            <p:ph type="sldNum" sz="quarter" idx="12"/>
          </p:nvPr>
        </p:nvSpPr>
        <p:spPr/>
        <p:txBody>
          <a:bodyPr/>
          <a:lstStyle/>
          <a:p>
            <a:fld id="{900949C1-E393-4918-97FA-872903A7EC51}" type="slidenum">
              <a:rPr lang="it-IT" altLang="en-US" smtClean="0"/>
              <a:pPr/>
              <a:t>‹N›</a:t>
            </a:fld>
            <a:endParaRPr lang="it-IT" altLang="en-US"/>
          </a:p>
        </p:txBody>
      </p:sp>
    </p:spTree>
    <p:extLst>
      <p:ext uri="{BB962C8B-B14F-4D97-AF65-F5344CB8AC3E}">
        <p14:creationId xmlns:p14="http://schemas.microsoft.com/office/powerpoint/2010/main" val="131081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r>
              <a:rPr lang="it-IT"/>
              <a:t>K McLachlan</a:t>
            </a:r>
          </a:p>
        </p:txBody>
      </p:sp>
      <p:sp>
        <p:nvSpPr>
          <p:cNvPr id="7" name="Slide Number Placeholder 6"/>
          <p:cNvSpPr>
            <a:spLocks noGrp="1"/>
          </p:cNvSpPr>
          <p:nvPr>
            <p:ph type="sldNum" sz="quarter" idx="12"/>
          </p:nvPr>
        </p:nvSpPr>
        <p:spPr/>
        <p:txBody>
          <a:bodyPr/>
          <a:lstStyle/>
          <a:p>
            <a:fld id="{534A0221-740A-4C1D-AB99-08D1FF058E92}" type="slidenum">
              <a:rPr lang="it-IT" altLang="en-US" smtClean="0"/>
              <a:pPr/>
              <a:t>‹N›</a:t>
            </a:fld>
            <a:endParaRPr lang="it-IT" altLang="en-US"/>
          </a:p>
        </p:txBody>
      </p:sp>
    </p:spTree>
    <p:extLst>
      <p:ext uri="{BB962C8B-B14F-4D97-AF65-F5344CB8AC3E}">
        <p14:creationId xmlns:p14="http://schemas.microsoft.com/office/powerpoint/2010/main" val="271107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defRPr/>
            </a:pPr>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r>
              <a:rPr lang="it-IT"/>
              <a:t>K McLachlan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80BC5C-D28D-4A15-9B86-F372760D3CBB}" type="slidenum">
              <a:rPr lang="it-IT" altLang="en-US" smtClean="0"/>
              <a:pPr/>
              <a:t>‹N›</a:t>
            </a:fld>
            <a:endParaRPr lang="it-IT" altLang="en-US"/>
          </a:p>
        </p:txBody>
      </p:sp>
    </p:spTree>
    <p:extLst>
      <p:ext uri="{BB962C8B-B14F-4D97-AF65-F5344CB8AC3E}">
        <p14:creationId xmlns:p14="http://schemas.microsoft.com/office/powerpoint/2010/main" val="27332717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hyperlink" Target="https://creativecommons.org/licenses/by-sa/3.0/" TargetMode="External"/><Relationship Id="rId3" Type="http://schemas.openxmlformats.org/officeDocument/2006/relationships/hyperlink" Target="https://www.codlrc.org/plagiarism" TargetMode="External"/><Relationship Id="rId7" Type="http://schemas.openxmlformats.org/officeDocument/2006/relationships/hyperlink" Target="https://technofaq.org/posts/2017/08/just-uniqueness-7-useful-tools-to-ferry-out-plagiarism/" TargetMode="External"/><Relationship Id="rId12" Type="http://schemas.openxmlformats.org/officeDocument/2006/relationships/hyperlink" Target="https://creativecommons.org/licenses/by/3.0/" TargetMode="External"/><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2.gif"/><Relationship Id="rId11" Type="http://schemas.openxmlformats.org/officeDocument/2006/relationships/hyperlink" Target="https://safespace.qa/en/topic/how-prevent-plagiarism" TargetMode="External"/><Relationship Id="rId5" Type="http://schemas.openxmlformats.org/officeDocument/2006/relationships/hyperlink" Target="https://guides.law.fsu.edu/Distance_learning/Plagiariasm" TargetMode="External"/><Relationship Id="rId10" Type="http://schemas.openxmlformats.org/officeDocument/2006/relationships/image" Target="../media/image34.jpg"/><Relationship Id="rId4" Type="http://schemas.openxmlformats.org/officeDocument/2006/relationships/image" Target="../media/image31.JPG"/><Relationship Id="rId9" Type="http://schemas.openxmlformats.org/officeDocument/2006/relationships/hyperlink" Target="https://essence-journal.com/plagiarism/" TargetMode="External"/><Relationship Id="rId14" Type="http://schemas.openxmlformats.org/officeDocument/2006/relationships/hyperlink" Target="https://creativecommons.org/licenses/by-nd/3.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hyperlink" Target="http://kairos2.com/spiritual_formation_seminar_utm.htm" TargetMode="External"/><Relationship Id="rId2" Type="http://schemas.openxmlformats.org/officeDocument/2006/relationships/image" Target="../media/image43.jpg"/><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F3D5BE24-4C1C-45C2-976B-BFB94C7A7260}"/>
              </a:ext>
            </a:extLst>
          </p:cNvPr>
          <p:cNvSpPr>
            <a:spLocks noGrp="1" noChangeArrowheads="1"/>
          </p:cNvSpPr>
          <p:nvPr>
            <p:ph type="ctrTitle"/>
          </p:nvPr>
        </p:nvSpPr>
        <p:spPr>
          <a:xfrm>
            <a:off x="4518333" y="2649892"/>
            <a:ext cx="3997017" cy="773129"/>
          </a:xfrm>
        </p:spPr>
        <p:txBody>
          <a:bodyPr anchor="t">
            <a:normAutofit/>
          </a:bodyPr>
          <a:lstStyle/>
          <a:p>
            <a:pPr algn="l" eaLnBrk="1" hangingPunct="1"/>
            <a:r>
              <a:rPr lang="it-IT" altLang="en-US" sz="3500" dirty="0">
                <a:solidFill>
                  <a:schemeClr val="tx2"/>
                </a:solidFill>
                <a:latin typeface="Times New Roman" panose="02020603050405020304" pitchFamily="18" charset="0"/>
              </a:rPr>
              <a:t>Reading and Writing</a:t>
            </a:r>
          </a:p>
        </p:txBody>
      </p:sp>
      <p:sp>
        <p:nvSpPr>
          <p:cNvPr id="2051" name="Rectangle 3">
            <a:extLst>
              <a:ext uri="{FF2B5EF4-FFF2-40B4-BE49-F238E27FC236}">
                <a16:creationId xmlns:a16="http://schemas.microsoft.com/office/drawing/2014/main" id="{CA1C79B0-B270-4B0B-AA23-51F4C991E4A9}"/>
              </a:ext>
            </a:extLst>
          </p:cNvPr>
          <p:cNvSpPr>
            <a:spLocks noGrp="1"/>
          </p:cNvSpPr>
          <p:nvPr>
            <p:ph type="subTitle" idx="1"/>
          </p:nvPr>
        </p:nvSpPr>
        <p:spPr>
          <a:xfrm>
            <a:off x="4943224" y="3428999"/>
            <a:ext cx="3604268" cy="838831"/>
          </a:xfrm>
        </p:spPr>
        <p:txBody>
          <a:bodyPr anchor="b">
            <a:normAutofit/>
          </a:bodyPr>
          <a:lstStyle/>
          <a:p>
            <a:pPr algn="l" eaLnBrk="1" hangingPunct="1"/>
            <a:r>
              <a:rPr lang="it-IT" altLang="en-US" sz="1700" dirty="0" err="1">
                <a:solidFill>
                  <a:schemeClr val="tx2"/>
                </a:solidFill>
                <a:latin typeface="Times New Roman" panose="02020603050405020304" pitchFamily="18" charset="0"/>
              </a:rPr>
              <a:t>Semester</a:t>
            </a:r>
            <a:r>
              <a:rPr lang="it-IT" altLang="en-US" sz="1700" dirty="0">
                <a:solidFill>
                  <a:schemeClr val="tx2"/>
                </a:solidFill>
                <a:latin typeface="Times New Roman" panose="02020603050405020304" pitchFamily="18" charset="0"/>
              </a:rPr>
              <a:t> 2 Lesson 9 2023/24</a:t>
            </a:r>
          </a:p>
        </p:txBody>
      </p:sp>
      <p:pic>
        <p:nvPicPr>
          <p:cNvPr id="2054" name="Picture 2053">
            <a:extLst>
              <a:ext uri="{FF2B5EF4-FFF2-40B4-BE49-F238E27FC236}">
                <a16:creationId xmlns:a16="http://schemas.microsoft.com/office/drawing/2014/main" id="{5867C477-89A4-4762-B326-62E13482149B}"/>
              </a:ext>
            </a:extLst>
          </p:cNvPr>
          <p:cNvPicPr>
            <a:picLocks noChangeAspect="1"/>
          </p:cNvPicPr>
          <p:nvPr/>
        </p:nvPicPr>
        <p:blipFill rotWithShape="1">
          <a:blip r:embed="rId2"/>
          <a:srcRect t="10987" b="4503"/>
          <a:stretch/>
        </p:blipFill>
        <p:spPr>
          <a:xfrm>
            <a:off x="255352" y="3010056"/>
            <a:ext cx="3106320" cy="1752288"/>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063" name="Group 206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064" name="Freeform: Shape 206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5" name="Freeform: Shape 206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6" name="Freeform: Shape 206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52" name="Segnaposto numero diapositiva 5">
            <a:extLst>
              <a:ext uri="{FF2B5EF4-FFF2-40B4-BE49-F238E27FC236}">
                <a16:creationId xmlns:a16="http://schemas.microsoft.com/office/drawing/2014/main" id="{F789C398-D0C7-4A7B-B1DF-623991040314}"/>
              </a:ext>
            </a:extLst>
          </p:cNvPr>
          <p:cNvSpPr>
            <a:spLocks noGrp="1"/>
          </p:cNvSpPr>
          <p:nvPr>
            <p:ph type="sldNum" sz="quarter" idx="12"/>
          </p:nvPr>
        </p:nvSpPr>
        <p:spPr bwMode="auto">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FB179077-96F5-41AE-8B23-D263E8CA4FF5}" type="slidenum">
              <a:rPr lang="it-IT" altLang="en-US">
                <a:latin typeface="Arial" panose="020B0604020202020204" pitchFamily="34" charset="0"/>
                <a:cs typeface="Arial" panose="020B0604020202020204" pitchFamily="34" charset="0"/>
              </a:rPr>
              <a:pPr>
                <a:spcAft>
                  <a:spcPts val="600"/>
                </a:spcAft>
              </a:pPr>
              <a:t>1</a:t>
            </a:fld>
            <a:endParaRPr lang="it-IT"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400"/>
                                        <p:tgtEl>
                                          <p:spTgt spid="2051">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050"/>
                                        </p:tgtEl>
                                        <p:attrNameLst>
                                          <p:attrName>style.visibility</p:attrName>
                                        </p:attrNameLst>
                                      </p:cBhvr>
                                      <p:to>
                                        <p:strVal val="visible"/>
                                      </p:to>
                                    </p:set>
                                    <p:animEffect transition="in" filter="fade">
                                      <p:cBhvr>
                                        <p:cTn id="10" dur="4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B172F42-5661-4B37-ACC6-3AE88EE819EC}"/>
              </a:ext>
            </a:extLst>
          </p:cNvPr>
          <p:cNvSpPr>
            <a:spLocks noGrp="1"/>
          </p:cNvSpPr>
          <p:nvPr>
            <p:ph type="sldNum" sz="quarter" idx="12"/>
          </p:nvPr>
        </p:nvSpPr>
        <p:spPr/>
        <p:txBody>
          <a:bodyPr/>
          <a:lstStyle/>
          <a:p>
            <a:fld id="{4DC5438D-6CFC-4B7A-8D86-DD880C78FAFE}" type="slidenum">
              <a:rPr lang="it-IT" altLang="en-US" smtClean="0"/>
              <a:pPr/>
              <a:t>10</a:t>
            </a:fld>
            <a:endParaRPr lang="it-IT" altLang="en-US"/>
          </a:p>
        </p:txBody>
      </p:sp>
      <p:pic>
        <p:nvPicPr>
          <p:cNvPr id="4" name="Immagine 3" descr="Immagine che contiene testo&#10;&#10;Descrizione generata automaticamente">
            <a:extLst>
              <a:ext uri="{FF2B5EF4-FFF2-40B4-BE49-F238E27FC236}">
                <a16:creationId xmlns:a16="http://schemas.microsoft.com/office/drawing/2014/main" id="{49C754AC-7A36-4895-9856-DA3E191BF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57" y="718759"/>
            <a:ext cx="8678486" cy="5420481"/>
          </a:xfrm>
          <a:prstGeom prst="rect">
            <a:avLst/>
          </a:prstGeom>
        </p:spPr>
      </p:pic>
    </p:spTree>
    <p:extLst>
      <p:ext uri="{BB962C8B-B14F-4D97-AF65-F5344CB8AC3E}">
        <p14:creationId xmlns:p14="http://schemas.microsoft.com/office/powerpoint/2010/main" val="3679281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81AB8D9-6224-48A0-B161-D8791B34D084}"/>
              </a:ext>
            </a:extLst>
          </p:cNvPr>
          <p:cNvSpPr>
            <a:spLocks noGrp="1"/>
          </p:cNvSpPr>
          <p:nvPr>
            <p:ph type="sldNum" sz="quarter" idx="12"/>
          </p:nvPr>
        </p:nvSpPr>
        <p:spPr/>
        <p:txBody>
          <a:bodyPr/>
          <a:lstStyle/>
          <a:p>
            <a:fld id="{4DC5438D-6CFC-4B7A-8D86-DD880C78FAFE}" type="slidenum">
              <a:rPr lang="it-IT" altLang="en-US" smtClean="0"/>
              <a:pPr/>
              <a:t>11</a:t>
            </a:fld>
            <a:endParaRPr lang="it-IT" altLang="en-US"/>
          </a:p>
        </p:txBody>
      </p:sp>
      <p:pic>
        <p:nvPicPr>
          <p:cNvPr id="4" name="Immagine 3" descr="Immagine che contiene testo&#10;&#10;Descrizione generata automaticamente">
            <a:extLst>
              <a:ext uri="{FF2B5EF4-FFF2-40B4-BE49-F238E27FC236}">
                <a16:creationId xmlns:a16="http://schemas.microsoft.com/office/drawing/2014/main" id="{0282FB29-951A-4E59-B7FA-6A7B3AD9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46" y="761628"/>
            <a:ext cx="8287907" cy="5334744"/>
          </a:xfrm>
          <a:prstGeom prst="rect">
            <a:avLst/>
          </a:prstGeom>
        </p:spPr>
      </p:pic>
    </p:spTree>
    <p:extLst>
      <p:ext uri="{BB962C8B-B14F-4D97-AF65-F5344CB8AC3E}">
        <p14:creationId xmlns:p14="http://schemas.microsoft.com/office/powerpoint/2010/main" val="1702500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he contiene testo&#10;&#10;Descrizione generata automaticamente">
            <a:extLst>
              <a:ext uri="{FF2B5EF4-FFF2-40B4-BE49-F238E27FC236}">
                <a16:creationId xmlns:a16="http://schemas.microsoft.com/office/drawing/2014/main" id="{9B854815-3903-43F9-AC2C-D0D6F0F67127}"/>
              </a:ext>
            </a:extLst>
          </p:cNvPr>
          <p:cNvPicPr>
            <a:picLocks noChangeAspect="1"/>
          </p:cNvPicPr>
          <p:nvPr/>
        </p:nvPicPr>
        <p:blipFill rotWithShape="1">
          <a:blip r:embed="rId2">
            <a:extLst>
              <a:ext uri="{28A0092B-C50C-407E-A947-70E740481C1C}">
                <a14:useLocalDpi xmlns:a14="http://schemas.microsoft.com/office/drawing/2010/main" val="0"/>
              </a:ext>
            </a:extLst>
          </a:blip>
          <a:srcRect b="1009"/>
          <a:stretch/>
        </p:blipFill>
        <p:spPr>
          <a:xfrm>
            <a:off x="20" y="1282"/>
            <a:ext cx="9143980" cy="6856718"/>
          </a:xfrm>
          <a:prstGeom prst="rect">
            <a:avLst/>
          </a:prstGeom>
        </p:spPr>
      </p:pic>
      <p:sp>
        <p:nvSpPr>
          <p:cNvPr id="2" name="Segnaposto numero diapositiva 1">
            <a:extLst>
              <a:ext uri="{FF2B5EF4-FFF2-40B4-BE49-F238E27FC236}">
                <a16:creationId xmlns:a16="http://schemas.microsoft.com/office/drawing/2014/main" id="{703C6DBF-E33B-4DCC-B4CA-C074F6B581BB}"/>
              </a:ext>
            </a:extLst>
          </p:cNvPr>
          <p:cNvSpPr>
            <a:spLocks noGrp="1"/>
          </p:cNvSpPr>
          <p:nvPr>
            <p:ph type="sldNum" sz="quarter" idx="12"/>
          </p:nvPr>
        </p:nvSpPr>
        <p:spPr/>
        <p:txBody>
          <a:bodyPr>
            <a:normAutofit/>
          </a:bodyPr>
          <a:lstStyle/>
          <a:p>
            <a:pPr>
              <a:spcAft>
                <a:spcPts val="600"/>
              </a:spcAft>
            </a:pPr>
            <a:fld id="{4DC5438D-6CFC-4B7A-8D86-DD880C78FAFE}" type="slidenum">
              <a:rPr lang="it-IT" altLang="en-US">
                <a:solidFill>
                  <a:srgbClr val="FFFFFF"/>
                </a:solidFill>
              </a:rPr>
              <a:pPr>
                <a:spcAft>
                  <a:spcPts val="600"/>
                </a:spcAft>
              </a:pPr>
              <a:t>12</a:t>
            </a:fld>
            <a:endParaRPr lang="it-IT" altLang="en-US">
              <a:solidFill>
                <a:srgbClr val="FFFFFF"/>
              </a:solidFill>
            </a:endParaRPr>
          </a:p>
        </p:txBody>
      </p:sp>
    </p:spTree>
    <p:extLst>
      <p:ext uri="{BB962C8B-B14F-4D97-AF65-F5344CB8AC3E}">
        <p14:creationId xmlns:p14="http://schemas.microsoft.com/office/powerpoint/2010/main" val="4144168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he contiene testo&#10;&#10;Descrizione generata automaticamente">
            <a:extLst>
              <a:ext uri="{FF2B5EF4-FFF2-40B4-BE49-F238E27FC236}">
                <a16:creationId xmlns:a16="http://schemas.microsoft.com/office/drawing/2014/main" id="{892D9326-304B-4333-9808-3B12587D72BA}"/>
              </a:ext>
            </a:extLst>
          </p:cNvPr>
          <p:cNvPicPr>
            <a:picLocks noChangeAspect="1"/>
          </p:cNvPicPr>
          <p:nvPr/>
        </p:nvPicPr>
        <p:blipFill rotWithShape="1">
          <a:blip r:embed="rId2">
            <a:extLst>
              <a:ext uri="{28A0092B-C50C-407E-A947-70E740481C1C}">
                <a14:useLocalDpi xmlns:a14="http://schemas.microsoft.com/office/drawing/2010/main" val="0"/>
              </a:ext>
            </a:extLst>
          </a:blip>
          <a:srcRect l="26" r="4958" b="1"/>
          <a:stretch/>
        </p:blipFill>
        <p:spPr>
          <a:xfrm>
            <a:off x="20" y="1282"/>
            <a:ext cx="9143980" cy="6856718"/>
          </a:xfrm>
          <a:prstGeom prst="rect">
            <a:avLst/>
          </a:prstGeom>
        </p:spPr>
      </p:pic>
      <p:sp>
        <p:nvSpPr>
          <p:cNvPr id="2" name="Segnaposto numero diapositiva 1">
            <a:extLst>
              <a:ext uri="{FF2B5EF4-FFF2-40B4-BE49-F238E27FC236}">
                <a16:creationId xmlns:a16="http://schemas.microsoft.com/office/drawing/2014/main" id="{16BFE36A-937C-4AD1-935B-E01E1F5FE57E}"/>
              </a:ext>
            </a:extLst>
          </p:cNvPr>
          <p:cNvSpPr>
            <a:spLocks noGrp="1"/>
          </p:cNvSpPr>
          <p:nvPr>
            <p:ph type="sldNum" sz="quarter" idx="12"/>
          </p:nvPr>
        </p:nvSpPr>
        <p:spPr/>
        <p:txBody>
          <a:bodyPr>
            <a:normAutofit/>
          </a:bodyPr>
          <a:lstStyle/>
          <a:p>
            <a:pPr>
              <a:spcAft>
                <a:spcPts val="600"/>
              </a:spcAft>
            </a:pPr>
            <a:fld id="{4DC5438D-6CFC-4B7A-8D86-DD880C78FAFE}" type="slidenum">
              <a:rPr lang="it-IT" altLang="en-US">
                <a:solidFill>
                  <a:srgbClr val="FFFFFF"/>
                </a:solidFill>
              </a:rPr>
              <a:pPr>
                <a:spcAft>
                  <a:spcPts val="600"/>
                </a:spcAft>
              </a:pPr>
              <a:t>13</a:t>
            </a:fld>
            <a:endParaRPr lang="it-IT" altLang="en-US">
              <a:solidFill>
                <a:srgbClr val="FFFFFF"/>
              </a:solidFill>
            </a:endParaRPr>
          </a:p>
        </p:txBody>
      </p:sp>
    </p:spTree>
    <p:extLst>
      <p:ext uri="{BB962C8B-B14F-4D97-AF65-F5344CB8AC3E}">
        <p14:creationId xmlns:p14="http://schemas.microsoft.com/office/powerpoint/2010/main" val="322432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3681A65-68DE-4AC4-A7D0-A84B76539D11}"/>
              </a:ext>
            </a:extLst>
          </p:cNvPr>
          <p:cNvSpPr>
            <a:spLocks noGrp="1"/>
          </p:cNvSpPr>
          <p:nvPr>
            <p:ph type="sldNum" sz="quarter" idx="12"/>
          </p:nvPr>
        </p:nvSpPr>
        <p:spPr/>
        <p:txBody>
          <a:bodyPr/>
          <a:lstStyle/>
          <a:p>
            <a:fld id="{4DC5438D-6CFC-4B7A-8D86-DD880C78FAFE}" type="slidenum">
              <a:rPr lang="it-IT" altLang="en-US" smtClean="0"/>
              <a:pPr/>
              <a:t>14</a:t>
            </a:fld>
            <a:endParaRPr lang="it-IT" altLang="en-US"/>
          </a:p>
        </p:txBody>
      </p:sp>
      <p:pic>
        <p:nvPicPr>
          <p:cNvPr id="4" name="Immagine 3" descr="Immagine che contiene testo&#10;&#10;Descrizione generata automaticamente">
            <a:extLst>
              <a:ext uri="{FF2B5EF4-FFF2-40B4-BE49-F238E27FC236}">
                <a16:creationId xmlns:a16="http://schemas.microsoft.com/office/drawing/2014/main" id="{F2881993-3023-4E3A-9861-C11DAD5CB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10" y="766391"/>
            <a:ext cx="7192379" cy="5325218"/>
          </a:xfrm>
          <a:prstGeom prst="rect">
            <a:avLst/>
          </a:prstGeom>
        </p:spPr>
      </p:pic>
    </p:spTree>
    <p:extLst>
      <p:ext uri="{BB962C8B-B14F-4D97-AF65-F5344CB8AC3E}">
        <p14:creationId xmlns:p14="http://schemas.microsoft.com/office/powerpoint/2010/main" val="3374730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5C9B15A-AF67-4D46-81AC-ADFEA71A5A2E}"/>
              </a:ext>
            </a:extLst>
          </p:cNvPr>
          <p:cNvSpPr>
            <a:spLocks noGrp="1"/>
          </p:cNvSpPr>
          <p:nvPr>
            <p:ph type="sldNum" sz="quarter" idx="12"/>
          </p:nvPr>
        </p:nvSpPr>
        <p:spPr/>
        <p:txBody>
          <a:bodyPr/>
          <a:lstStyle/>
          <a:p>
            <a:fld id="{4DC5438D-6CFC-4B7A-8D86-DD880C78FAFE}" type="slidenum">
              <a:rPr lang="it-IT" altLang="en-US" smtClean="0"/>
              <a:pPr/>
              <a:t>15</a:t>
            </a:fld>
            <a:endParaRPr lang="it-IT" altLang="en-US"/>
          </a:p>
        </p:txBody>
      </p:sp>
      <p:pic>
        <p:nvPicPr>
          <p:cNvPr id="4" name="Immagine 3" descr="Immagine che contiene testo&#10;&#10;Descrizione generata automaticamente">
            <a:extLst>
              <a:ext uri="{FF2B5EF4-FFF2-40B4-BE49-F238E27FC236}">
                <a16:creationId xmlns:a16="http://schemas.microsoft.com/office/drawing/2014/main" id="{BE77D9A8-3D18-4801-8F0F-511C0341D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574" y="971207"/>
            <a:ext cx="7182852" cy="4915586"/>
          </a:xfrm>
          <a:prstGeom prst="rect">
            <a:avLst/>
          </a:prstGeom>
        </p:spPr>
      </p:pic>
    </p:spTree>
    <p:extLst>
      <p:ext uri="{BB962C8B-B14F-4D97-AF65-F5344CB8AC3E}">
        <p14:creationId xmlns:p14="http://schemas.microsoft.com/office/powerpoint/2010/main" val="1508798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7AB1CD6-8258-42A1-B0E6-28C21C5C7E82}"/>
              </a:ext>
            </a:extLst>
          </p:cNvPr>
          <p:cNvSpPr>
            <a:spLocks noGrp="1"/>
          </p:cNvSpPr>
          <p:nvPr>
            <p:ph type="sldNum" sz="quarter" idx="12"/>
          </p:nvPr>
        </p:nvSpPr>
        <p:spPr/>
        <p:txBody>
          <a:bodyPr/>
          <a:lstStyle/>
          <a:p>
            <a:fld id="{4DC5438D-6CFC-4B7A-8D86-DD880C78FAFE}" type="slidenum">
              <a:rPr lang="it-IT" altLang="en-US" smtClean="0"/>
              <a:pPr/>
              <a:t>16</a:t>
            </a:fld>
            <a:endParaRPr lang="it-IT" altLang="en-US"/>
          </a:p>
        </p:txBody>
      </p:sp>
      <p:pic>
        <p:nvPicPr>
          <p:cNvPr id="4" name="Immagine 3">
            <a:extLst>
              <a:ext uri="{FF2B5EF4-FFF2-40B4-BE49-F238E27FC236}">
                <a16:creationId xmlns:a16="http://schemas.microsoft.com/office/drawing/2014/main" id="{8F4732AA-D2A0-40BB-982C-4A824B3AD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99" y="771154"/>
            <a:ext cx="7706801" cy="5315692"/>
          </a:xfrm>
          <a:prstGeom prst="rect">
            <a:avLst/>
          </a:prstGeom>
        </p:spPr>
      </p:pic>
    </p:spTree>
    <p:extLst>
      <p:ext uri="{BB962C8B-B14F-4D97-AF65-F5344CB8AC3E}">
        <p14:creationId xmlns:p14="http://schemas.microsoft.com/office/powerpoint/2010/main" val="188621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3D736A-A9ED-402E-A118-D5E973CAECFB}"/>
              </a:ext>
            </a:extLst>
          </p:cNvPr>
          <p:cNvSpPr>
            <a:spLocks noGrp="1"/>
          </p:cNvSpPr>
          <p:nvPr>
            <p:ph type="title"/>
          </p:nvPr>
        </p:nvSpPr>
        <p:spPr>
          <a:xfrm>
            <a:off x="624840" y="1122363"/>
            <a:ext cx="2400300" cy="2387600"/>
          </a:xfrm>
        </p:spPr>
        <p:txBody>
          <a:bodyPr vert="horz" lIns="91440" tIns="45720" rIns="91440" bIns="45720" rtlCol="0" anchor="b">
            <a:normAutofit/>
          </a:bodyPr>
          <a:lstStyle/>
          <a:p>
            <a:pPr defTabSz="914400"/>
            <a:r>
              <a:rPr lang="en-US" sz="4200" kern="1200">
                <a:solidFill>
                  <a:schemeClr val="tx1"/>
                </a:solidFill>
                <a:latin typeface="+mj-lt"/>
                <a:ea typeface="+mj-ea"/>
                <a:cs typeface="+mj-cs"/>
              </a:rPr>
              <a:t>Why citation?</a:t>
            </a:r>
          </a:p>
        </p:txBody>
      </p:sp>
      <p:sp>
        <p:nvSpPr>
          <p:cNvPr id="3" name="Segnaposto numero diapositiva 2">
            <a:extLst>
              <a:ext uri="{FF2B5EF4-FFF2-40B4-BE49-F238E27FC236}">
                <a16:creationId xmlns:a16="http://schemas.microsoft.com/office/drawing/2014/main" id="{FE3B15E4-1350-4F19-85BE-1B453DA48A75}"/>
              </a:ext>
            </a:extLst>
          </p:cNvPr>
          <p:cNvSpPr>
            <a:spLocks noGrp="1"/>
          </p:cNvSpPr>
          <p:nvPr>
            <p:ph type="sldNum" sz="quarter" idx="12"/>
          </p:nvPr>
        </p:nvSpPr>
        <p:spPr>
          <a:xfrm>
            <a:off x="8138160" y="6356350"/>
            <a:ext cx="377190" cy="365125"/>
          </a:xfrm>
        </p:spPr>
        <p:txBody>
          <a:bodyPr vert="horz" lIns="91440" tIns="45720" rIns="91440" bIns="45720" rtlCol="0" anchor="ctr">
            <a:normAutofit/>
          </a:bodyPr>
          <a:lstStyle/>
          <a:p>
            <a:pPr>
              <a:spcAft>
                <a:spcPts val="600"/>
              </a:spcAft>
            </a:pPr>
            <a:fld id="{E6B216A7-6377-4B4D-8334-681E1A4AA838}" type="slidenum">
              <a:rPr lang="en-US" altLang="en-US" sz="1000">
                <a:solidFill>
                  <a:schemeClr val="tx1">
                    <a:lumMod val="75000"/>
                    <a:lumOff val="25000"/>
                  </a:schemeClr>
                </a:solidFill>
              </a:rPr>
              <a:pPr>
                <a:spcAft>
                  <a:spcPts val="600"/>
                </a:spcAft>
              </a:pPr>
              <a:t>17</a:t>
            </a:fld>
            <a:endParaRPr lang="en-US" altLang="en-US" sz="1000">
              <a:solidFill>
                <a:schemeClr val="tx1">
                  <a:lumMod val="75000"/>
                  <a:lumOff val="25000"/>
                </a:schemeClr>
              </a:solidFill>
            </a:endParaRPr>
          </a:p>
        </p:txBody>
      </p:sp>
      <p:pic>
        <p:nvPicPr>
          <p:cNvPr id="5" name="Immagine 4">
            <a:extLst>
              <a:ext uri="{FF2B5EF4-FFF2-40B4-BE49-F238E27FC236}">
                <a16:creationId xmlns:a16="http://schemas.microsoft.com/office/drawing/2014/main" id="{A3DA3567-31ED-4B20-8BCF-CD7CB6BE04A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01598" y="326529"/>
            <a:ext cx="1704729" cy="1529994"/>
          </a:xfrm>
          <a:prstGeom prst="rect">
            <a:avLst/>
          </a:prstGeom>
        </p:spPr>
      </p:pic>
      <p:pic>
        <p:nvPicPr>
          <p:cNvPr id="14" name="Immagine 13">
            <a:extLst>
              <a:ext uri="{FF2B5EF4-FFF2-40B4-BE49-F238E27FC236}">
                <a16:creationId xmlns:a16="http://schemas.microsoft.com/office/drawing/2014/main" id="{CCC2E173-DC25-4569-85B8-797658DB142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31520" y="2636461"/>
            <a:ext cx="1642096" cy="1517523"/>
          </a:xfrm>
          <a:prstGeom prst="rect">
            <a:avLst/>
          </a:prstGeom>
        </p:spPr>
      </p:pic>
      <p:pic>
        <p:nvPicPr>
          <p:cNvPr id="17" name="Immagine 16" descr="Immagine che contiene testo, lavagnabianca&#10;&#10;Descrizione generata automaticamente">
            <a:extLst>
              <a:ext uri="{FF2B5EF4-FFF2-40B4-BE49-F238E27FC236}">
                <a16:creationId xmlns:a16="http://schemas.microsoft.com/office/drawing/2014/main" id="{4910365A-EFB8-4DC9-9A4C-9609CA7B6E3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909310" y="852276"/>
            <a:ext cx="2997729" cy="1678728"/>
          </a:xfrm>
          <a:prstGeom prst="rect">
            <a:avLst/>
          </a:prstGeom>
        </p:spPr>
      </p:pic>
      <p:pic>
        <p:nvPicPr>
          <p:cNvPr id="11" name="Immagine 10" descr="Immagine che contiene testo, verde&#10;&#10;Descrizione generata automaticamente">
            <a:extLst>
              <a:ext uri="{FF2B5EF4-FFF2-40B4-BE49-F238E27FC236}">
                <a16:creationId xmlns:a16="http://schemas.microsoft.com/office/drawing/2014/main" id="{8139BE36-7A77-45E9-A55B-5018DBEBFF6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878771" y="4934736"/>
            <a:ext cx="1383075" cy="1545336"/>
          </a:xfrm>
          <a:prstGeom prst="rect">
            <a:avLst/>
          </a:prstGeom>
        </p:spPr>
      </p:pic>
      <p:pic>
        <p:nvPicPr>
          <p:cNvPr id="8" name="Immagine 7" descr="Immagine che contiene testo, clipart&#10;&#10;Descrizione generata automaticamente">
            <a:extLst>
              <a:ext uri="{FF2B5EF4-FFF2-40B4-BE49-F238E27FC236}">
                <a16:creationId xmlns:a16="http://schemas.microsoft.com/office/drawing/2014/main" id="{571C8934-C3DE-4BFB-AE1D-A946086E39A4}"/>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909310" y="4281054"/>
            <a:ext cx="2997729" cy="1641256"/>
          </a:xfrm>
          <a:prstGeom prst="rect">
            <a:avLst/>
          </a:prstGeom>
        </p:spPr>
      </p:pic>
      <p:sp>
        <p:nvSpPr>
          <p:cNvPr id="6" name="CasellaDiTesto 5">
            <a:extLst>
              <a:ext uri="{FF2B5EF4-FFF2-40B4-BE49-F238E27FC236}">
                <a16:creationId xmlns:a16="http://schemas.microsoft.com/office/drawing/2014/main" id="{02DD2C22-04F8-4000-8E37-C2008C7701D7}"/>
              </a:ext>
            </a:extLst>
          </p:cNvPr>
          <p:cNvSpPr txBox="1"/>
          <p:nvPr/>
        </p:nvSpPr>
        <p:spPr>
          <a:xfrm>
            <a:off x="6583684" y="6870700"/>
            <a:ext cx="25603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codlrc.org/plagiarism">
                  <a:extLst>
                    <a:ext uri="{A12FA001-AC4F-418D-AE19-62706E023703}">
                      <ahyp:hlinkClr xmlns:ahyp="http://schemas.microsoft.com/office/drawing/2018/hyperlinkcolor" val="tx"/>
                    </a:ext>
                  </a:extLst>
                </a:hlinkClick>
              </a:rPr>
              <a:t>Questa foto</a:t>
            </a:r>
            <a:r>
              <a:rPr lang="en-US" sz="700">
                <a:solidFill>
                  <a:srgbClr val="FFFFFF"/>
                </a:solidFill>
              </a:rPr>
              <a:t> di Autore sconosciuto è concesso in licenza da </a:t>
            </a:r>
            <a:r>
              <a:rPr lang="en-US" sz="700">
                <a:solidFill>
                  <a:srgbClr val="FFFFFF"/>
                </a:solidFill>
                <a:hlinkClick r:id="rId12"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9" name="CasellaDiTesto 8">
            <a:extLst>
              <a:ext uri="{FF2B5EF4-FFF2-40B4-BE49-F238E27FC236}">
                <a16:creationId xmlns:a16="http://schemas.microsoft.com/office/drawing/2014/main" id="{48502D53-A3EA-4786-AD25-BA0DD5E55220}"/>
              </a:ext>
            </a:extLst>
          </p:cNvPr>
          <p:cNvSpPr txBox="1"/>
          <p:nvPr/>
        </p:nvSpPr>
        <p:spPr>
          <a:xfrm>
            <a:off x="8722309" y="5722255"/>
            <a:ext cx="184730"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
        <p:nvSpPr>
          <p:cNvPr id="12" name="CasellaDiTesto 11">
            <a:extLst>
              <a:ext uri="{FF2B5EF4-FFF2-40B4-BE49-F238E27FC236}">
                <a16:creationId xmlns:a16="http://schemas.microsoft.com/office/drawing/2014/main" id="{81FB962C-7E38-4C79-B592-96F4E42DE3DB}"/>
              </a:ext>
            </a:extLst>
          </p:cNvPr>
          <p:cNvSpPr txBox="1"/>
          <p:nvPr/>
        </p:nvSpPr>
        <p:spPr>
          <a:xfrm>
            <a:off x="3890442" y="6870700"/>
            <a:ext cx="26805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9" tooltip="https://essence-journal.com/plagiarism/">
                  <a:extLst>
                    <a:ext uri="{A12FA001-AC4F-418D-AE19-62706E023703}">
                      <ahyp:hlinkClr xmlns:ahyp="http://schemas.microsoft.com/office/drawing/2018/hyperlinkcolor" val="tx"/>
                    </a:ext>
                  </a:extLst>
                </a:hlinkClick>
              </a:rPr>
              <a:t>Questa foto</a:t>
            </a:r>
            <a:r>
              <a:rPr lang="en-US" sz="700">
                <a:solidFill>
                  <a:srgbClr val="FFFFFF"/>
                </a:solidFill>
              </a:rPr>
              <a:t> di Autore sconosciuto è concesso in licenza da </a:t>
            </a:r>
            <a:r>
              <a:rPr lang="en-US" sz="700">
                <a:solidFill>
                  <a:srgbClr val="FFFFFF"/>
                </a:solidFill>
                <a:hlinkClick r:id="rId13"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5" name="CasellaDiTesto 14">
            <a:extLst>
              <a:ext uri="{FF2B5EF4-FFF2-40B4-BE49-F238E27FC236}">
                <a16:creationId xmlns:a16="http://schemas.microsoft.com/office/drawing/2014/main" id="{294E59D8-9ABB-45A4-BC12-7C12E3E81505}"/>
              </a:ext>
            </a:extLst>
          </p:cNvPr>
          <p:cNvSpPr txBox="1"/>
          <p:nvPr/>
        </p:nvSpPr>
        <p:spPr>
          <a:xfrm>
            <a:off x="1177964" y="6870700"/>
            <a:ext cx="26997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guides.law.fsu.edu/Distance_learning/Plagiariasm">
                  <a:extLst>
                    <a:ext uri="{A12FA001-AC4F-418D-AE19-62706E023703}">
                      <ahyp:hlinkClr xmlns:ahyp="http://schemas.microsoft.com/office/drawing/2018/hyperlinkcolor" val="tx"/>
                    </a:ext>
                  </a:extLst>
                </a:hlinkClick>
              </a:rPr>
              <a:t>Questa foto</a:t>
            </a:r>
            <a:r>
              <a:rPr lang="en-US" sz="700">
                <a:solidFill>
                  <a:srgbClr val="FFFFFF"/>
                </a:solidFill>
              </a:rPr>
              <a:t> di Autore sconosciuto è concesso in licenza da </a:t>
            </a:r>
            <a:r>
              <a:rPr lang="en-US" sz="700">
                <a:solidFill>
                  <a:srgbClr val="FFFFFF"/>
                </a:solidFill>
                <a:hlinkClick r:id="rId1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
        <p:nvSpPr>
          <p:cNvPr id="18" name="CasellaDiTesto 17">
            <a:extLst>
              <a:ext uri="{FF2B5EF4-FFF2-40B4-BE49-F238E27FC236}">
                <a16:creationId xmlns:a16="http://schemas.microsoft.com/office/drawing/2014/main" id="{25F9C819-93AE-4FFF-80B3-FB734E00CE9C}"/>
              </a:ext>
            </a:extLst>
          </p:cNvPr>
          <p:cNvSpPr txBox="1"/>
          <p:nvPr/>
        </p:nvSpPr>
        <p:spPr>
          <a:xfrm>
            <a:off x="8722309" y="2330949"/>
            <a:ext cx="184730"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4189670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DDBBF6D-1BA8-4944-A423-D6160453F706}"/>
              </a:ext>
            </a:extLst>
          </p:cNvPr>
          <p:cNvSpPr>
            <a:spLocks noGrp="1" noChangeArrowheads="1"/>
          </p:cNvSpPr>
          <p:nvPr>
            <p:ph type="title"/>
          </p:nvPr>
        </p:nvSpPr>
        <p:spPr>
          <a:xfrm>
            <a:off x="628650" y="365125"/>
            <a:ext cx="3938487" cy="1807305"/>
          </a:xfrm>
        </p:spPr>
        <p:txBody>
          <a:bodyPr>
            <a:normAutofit/>
          </a:bodyPr>
          <a:lstStyle/>
          <a:p>
            <a:pPr eaLnBrk="1" hangingPunct="1"/>
            <a:r>
              <a:rPr lang="it-IT" altLang="en-US">
                <a:latin typeface="Times New Roman" panose="02020603050405020304" pitchFamily="18" charset="0"/>
              </a:rPr>
              <a:t>‘Altering’ quotations</a:t>
            </a:r>
          </a:p>
        </p:txBody>
      </p:sp>
      <p:sp>
        <p:nvSpPr>
          <p:cNvPr id="29699" name="Rectangle 3">
            <a:extLst>
              <a:ext uri="{FF2B5EF4-FFF2-40B4-BE49-F238E27FC236}">
                <a16:creationId xmlns:a16="http://schemas.microsoft.com/office/drawing/2014/main" id="{8D574C62-5D4C-4EE9-A5BD-ADEFCEED7A0E}"/>
              </a:ext>
            </a:extLst>
          </p:cNvPr>
          <p:cNvSpPr>
            <a:spLocks noGrp="1"/>
          </p:cNvSpPr>
          <p:nvPr>
            <p:ph idx="1"/>
          </p:nvPr>
        </p:nvSpPr>
        <p:spPr>
          <a:xfrm>
            <a:off x="628650" y="2333297"/>
            <a:ext cx="3464715" cy="3843666"/>
          </a:xfrm>
        </p:spPr>
        <p:txBody>
          <a:bodyPr>
            <a:normAutofit/>
          </a:bodyPr>
          <a:lstStyle/>
          <a:p>
            <a:pPr eaLnBrk="1" hangingPunct="1">
              <a:buFontTx/>
              <a:buNone/>
            </a:pPr>
            <a:r>
              <a:rPr lang="it-IT" altLang="en-US" sz="1700"/>
              <a:t>   </a:t>
            </a:r>
            <a:r>
              <a:rPr lang="it-IT" altLang="en-US" sz="1700">
                <a:latin typeface="Times New Roman" panose="02020603050405020304" pitchFamily="18" charset="0"/>
              </a:rPr>
              <a:t>Sometimes we have to ‘alter’ quotations to make them fit the structure of our sentence.</a:t>
            </a:r>
          </a:p>
          <a:p>
            <a:pPr eaLnBrk="1" hangingPunct="1">
              <a:buFontTx/>
              <a:buNone/>
            </a:pPr>
            <a:endParaRPr lang="it-IT" altLang="en-US" sz="1700">
              <a:latin typeface="Times New Roman" panose="02020603050405020304" pitchFamily="18" charset="0"/>
            </a:endParaRPr>
          </a:p>
          <a:p>
            <a:pPr eaLnBrk="1" hangingPunct="1">
              <a:buFontTx/>
              <a:buNone/>
            </a:pPr>
            <a:r>
              <a:rPr lang="it-IT" altLang="en-US" sz="1700">
                <a:latin typeface="Times New Roman" panose="02020603050405020304" pitchFamily="18" charset="0"/>
              </a:rPr>
              <a:t>   Any such changes should be signalled to the reader by the use of square brackets.</a:t>
            </a:r>
          </a:p>
        </p:txBody>
      </p:sp>
      <p:sp>
        <p:nvSpPr>
          <p:cNvPr id="12292" name="Segnaposto numero diapositiva 5">
            <a:extLst>
              <a:ext uri="{FF2B5EF4-FFF2-40B4-BE49-F238E27FC236}">
                <a16:creationId xmlns:a16="http://schemas.microsoft.com/office/drawing/2014/main" id="{4340DC4C-9FA3-4842-BD99-86DFB239FF1D}"/>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21D7C9A3-C3A5-4EF6-8558-00F47B330FA4}" type="slidenum">
              <a:rPr lang="it-IT" altLang="en-US">
                <a:solidFill>
                  <a:srgbClr val="FFFFFF"/>
                </a:solidFill>
                <a:latin typeface="Arial" panose="020B0604020202020204" pitchFamily="34" charset="0"/>
                <a:cs typeface="Arial" panose="020B0604020202020204" pitchFamily="34" charset="0"/>
              </a:rPr>
              <a:pPr>
                <a:spcAft>
                  <a:spcPts val="600"/>
                </a:spcAft>
              </a:pPr>
              <a:t>18</a:t>
            </a:fld>
            <a:endParaRPr lang="it-IT" altLang="en-US">
              <a:solidFill>
                <a:srgbClr val="FFFFFF"/>
              </a:solidFill>
              <a:latin typeface="Arial" panose="020B0604020202020204" pitchFamily="34" charset="0"/>
              <a:cs typeface="Arial" panose="020B0604020202020204" pitchFamily="34" charset="0"/>
            </a:endParaRPr>
          </a:p>
        </p:txBody>
      </p:sp>
      <p:pic>
        <p:nvPicPr>
          <p:cNvPr id="29701" name="Picture 29700" descr="White puzzle with one red piece">
            <a:extLst>
              <a:ext uri="{FF2B5EF4-FFF2-40B4-BE49-F238E27FC236}">
                <a16:creationId xmlns:a16="http://schemas.microsoft.com/office/drawing/2014/main" id="{D7A30139-8489-65B4-C061-924CBD66A63A}"/>
              </a:ext>
            </a:extLst>
          </p:cNvPr>
          <p:cNvPicPr>
            <a:picLocks noChangeAspect="1"/>
          </p:cNvPicPr>
          <p:nvPr/>
        </p:nvPicPr>
        <p:blipFill rotWithShape="1">
          <a:blip r:embed="rId2"/>
          <a:srcRect l="32462" r="30858"/>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fade">
                                      <p:cBhvr>
                                        <p:cTn id="12" dur="10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3E22C33-E104-4504-8686-3E047AFAF621}"/>
              </a:ext>
            </a:extLst>
          </p:cNvPr>
          <p:cNvSpPr>
            <a:spLocks noGrp="1" noChangeArrowheads="1"/>
          </p:cNvSpPr>
          <p:nvPr>
            <p:ph type="title"/>
          </p:nvPr>
        </p:nvSpPr>
        <p:spPr>
          <a:xfrm>
            <a:off x="4885341" y="365125"/>
            <a:ext cx="3630007" cy="1807305"/>
          </a:xfrm>
        </p:spPr>
        <p:txBody>
          <a:bodyPr>
            <a:normAutofit/>
          </a:bodyPr>
          <a:lstStyle/>
          <a:p>
            <a:pPr eaLnBrk="1" hangingPunct="1"/>
            <a:r>
              <a:rPr lang="it-IT" altLang="en-US">
                <a:latin typeface="Times New Roman" panose="02020603050405020304" pitchFamily="18" charset="0"/>
              </a:rPr>
              <a:t>Square brackets</a:t>
            </a:r>
          </a:p>
        </p:txBody>
      </p:sp>
      <p:sp>
        <p:nvSpPr>
          <p:cNvPr id="30723" name="Rectangle 3">
            <a:extLst>
              <a:ext uri="{FF2B5EF4-FFF2-40B4-BE49-F238E27FC236}">
                <a16:creationId xmlns:a16="http://schemas.microsoft.com/office/drawing/2014/main" id="{159C1D03-9CDC-479D-AFCB-40335C538DA0}"/>
              </a:ext>
            </a:extLst>
          </p:cNvPr>
          <p:cNvSpPr>
            <a:spLocks noGrp="1"/>
          </p:cNvSpPr>
          <p:nvPr>
            <p:ph idx="1"/>
          </p:nvPr>
        </p:nvSpPr>
        <p:spPr>
          <a:xfrm>
            <a:off x="4885341" y="2333297"/>
            <a:ext cx="3630007" cy="3843666"/>
          </a:xfrm>
        </p:spPr>
        <p:txBody>
          <a:bodyPr>
            <a:normAutofit/>
          </a:bodyPr>
          <a:lstStyle/>
          <a:p>
            <a:pPr eaLnBrk="1" hangingPunct="1"/>
            <a:r>
              <a:rPr lang="it-IT" altLang="en-US" sz="1700">
                <a:latin typeface="Times New Roman" panose="02020603050405020304" pitchFamily="18" charset="0"/>
              </a:rPr>
              <a:t>Use [     ] around any words you need to add to clarify the grammatical sense.</a:t>
            </a:r>
          </a:p>
          <a:p>
            <a:pPr eaLnBrk="1" hangingPunct="1"/>
            <a:endParaRPr lang="it-IT" altLang="en-US" sz="1700">
              <a:latin typeface="Times New Roman" panose="02020603050405020304" pitchFamily="18" charset="0"/>
            </a:endParaRPr>
          </a:p>
          <a:p>
            <a:pPr eaLnBrk="1" hangingPunct="1"/>
            <a:r>
              <a:rPr lang="it-IT" altLang="en-US" sz="1700">
                <a:latin typeface="Times New Roman" panose="02020603050405020304" pitchFamily="18" charset="0"/>
              </a:rPr>
              <a:t>Use [ … ] for words you want to omit if a quotation is very long.</a:t>
            </a:r>
          </a:p>
          <a:p>
            <a:pPr eaLnBrk="1" hangingPunct="1"/>
            <a:endParaRPr lang="it-IT" altLang="en-US" sz="1700">
              <a:latin typeface="Times New Roman" panose="02020603050405020304" pitchFamily="18" charset="0"/>
            </a:endParaRPr>
          </a:p>
          <a:p>
            <a:pPr eaLnBrk="1" hangingPunct="1"/>
            <a:r>
              <a:rPr lang="it-IT" altLang="en-US" sz="1700">
                <a:latin typeface="Times New Roman" panose="02020603050405020304" pitchFamily="18" charset="0"/>
              </a:rPr>
              <a:t>Use [</a:t>
            </a:r>
            <a:r>
              <a:rPr lang="it-IT" altLang="en-US" sz="1700" i="1">
                <a:latin typeface="Times New Roman" panose="02020603050405020304" pitchFamily="18" charset="0"/>
              </a:rPr>
              <a:t>sic</a:t>
            </a:r>
            <a:r>
              <a:rPr lang="it-IT" altLang="en-US" sz="1700">
                <a:latin typeface="Times New Roman" panose="02020603050405020304" pitchFamily="18" charset="0"/>
              </a:rPr>
              <a:t>] when the original quotation contains an error to show you have copied it correctly and are aware of the mistake.</a:t>
            </a:r>
          </a:p>
        </p:txBody>
      </p:sp>
      <p:sp>
        <p:nvSpPr>
          <p:cNvPr id="13316" name="Segnaposto numero diapositiva 5">
            <a:extLst>
              <a:ext uri="{FF2B5EF4-FFF2-40B4-BE49-F238E27FC236}">
                <a16:creationId xmlns:a16="http://schemas.microsoft.com/office/drawing/2014/main" id="{C76F95BA-0EF3-4494-8F41-9AA4579FC4D7}"/>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E7A7AE99-425C-4676-9311-4E36CA575AC2}" type="slidenum">
              <a:rPr lang="it-IT" altLang="en-US">
                <a:latin typeface="Arial" panose="020B0604020202020204" pitchFamily="34" charset="0"/>
                <a:cs typeface="Arial" panose="020B0604020202020204" pitchFamily="34" charset="0"/>
              </a:rPr>
              <a:pPr>
                <a:spcAft>
                  <a:spcPts val="600"/>
                </a:spcAft>
              </a:pPr>
              <a:t>19</a:t>
            </a:fld>
            <a:endParaRPr lang="it-IT" altLang="en-US">
              <a:latin typeface="Arial" panose="020B0604020202020204" pitchFamily="34" charset="0"/>
              <a:cs typeface="Arial" panose="020B0604020202020204" pitchFamily="34" charset="0"/>
            </a:endParaRPr>
          </a:p>
        </p:txBody>
      </p:sp>
      <p:pic>
        <p:nvPicPr>
          <p:cNvPr id="30725" name="Picture 30724" descr="Question mark on green pastel background">
            <a:extLst>
              <a:ext uri="{FF2B5EF4-FFF2-40B4-BE49-F238E27FC236}">
                <a16:creationId xmlns:a16="http://schemas.microsoft.com/office/drawing/2014/main" id="{2D05B033-4532-E84E-7A87-FBE42338F08E}"/>
              </a:ext>
            </a:extLst>
          </p:cNvPr>
          <p:cNvPicPr>
            <a:picLocks noChangeAspect="1"/>
          </p:cNvPicPr>
          <p:nvPr/>
        </p:nvPicPr>
        <p:blipFill rotWithShape="1">
          <a:blip r:embed="rId2"/>
          <a:srcRect l="44912" r="4920"/>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fade">
                                      <p:cBhvr>
                                        <p:cTn id="12" dur="1000"/>
                                        <p:tgtEl>
                                          <p:spTgt spid="307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animEffect transition="in" filter="fade">
                                      <p:cBhvr>
                                        <p:cTn id="17" dur="10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7" name="Picture 13316">
            <a:extLst>
              <a:ext uri="{FF2B5EF4-FFF2-40B4-BE49-F238E27FC236}">
                <a16:creationId xmlns:a16="http://schemas.microsoft.com/office/drawing/2014/main" id="{EE7FEA43-EBCD-0A86-E031-D74275978A49}"/>
              </a:ext>
            </a:extLst>
          </p:cNvPr>
          <p:cNvPicPr>
            <a:picLocks noChangeAspect="1"/>
          </p:cNvPicPr>
          <p:nvPr/>
        </p:nvPicPr>
        <p:blipFill rotWithShape="1">
          <a:blip r:embed="rId2"/>
          <a:srcRect l="25036" r="15481"/>
          <a:stretch/>
        </p:blipFill>
        <p:spPr>
          <a:xfrm>
            <a:off x="20" y="10"/>
            <a:ext cx="7252212" cy="6857990"/>
          </a:xfrm>
          <a:prstGeom prst="rect">
            <a:avLst/>
          </a:prstGeom>
        </p:spPr>
      </p:pic>
      <p:sp>
        <p:nvSpPr>
          <p:cNvPr id="3074" name="Rectangle 2">
            <a:extLst>
              <a:ext uri="{FF2B5EF4-FFF2-40B4-BE49-F238E27FC236}">
                <a16:creationId xmlns:a16="http://schemas.microsoft.com/office/drawing/2014/main" id="{C3C82F1A-665D-4FCA-81EC-289B7D39AEA5}"/>
              </a:ext>
            </a:extLst>
          </p:cNvPr>
          <p:cNvSpPr>
            <a:spLocks noGrp="1" noChangeArrowheads="1"/>
          </p:cNvSpPr>
          <p:nvPr>
            <p:ph type="title"/>
          </p:nvPr>
        </p:nvSpPr>
        <p:spPr>
          <a:xfrm>
            <a:off x="4139952" y="365125"/>
            <a:ext cx="4375397" cy="1899912"/>
          </a:xfrm>
        </p:spPr>
        <p:txBody>
          <a:bodyPr>
            <a:normAutofit/>
          </a:bodyPr>
          <a:lstStyle/>
          <a:p>
            <a:pPr eaLnBrk="1" hangingPunct="1"/>
            <a:r>
              <a:rPr lang="it-IT" altLang="en-US" sz="3500" dirty="0" err="1">
                <a:latin typeface="Times New Roman" panose="02020603050405020304" pitchFamily="18" charset="0"/>
              </a:rPr>
              <a:t>Homework</a:t>
            </a:r>
            <a:r>
              <a:rPr lang="it-IT" altLang="en-US" sz="3500" dirty="0">
                <a:latin typeface="Times New Roman" panose="02020603050405020304" pitchFamily="18" charset="0"/>
              </a:rPr>
              <a:t> for </a:t>
            </a:r>
            <a:r>
              <a:rPr lang="it-IT" altLang="en-US" sz="3500" dirty="0" err="1">
                <a:latin typeface="Times New Roman" panose="02020603050405020304" pitchFamily="18" charset="0"/>
              </a:rPr>
              <a:t>today</a:t>
            </a:r>
            <a:endParaRPr lang="it-IT" altLang="en-US" sz="3500" dirty="0">
              <a:latin typeface="Times New Roman" panose="02020603050405020304" pitchFamily="18" charset="0"/>
            </a:endParaRPr>
          </a:p>
        </p:txBody>
      </p:sp>
      <p:sp>
        <p:nvSpPr>
          <p:cNvPr id="13315" name="Rectangle 3">
            <a:extLst>
              <a:ext uri="{FF2B5EF4-FFF2-40B4-BE49-F238E27FC236}">
                <a16:creationId xmlns:a16="http://schemas.microsoft.com/office/drawing/2014/main" id="{B0E1FAFD-18DB-4A86-80C3-1E3669046AA1}"/>
              </a:ext>
            </a:extLst>
          </p:cNvPr>
          <p:cNvSpPr>
            <a:spLocks noGrp="1"/>
          </p:cNvSpPr>
          <p:nvPr>
            <p:ph idx="1"/>
          </p:nvPr>
        </p:nvSpPr>
        <p:spPr>
          <a:xfrm>
            <a:off x="5220072" y="2060849"/>
            <a:ext cx="3295277" cy="3312368"/>
          </a:xfrm>
        </p:spPr>
        <p:txBody>
          <a:bodyPr>
            <a:normAutofit fontScale="92500" lnSpcReduction="20000"/>
          </a:bodyPr>
          <a:lstStyle/>
          <a:p>
            <a:pPr eaLnBrk="1" hangingPunct="1">
              <a:buFontTx/>
              <a:buNone/>
            </a:pPr>
            <a:endParaRPr lang="it-IT" altLang="en-US" sz="1400" dirty="0">
              <a:latin typeface="Times New Roman" panose="02020603050405020304" pitchFamily="18" charset="0"/>
            </a:endParaRPr>
          </a:p>
          <a:p>
            <a:pPr eaLnBrk="1" hangingPunct="1">
              <a:buFontTx/>
              <a:buNone/>
            </a:pPr>
            <a:endParaRPr lang="it-IT" altLang="en-US" sz="1400" dirty="0">
              <a:latin typeface="Times New Roman" panose="02020603050405020304" pitchFamily="18" charset="0"/>
            </a:endParaRPr>
          </a:p>
          <a:p>
            <a:pPr eaLnBrk="1" fontAlgn="auto" hangingPunct="1">
              <a:spcAft>
                <a:spcPts val="0"/>
              </a:spcAft>
              <a:defRPr/>
            </a:pPr>
            <a:r>
              <a:rPr lang="it-IT" altLang="en-US" sz="1600" dirty="0">
                <a:latin typeface="Georgia" panose="02040502050405020303" pitchFamily="18" charset="0"/>
              </a:rPr>
              <a:t>Read </a:t>
            </a:r>
            <a:r>
              <a:rPr lang="it-IT" altLang="en-US" sz="1600" dirty="0" err="1">
                <a:latin typeface="Georgia" panose="02040502050405020303" pitchFamily="18" charset="0"/>
              </a:rPr>
              <a:t>articles</a:t>
            </a:r>
            <a:r>
              <a:rPr lang="it-IT" altLang="en-US" sz="1600" dirty="0">
                <a:latin typeface="Georgia" panose="02040502050405020303" pitchFamily="18" charset="0"/>
              </a:rPr>
              <a:t> on </a:t>
            </a:r>
            <a:r>
              <a:rPr lang="it-IT" altLang="en-US" sz="1600" dirty="0" err="1">
                <a:latin typeface="Georgia" panose="02040502050405020303" pitchFamily="18" charset="0"/>
              </a:rPr>
              <a:t>pg</a:t>
            </a:r>
            <a:r>
              <a:rPr lang="it-IT" altLang="en-US" sz="1600" dirty="0">
                <a:latin typeface="Georgia" panose="02040502050405020303" pitchFamily="18" charset="0"/>
              </a:rPr>
              <a:t> 155, 159/60 </a:t>
            </a:r>
          </a:p>
          <a:p>
            <a:pPr>
              <a:defRPr/>
            </a:pPr>
            <a:r>
              <a:rPr lang="it-IT" altLang="en-US" sz="1600" dirty="0" err="1">
                <a:latin typeface="Georgia" panose="02040502050405020303" pitchFamily="18" charset="0"/>
              </a:rPr>
              <a:t>Exercises</a:t>
            </a:r>
            <a:r>
              <a:rPr lang="it-IT" altLang="en-US" sz="1600" dirty="0">
                <a:latin typeface="Georgia" panose="02040502050405020303" pitchFamily="18" charset="0"/>
              </a:rPr>
              <a:t> </a:t>
            </a:r>
            <a:r>
              <a:rPr lang="it-IT" altLang="en-US" sz="1600" dirty="0">
                <a:latin typeface="Times New Roman" panose="02020603050405020304" pitchFamily="18" charset="0"/>
              </a:rPr>
              <a:t>161, 164,165, 167,174, 182</a:t>
            </a:r>
          </a:p>
          <a:p>
            <a:pPr>
              <a:defRPr/>
            </a:pPr>
            <a:r>
              <a:rPr lang="it-IT" altLang="en-US" sz="1600" dirty="0">
                <a:latin typeface="Georgia" panose="02040502050405020303" pitchFamily="18" charset="0"/>
              </a:rPr>
              <a:t>Download and </a:t>
            </a:r>
            <a:r>
              <a:rPr lang="it-IT" altLang="en-US" sz="1600" dirty="0" err="1">
                <a:latin typeface="Georgia" panose="02040502050405020303" pitchFamily="18" charset="0"/>
              </a:rPr>
              <a:t>read</a:t>
            </a:r>
            <a:r>
              <a:rPr lang="it-IT" altLang="en-US" sz="1600" dirty="0">
                <a:latin typeface="Georgia" panose="02040502050405020303" pitchFamily="18" charset="0"/>
              </a:rPr>
              <a:t>: </a:t>
            </a:r>
          </a:p>
          <a:p>
            <a:pPr eaLnBrk="1" fontAlgn="auto" hangingPunct="1">
              <a:spcAft>
                <a:spcPts val="0"/>
              </a:spcAft>
              <a:defRPr/>
            </a:pPr>
            <a:r>
              <a:rPr lang="it-IT" altLang="en-US" sz="1600" i="1" dirty="0">
                <a:latin typeface="Georgia" panose="02040502050405020303" pitchFamily="18" charset="0"/>
              </a:rPr>
              <a:t>CL </a:t>
            </a:r>
            <a:r>
              <a:rPr lang="it-IT" altLang="en-US" sz="1600" i="1" dirty="0" err="1">
                <a:latin typeface="Georgia" panose="02040502050405020303" pitchFamily="18" charset="0"/>
              </a:rPr>
              <a:t>Research</a:t>
            </a:r>
            <a:r>
              <a:rPr lang="it-IT" altLang="en-US" sz="1600" i="1" dirty="0">
                <a:latin typeface="Georgia" panose="02040502050405020303" pitchFamily="18" charset="0"/>
              </a:rPr>
              <a:t> Paper: Checking </a:t>
            </a:r>
            <a:r>
              <a:rPr lang="it-IT" altLang="en-US" sz="1600" i="1" dirty="0" err="1">
                <a:latin typeface="Georgia" panose="02040502050405020303" pitchFamily="18" charset="0"/>
              </a:rPr>
              <a:t>your</a:t>
            </a:r>
            <a:r>
              <a:rPr lang="it-IT" altLang="en-US" sz="1600" i="1" dirty="0">
                <a:latin typeface="Georgia" panose="02040502050405020303" pitchFamily="18" charset="0"/>
              </a:rPr>
              <a:t> work &gt;</a:t>
            </a:r>
            <a:r>
              <a:rPr lang="it-IT" altLang="en-US" sz="1600" i="1" dirty="0" err="1">
                <a:latin typeface="Georgia" panose="02040502050405020303" pitchFamily="18" charset="0"/>
              </a:rPr>
              <a:t>Titles</a:t>
            </a:r>
            <a:r>
              <a:rPr lang="it-IT" altLang="en-US" sz="1600" i="1" dirty="0">
                <a:latin typeface="Georgia" panose="02040502050405020303" pitchFamily="18" charset="0"/>
              </a:rPr>
              <a:t> for Talks on </a:t>
            </a:r>
            <a:r>
              <a:rPr lang="it-IT" altLang="en-US" sz="1600" i="1" dirty="0" err="1">
                <a:latin typeface="Georgia" panose="02040502050405020303" pitchFamily="18" charset="0"/>
              </a:rPr>
              <a:t>Moodle</a:t>
            </a:r>
            <a:r>
              <a:rPr lang="it-IT" altLang="en-US" sz="1600" i="1" dirty="0">
                <a:latin typeface="Georgia" panose="02040502050405020303" pitchFamily="18" charset="0"/>
              </a:rPr>
              <a:t> </a:t>
            </a:r>
            <a:r>
              <a:rPr lang="it-IT" altLang="en-US" sz="1600" dirty="0" err="1">
                <a:latin typeface="Georgia" panose="02040502050405020303" pitchFamily="18" charset="0"/>
              </a:rPr>
              <a:t>Contents</a:t>
            </a:r>
            <a:r>
              <a:rPr lang="it-IT" altLang="en-US" sz="1600" dirty="0">
                <a:latin typeface="Georgia" panose="02040502050405020303" pitchFamily="18" charset="0"/>
              </a:rPr>
              <a:t> </a:t>
            </a:r>
            <a:r>
              <a:rPr lang="it-IT" altLang="en-US" sz="1600" dirty="0" err="1">
                <a:latin typeface="Georgia" panose="02040502050405020303" pitchFamily="18" charset="0"/>
              </a:rPr>
              <a:t>will</a:t>
            </a:r>
            <a:r>
              <a:rPr lang="it-IT" altLang="en-US" sz="1600" dirty="0">
                <a:latin typeface="Georgia" panose="02040502050405020303" pitchFamily="18" charset="0"/>
              </a:rPr>
              <a:t> be </a:t>
            </a:r>
            <a:r>
              <a:rPr lang="it-IT" altLang="en-US" sz="1600" dirty="0" err="1">
                <a:latin typeface="Georgia" panose="02040502050405020303" pitchFamily="18" charset="0"/>
              </a:rPr>
              <a:t>discussed</a:t>
            </a:r>
            <a:r>
              <a:rPr lang="it-IT" altLang="en-US" sz="1600" dirty="0">
                <a:latin typeface="Georgia" panose="02040502050405020303" pitchFamily="18" charset="0"/>
              </a:rPr>
              <a:t> in the last </a:t>
            </a:r>
            <a:r>
              <a:rPr lang="it-IT" altLang="en-US" sz="1600" dirty="0" err="1">
                <a:latin typeface="Georgia" panose="02040502050405020303" pitchFamily="18" charset="0"/>
              </a:rPr>
              <a:t>lesson</a:t>
            </a:r>
            <a:r>
              <a:rPr lang="it-IT" altLang="en-US" sz="1600" dirty="0">
                <a:latin typeface="Georgia" panose="02040502050405020303" pitchFamily="18" charset="0"/>
              </a:rPr>
              <a:t>.</a:t>
            </a:r>
          </a:p>
          <a:p>
            <a:pPr eaLnBrk="1" fontAlgn="auto" hangingPunct="1">
              <a:spcAft>
                <a:spcPts val="0"/>
              </a:spcAft>
              <a:defRPr/>
            </a:pPr>
            <a:r>
              <a:rPr lang="it-IT" altLang="en-US" sz="1600" dirty="0">
                <a:latin typeface="Georgia" panose="02040502050405020303" pitchFamily="18" charset="0"/>
              </a:rPr>
              <a:t>Upload </a:t>
            </a:r>
            <a:r>
              <a:rPr lang="it-IT" altLang="en-US" sz="1600" dirty="0" err="1">
                <a:latin typeface="Georgia" panose="02040502050405020303" pitchFamily="18" charset="0"/>
              </a:rPr>
              <a:t>your</a:t>
            </a:r>
            <a:r>
              <a:rPr lang="it-IT" altLang="en-US" sz="1600" dirty="0">
                <a:latin typeface="Georgia" panose="02040502050405020303" pitchFamily="18" charset="0"/>
              </a:rPr>
              <a:t> </a:t>
            </a:r>
            <a:r>
              <a:rPr lang="it-IT" altLang="en-US" sz="1600" dirty="0" err="1">
                <a:latin typeface="Georgia" panose="02040502050405020303" pitchFamily="18" charset="0"/>
              </a:rPr>
              <a:t>proposal</a:t>
            </a:r>
            <a:r>
              <a:rPr lang="it-IT" altLang="en-US" sz="1600" dirty="0">
                <a:latin typeface="Georgia" panose="02040502050405020303" pitchFamily="18" charset="0"/>
              </a:rPr>
              <a:t> for </a:t>
            </a:r>
            <a:r>
              <a:rPr lang="it-IT" altLang="en-US" sz="1600" dirty="0" err="1">
                <a:latin typeface="Georgia" panose="02040502050405020303" pitchFamily="18" charset="0"/>
              </a:rPr>
              <a:t>your</a:t>
            </a:r>
            <a:r>
              <a:rPr lang="it-IT" altLang="en-US" sz="1600" dirty="0">
                <a:latin typeface="Georgia" panose="02040502050405020303" pitchFamily="18" charset="0"/>
              </a:rPr>
              <a:t> </a:t>
            </a:r>
            <a:r>
              <a:rPr lang="it-IT" altLang="en-US" sz="1600" dirty="0" err="1">
                <a:latin typeface="Georgia" panose="02040502050405020303" pitchFamily="18" charset="0"/>
              </a:rPr>
              <a:t>final</a:t>
            </a:r>
            <a:r>
              <a:rPr lang="it-IT" altLang="en-US" sz="1600" dirty="0">
                <a:latin typeface="Georgia" panose="02040502050405020303" pitchFamily="18" charset="0"/>
              </a:rPr>
              <a:t> </a:t>
            </a:r>
            <a:r>
              <a:rPr lang="it-IT" altLang="en-US" sz="1600" dirty="0" err="1">
                <a:latin typeface="Georgia" panose="02040502050405020303" pitchFamily="18" charset="0"/>
              </a:rPr>
              <a:t>title</a:t>
            </a:r>
            <a:endParaRPr lang="it-IT" altLang="en-US" sz="1600" dirty="0">
              <a:latin typeface="Georgia" panose="02040502050405020303" pitchFamily="18" charset="0"/>
            </a:endParaRPr>
          </a:p>
          <a:p>
            <a:pPr eaLnBrk="1" hangingPunct="1">
              <a:buFontTx/>
              <a:buNone/>
            </a:pPr>
            <a:endParaRPr lang="it-IT" altLang="en-US" sz="1400" dirty="0">
              <a:latin typeface="Times New Roman" panose="02020603050405020304" pitchFamily="18" charset="0"/>
            </a:endParaRPr>
          </a:p>
          <a:p>
            <a:pPr eaLnBrk="1" hangingPunct="1">
              <a:buFontTx/>
              <a:buNone/>
            </a:pPr>
            <a:r>
              <a:rPr lang="it-IT" altLang="en-US" sz="1400" dirty="0">
                <a:latin typeface="Times New Roman" panose="02020603050405020304" pitchFamily="18" charset="0"/>
              </a:rPr>
              <a:t>.</a:t>
            </a:r>
          </a:p>
        </p:txBody>
      </p:sp>
      <p:sp>
        <p:nvSpPr>
          <p:cNvPr id="3076" name="Segnaposto numero diapositiva 5">
            <a:extLst>
              <a:ext uri="{FF2B5EF4-FFF2-40B4-BE49-F238E27FC236}">
                <a16:creationId xmlns:a16="http://schemas.microsoft.com/office/drawing/2014/main" id="{92D39723-CE62-4AED-905F-58C09CCE422B}"/>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2B3E1AB1-75BE-4086-A85A-F08FBB24805A}" type="slidenum">
              <a:rPr lang="it-IT" altLang="en-US">
                <a:latin typeface="Arial" panose="020B0604020202020204" pitchFamily="34" charset="0"/>
                <a:cs typeface="Arial" panose="020B0604020202020204" pitchFamily="34" charset="0"/>
              </a:rPr>
              <a:pPr>
                <a:spcAft>
                  <a:spcPts val="600"/>
                </a:spcAft>
              </a:pPr>
              <a:t>2</a:t>
            </a:fld>
            <a:endParaRPr lang="it-IT"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Effect transition="in" filter="fade">
                                      <p:cBhvr>
                                        <p:cTn id="7" dur="1000"/>
                                        <p:tgtEl>
                                          <p:spTgt spid="133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Effect transition="in" filter="fade">
                                      <p:cBhvr>
                                        <p:cTn id="12" dur="1000"/>
                                        <p:tgtEl>
                                          <p:spTgt spid="133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fade">
                                      <p:cBhvr>
                                        <p:cTn id="17" dur="1000"/>
                                        <p:tgtEl>
                                          <p:spTgt spid="133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5" end="5"/>
                                            </p:txEl>
                                          </p:spTgt>
                                        </p:tgtEl>
                                        <p:attrNameLst>
                                          <p:attrName>style.visibility</p:attrName>
                                        </p:attrNameLst>
                                      </p:cBhvr>
                                      <p:to>
                                        <p:strVal val="visible"/>
                                      </p:to>
                                    </p:set>
                                    <p:animEffect transition="in" filter="fade">
                                      <p:cBhvr>
                                        <p:cTn id="22" dur="1000"/>
                                        <p:tgtEl>
                                          <p:spTgt spid="1331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animEffect transition="in" filter="fade">
                                      <p:cBhvr>
                                        <p:cTn id="27" dur="1000"/>
                                        <p:tgtEl>
                                          <p:spTgt spid="1331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315">
                                            <p:txEl>
                                              <p:pRg st="8" end="8"/>
                                            </p:txEl>
                                          </p:spTgt>
                                        </p:tgtEl>
                                        <p:attrNameLst>
                                          <p:attrName>style.visibility</p:attrName>
                                        </p:attrNameLst>
                                      </p:cBhvr>
                                      <p:to>
                                        <p:strVal val="visible"/>
                                      </p:to>
                                    </p:set>
                                    <p:animEffect transition="in" filter="fade">
                                      <p:cBhvr>
                                        <p:cTn id="32" dur="1000"/>
                                        <p:tgtEl>
                                          <p:spTgt spid="13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B7FA7C8-EA26-4A5E-A93E-56BA2CA577E3}"/>
              </a:ext>
            </a:extLst>
          </p:cNvPr>
          <p:cNvSpPr>
            <a:spLocks noGrp="1" noChangeArrowheads="1"/>
          </p:cNvSpPr>
          <p:nvPr>
            <p:ph type="title"/>
          </p:nvPr>
        </p:nvSpPr>
        <p:spPr>
          <a:xfrm>
            <a:off x="4885341" y="365125"/>
            <a:ext cx="3630007" cy="1807305"/>
          </a:xfrm>
        </p:spPr>
        <p:txBody>
          <a:bodyPr>
            <a:normAutofit/>
          </a:bodyPr>
          <a:lstStyle/>
          <a:p>
            <a:pPr eaLnBrk="1" hangingPunct="1"/>
            <a:r>
              <a:rPr lang="it-IT" altLang="en-US">
                <a:latin typeface="Times New Roman" panose="02020603050405020304" pitchFamily="18" charset="0"/>
              </a:rPr>
              <a:t>Section headings</a:t>
            </a:r>
          </a:p>
        </p:txBody>
      </p:sp>
      <p:sp>
        <p:nvSpPr>
          <p:cNvPr id="14339" name="Rectangle 3">
            <a:extLst>
              <a:ext uri="{FF2B5EF4-FFF2-40B4-BE49-F238E27FC236}">
                <a16:creationId xmlns:a16="http://schemas.microsoft.com/office/drawing/2014/main" id="{26FC19F6-84A7-4E2A-B14B-547E7A91FEF3}"/>
              </a:ext>
            </a:extLst>
          </p:cNvPr>
          <p:cNvSpPr>
            <a:spLocks noGrp="1"/>
          </p:cNvSpPr>
          <p:nvPr>
            <p:ph idx="1"/>
          </p:nvPr>
        </p:nvSpPr>
        <p:spPr>
          <a:xfrm>
            <a:off x="4885341" y="2333297"/>
            <a:ext cx="3630007" cy="3843666"/>
          </a:xfrm>
        </p:spPr>
        <p:txBody>
          <a:bodyPr>
            <a:normAutofit/>
          </a:bodyPr>
          <a:lstStyle/>
          <a:p>
            <a:pPr eaLnBrk="1" hangingPunct="1">
              <a:buFontTx/>
              <a:buNone/>
            </a:pPr>
            <a:r>
              <a:rPr lang="it-IT" altLang="en-US" sz="1700"/>
              <a:t>  </a:t>
            </a:r>
            <a:r>
              <a:rPr lang="it-IT" altLang="en-US" sz="1700">
                <a:latin typeface="Times New Roman" panose="02020603050405020304" pitchFamily="18" charset="0"/>
              </a:rPr>
              <a:t>You may need to number sub-sections within a section. </a:t>
            </a:r>
          </a:p>
          <a:p>
            <a:pPr eaLnBrk="1" hangingPunct="1">
              <a:buFontTx/>
              <a:buNone/>
            </a:pPr>
            <a:endParaRPr lang="it-IT" altLang="en-US" sz="1700">
              <a:latin typeface="Times New Roman" panose="02020603050405020304" pitchFamily="18" charset="0"/>
            </a:endParaRPr>
          </a:p>
          <a:p>
            <a:pPr eaLnBrk="1" hangingPunct="1">
              <a:buFontTx/>
              <a:buNone/>
            </a:pPr>
            <a:r>
              <a:rPr lang="it-IT" altLang="zh-CN" sz="1700">
                <a:latin typeface="Times New Roman" panose="02020603050405020304" pitchFamily="18" charset="0"/>
                <a:ea typeface="SimSun" panose="02010600030101010101" pitchFamily="2" charset="-122"/>
              </a:rPr>
              <a:t>1. </a:t>
            </a:r>
            <a:r>
              <a:rPr lang="en-GB" altLang="zh-CN" sz="1700">
                <a:latin typeface="Times New Roman" panose="02020603050405020304" pitchFamily="18" charset="0"/>
                <a:ea typeface="SimSun" panose="02010600030101010101" pitchFamily="2" charset="-122"/>
              </a:rPr>
              <a:t>Notebooks</a:t>
            </a:r>
          </a:p>
          <a:p>
            <a:pPr eaLnBrk="1" hangingPunct="1">
              <a:buFontTx/>
              <a:buNone/>
            </a:pPr>
            <a:r>
              <a:rPr lang="en-GB" altLang="zh-CN" sz="1700">
                <a:latin typeface="Times New Roman" panose="02020603050405020304" pitchFamily="18" charset="0"/>
                <a:ea typeface="SimSun" panose="02010600030101010101" pitchFamily="2" charset="-122"/>
              </a:rPr>
              <a:t>1.1 Organisation</a:t>
            </a:r>
          </a:p>
          <a:p>
            <a:pPr eaLnBrk="1" hangingPunct="1">
              <a:buFontTx/>
              <a:buNone/>
            </a:pPr>
            <a:r>
              <a:rPr lang="en-GB" altLang="zh-CN" sz="1700">
                <a:latin typeface="Times New Roman" panose="02020603050405020304" pitchFamily="18" charset="0"/>
                <a:ea typeface="SimSun" panose="02010600030101010101" pitchFamily="2" charset="-122"/>
              </a:rPr>
              <a:t>1.2 Contents</a:t>
            </a:r>
          </a:p>
          <a:p>
            <a:pPr eaLnBrk="1" hangingPunct="1">
              <a:buFontTx/>
              <a:buNone/>
            </a:pPr>
            <a:r>
              <a:rPr lang="en-GB" altLang="zh-CN" sz="1700">
                <a:latin typeface="Times New Roman" panose="02020603050405020304" pitchFamily="18" charset="0"/>
                <a:ea typeface="SimSun" panose="02010600030101010101" pitchFamily="2" charset="-122"/>
              </a:rPr>
              <a:t>2. Dictionaries</a:t>
            </a:r>
          </a:p>
          <a:p>
            <a:pPr eaLnBrk="1" hangingPunct="1">
              <a:buFontTx/>
              <a:buNone/>
            </a:pPr>
            <a:r>
              <a:rPr lang="en-GB" altLang="zh-CN" sz="1700">
                <a:latin typeface="Times New Roman" panose="02020603050405020304" pitchFamily="18" charset="0"/>
                <a:ea typeface="SimSun" panose="02010600030101010101" pitchFamily="2" charset="-122"/>
              </a:rPr>
              <a:t>3. Corpora</a:t>
            </a:r>
            <a:endParaRPr lang="it-IT" altLang="en-US" sz="1700">
              <a:latin typeface="Times New Roman" panose="02020603050405020304" pitchFamily="18" charset="0"/>
            </a:endParaRPr>
          </a:p>
          <a:p>
            <a:pPr eaLnBrk="1" hangingPunct="1">
              <a:buFontTx/>
              <a:buNone/>
            </a:pPr>
            <a:endParaRPr lang="it-IT" altLang="en-US" sz="1700">
              <a:latin typeface="Times New Roman" panose="02020603050405020304" pitchFamily="18" charset="0"/>
            </a:endParaRPr>
          </a:p>
        </p:txBody>
      </p:sp>
      <p:sp>
        <p:nvSpPr>
          <p:cNvPr id="14340" name="Segnaposto numero diapositiva 5">
            <a:extLst>
              <a:ext uri="{FF2B5EF4-FFF2-40B4-BE49-F238E27FC236}">
                <a16:creationId xmlns:a16="http://schemas.microsoft.com/office/drawing/2014/main" id="{5739AA78-48F8-44D5-841F-FB6ED3590941}"/>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E20B5F40-4E2D-464F-B181-0232BA9C5B7D}" type="slidenum">
              <a:rPr lang="it-IT" altLang="en-US">
                <a:latin typeface="Arial" panose="020B0604020202020204" pitchFamily="34" charset="0"/>
                <a:cs typeface="Arial" panose="020B0604020202020204" pitchFamily="34" charset="0"/>
              </a:rPr>
              <a:pPr>
                <a:spcAft>
                  <a:spcPts val="600"/>
                </a:spcAft>
              </a:pPr>
              <a:t>20</a:t>
            </a:fld>
            <a:endParaRPr lang="it-IT" altLang="en-US">
              <a:latin typeface="Arial" panose="020B0604020202020204" pitchFamily="34" charset="0"/>
              <a:cs typeface="Arial" panose="020B0604020202020204" pitchFamily="34" charset="0"/>
            </a:endParaRPr>
          </a:p>
        </p:txBody>
      </p:sp>
      <p:pic>
        <p:nvPicPr>
          <p:cNvPr id="14342" name="Picture 14341" descr="A page in a planner">
            <a:extLst>
              <a:ext uri="{FF2B5EF4-FFF2-40B4-BE49-F238E27FC236}">
                <a16:creationId xmlns:a16="http://schemas.microsoft.com/office/drawing/2014/main" id="{E6E8638E-A420-ECE8-8B8A-90C043E222BE}"/>
              </a:ext>
            </a:extLst>
          </p:cNvPr>
          <p:cNvPicPr>
            <a:picLocks noChangeAspect="1"/>
          </p:cNvPicPr>
          <p:nvPr/>
        </p:nvPicPr>
        <p:blipFill rotWithShape="1">
          <a:blip r:embed="rId2"/>
          <a:srcRect l="21253" r="34096"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iles of paperwork">
            <a:extLst>
              <a:ext uri="{FF2B5EF4-FFF2-40B4-BE49-F238E27FC236}">
                <a16:creationId xmlns:a16="http://schemas.microsoft.com/office/drawing/2014/main" id="{5F193F3D-CD59-1C05-8ECC-2AFEB99DFCEA}"/>
              </a:ext>
            </a:extLst>
          </p:cNvPr>
          <p:cNvPicPr>
            <a:picLocks noChangeAspect="1"/>
          </p:cNvPicPr>
          <p:nvPr/>
        </p:nvPicPr>
        <p:blipFill rotWithShape="1">
          <a:blip r:embed="rId2"/>
          <a:srcRect l="27548" r="22452"/>
          <a:stretch/>
        </p:blipFill>
        <p:spPr>
          <a:xfrm>
            <a:off x="20" y="10"/>
            <a:ext cx="4571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2521"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asellaDiTesto 2">
            <a:extLst>
              <a:ext uri="{FF2B5EF4-FFF2-40B4-BE49-F238E27FC236}">
                <a16:creationId xmlns:a16="http://schemas.microsoft.com/office/drawing/2014/main" id="{5409097C-6F7C-4D2D-B25C-B1CFF9B44E9B}"/>
              </a:ext>
            </a:extLst>
          </p:cNvPr>
          <p:cNvSpPr txBox="1"/>
          <p:nvPr/>
        </p:nvSpPr>
        <p:spPr>
          <a:xfrm>
            <a:off x="5117908" y="2533476"/>
            <a:ext cx="3368865" cy="3447832"/>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1300"/>
              <a:t>Components of the CL Research Paper</a:t>
            </a:r>
          </a:p>
          <a:p>
            <a:pPr indent="-228600" defTabSz="914400">
              <a:lnSpc>
                <a:spcPct val="90000"/>
              </a:lnSpc>
              <a:spcAft>
                <a:spcPts val="600"/>
              </a:spcAft>
              <a:buFont typeface="Arial" panose="020B0604020202020204" pitchFamily="34" charset="0"/>
              <a:buChar char="•"/>
            </a:pPr>
            <a:endParaRPr lang="en-US" sz="1300"/>
          </a:p>
          <a:p>
            <a:pPr indent="-228600" defTabSz="914400">
              <a:lnSpc>
                <a:spcPct val="90000"/>
              </a:lnSpc>
              <a:spcAft>
                <a:spcPts val="600"/>
              </a:spcAft>
              <a:buFont typeface="Arial" panose="020B0604020202020204" pitchFamily="34" charset="0"/>
              <a:buChar char="•"/>
            </a:pPr>
            <a:endParaRPr lang="en-US" sz="1300"/>
          </a:p>
          <a:p>
            <a:pPr marL="342900" indent="-228600" defTabSz="914400">
              <a:lnSpc>
                <a:spcPct val="90000"/>
              </a:lnSpc>
              <a:spcAft>
                <a:spcPts val="600"/>
              </a:spcAft>
              <a:buFont typeface="Arial" panose="020B0604020202020204" pitchFamily="34" charset="0"/>
              <a:buChar char="•"/>
            </a:pPr>
            <a:r>
              <a:rPr lang="en-US" sz="1300"/>
              <a:t>Title page</a:t>
            </a:r>
          </a:p>
          <a:p>
            <a:pPr marL="342900" indent="-228600" defTabSz="914400">
              <a:lnSpc>
                <a:spcPct val="90000"/>
              </a:lnSpc>
              <a:spcAft>
                <a:spcPts val="600"/>
              </a:spcAft>
              <a:buFont typeface="Arial" panose="020B0604020202020204" pitchFamily="34" charset="0"/>
              <a:buChar char="•"/>
            </a:pPr>
            <a:r>
              <a:rPr lang="en-US" sz="1300"/>
              <a:t>Table of Contents</a:t>
            </a:r>
          </a:p>
          <a:p>
            <a:pPr marL="342900" indent="-228600" defTabSz="914400">
              <a:lnSpc>
                <a:spcPct val="90000"/>
              </a:lnSpc>
              <a:spcAft>
                <a:spcPts val="600"/>
              </a:spcAft>
              <a:buFont typeface="Arial" panose="020B0604020202020204" pitchFamily="34" charset="0"/>
              <a:buChar char="•"/>
            </a:pPr>
            <a:r>
              <a:rPr lang="en-US" sz="1300"/>
              <a:t>Introduction</a:t>
            </a:r>
          </a:p>
          <a:p>
            <a:pPr marL="342900" indent="-228600" defTabSz="914400">
              <a:lnSpc>
                <a:spcPct val="90000"/>
              </a:lnSpc>
              <a:spcAft>
                <a:spcPts val="600"/>
              </a:spcAft>
              <a:buFont typeface="Arial" panose="020B0604020202020204" pitchFamily="34" charset="0"/>
              <a:buChar char="•"/>
            </a:pPr>
            <a:r>
              <a:rPr lang="en-US" sz="1300"/>
              <a:t>Chapters</a:t>
            </a:r>
          </a:p>
          <a:p>
            <a:pPr marL="342900" indent="-228600" defTabSz="914400">
              <a:lnSpc>
                <a:spcPct val="90000"/>
              </a:lnSpc>
              <a:spcAft>
                <a:spcPts val="600"/>
              </a:spcAft>
              <a:buFont typeface="Arial" panose="020B0604020202020204" pitchFamily="34" charset="0"/>
              <a:buChar char="•"/>
            </a:pPr>
            <a:r>
              <a:rPr lang="en-US" sz="1300"/>
              <a:t>Subheadings or subjects within chapters</a:t>
            </a:r>
          </a:p>
          <a:p>
            <a:pPr marL="342900" indent="-228600" defTabSz="914400">
              <a:lnSpc>
                <a:spcPct val="90000"/>
              </a:lnSpc>
              <a:spcAft>
                <a:spcPts val="600"/>
              </a:spcAft>
              <a:buFont typeface="Arial" panose="020B0604020202020204" pitchFamily="34" charset="0"/>
              <a:buChar char="•"/>
            </a:pPr>
            <a:r>
              <a:rPr lang="en-US" sz="1300"/>
              <a:t>Findings</a:t>
            </a:r>
          </a:p>
          <a:p>
            <a:pPr marL="342900" indent="-228600" defTabSz="914400">
              <a:lnSpc>
                <a:spcPct val="90000"/>
              </a:lnSpc>
              <a:spcAft>
                <a:spcPts val="600"/>
              </a:spcAft>
              <a:buFont typeface="Arial" panose="020B0604020202020204" pitchFamily="34" charset="0"/>
              <a:buChar char="•"/>
            </a:pPr>
            <a:r>
              <a:rPr lang="en-US" sz="1300"/>
              <a:t>Prediction/forecast/recommendation</a:t>
            </a:r>
          </a:p>
          <a:p>
            <a:pPr marL="342900" indent="-228600" defTabSz="914400">
              <a:lnSpc>
                <a:spcPct val="90000"/>
              </a:lnSpc>
              <a:spcAft>
                <a:spcPts val="600"/>
              </a:spcAft>
              <a:buFont typeface="Arial" panose="020B0604020202020204" pitchFamily="34" charset="0"/>
              <a:buChar char="•"/>
            </a:pPr>
            <a:r>
              <a:rPr lang="en-US" sz="1300"/>
              <a:t>References</a:t>
            </a:r>
          </a:p>
        </p:txBody>
      </p:sp>
      <p:sp>
        <p:nvSpPr>
          <p:cNvPr id="2" name="Segnaposto numero diapositiva 1">
            <a:extLst>
              <a:ext uri="{FF2B5EF4-FFF2-40B4-BE49-F238E27FC236}">
                <a16:creationId xmlns:a16="http://schemas.microsoft.com/office/drawing/2014/main" id="{8FF9C801-E5BE-463B-A6D1-1C171702BAB0}"/>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4DC5438D-6CFC-4B7A-8D86-DD880C78FAFE}" type="slidenum">
              <a:rPr lang="en-US" altLang="en-US">
                <a:solidFill>
                  <a:schemeClr val="tx1">
                    <a:lumMod val="50000"/>
                    <a:lumOff val="50000"/>
                  </a:schemeClr>
                </a:solidFill>
                <a:latin typeface="Calibri" panose="020F0502020204030204"/>
              </a:rPr>
              <a:pPr defTabSz="914400">
                <a:spcAft>
                  <a:spcPts val="600"/>
                </a:spcAft>
                <a:defRPr/>
              </a:pPr>
              <a:t>21</a:t>
            </a:fld>
            <a:endParaRPr lang="en-US" altLang="en-US">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922554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3446FA7-9C5F-4070-8619-9C57FE6B025B}"/>
              </a:ext>
            </a:extLst>
          </p:cNvPr>
          <p:cNvSpPr>
            <a:spLocks noGrp="1" noChangeArrowheads="1"/>
          </p:cNvSpPr>
          <p:nvPr>
            <p:ph type="title"/>
          </p:nvPr>
        </p:nvSpPr>
        <p:spPr>
          <a:xfrm>
            <a:off x="486918" y="960120"/>
            <a:ext cx="2900934" cy="4169664"/>
          </a:xfrm>
        </p:spPr>
        <p:txBody>
          <a:bodyPr>
            <a:normAutofit/>
          </a:bodyPr>
          <a:lstStyle/>
          <a:p>
            <a:pPr algn="r" eaLnBrk="1" hangingPunct="1"/>
            <a:r>
              <a:rPr lang="it-IT" altLang="en-US">
                <a:latin typeface="Times New Roman" panose="02020603050405020304" pitchFamily="18" charset="0"/>
              </a:rPr>
              <a:t>Dates</a:t>
            </a:r>
          </a:p>
        </p:txBody>
      </p:sp>
      <p:sp>
        <p:nvSpPr>
          <p:cNvPr id="23555" name="Rectangle 3">
            <a:extLst>
              <a:ext uri="{FF2B5EF4-FFF2-40B4-BE49-F238E27FC236}">
                <a16:creationId xmlns:a16="http://schemas.microsoft.com/office/drawing/2014/main" id="{1CEBB135-0269-4F68-8491-CE6069C62851}"/>
              </a:ext>
            </a:extLst>
          </p:cNvPr>
          <p:cNvSpPr>
            <a:spLocks noGrp="1"/>
          </p:cNvSpPr>
          <p:nvPr>
            <p:ph idx="1"/>
          </p:nvPr>
        </p:nvSpPr>
        <p:spPr>
          <a:xfrm>
            <a:off x="3737610" y="960120"/>
            <a:ext cx="4135374" cy="4169664"/>
          </a:xfrm>
        </p:spPr>
        <p:txBody>
          <a:bodyPr anchor="ctr">
            <a:normAutofit/>
          </a:bodyPr>
          <a:lstStyle/>
          <a:p>
            <a:pPr eaLnBrk="1" hangingPunct="1">
              <a:buFontTx/>
              <a:buNone/>
            </a:pPr>
            <a:r>
              <a:rPr lang="it-IT" altLang="en-US" dirty="0"/>
              <a:t>  </a:t>
            </a:r>
            <a:r>
              <a:rPr lang="it-IT" altLang="en-US" dirty="0">
                <a:latin typeface="Times New Roman" panose="02020603050405020304" pitchFamily="18" charset="0"/>
              </a:rPr>
              <a:t>Your </a:t>
            </a:r>
            <a:r>
              <a:rPr lang="it-IT" altLang="en-US" dirty="0" err="1">
                <a:latin typeface="Times New Roman" panose="02020603050405020304" pitchFamily="18" charset="0"/>
              </a:rPr>
              <a:t>topic</a:t>
            </a:r>
            <a:r>
              <a:rPr lang="it-IT" altLang="en-US" dirty="0">
                <a:latin typeface="Times New Roman" panose="02020603050405020304" pitchFamily="18" charset="0"/>
              </a:rPr>
              <a:t> </a:t>
            </a:r>
            <a:r>
              <a:rPr lang="it-IT" altLang="en-US" dirty="0" err="1">
                <a:latin typeface="Times New Roman" panose="02020603050405020304" pitchFamily="18" charset="0"/>
              </a:rPr>
              <a:t>will</a:t>
            </a:r>
            <a:r>
              <a:rPr lang="it-IT" altLang="en-US" dirty="0">
                <a:latin typeface="Times New Roman" panose="02020603050405020304" pitchFamily="18" charset="0"/>
              </a:rPr>
              <a:t> </a:t>
            </a:r>
            <a:r>
              <a:rPr lang="it-IT" altLang="en-US" dirty="0" err="1">
                <a:latin typeface="Times New Roman" panose="02020603050405020304" pitchFamily="18" charset="0"/>
              </a:rPr>
              <a:t>dictate</a:t>
            </a:r>
            <a:r>
              <a:rPr lang="it-IT" altLang="en-US" dirty="0">
                <a:latin typeface="Times New Roman" panose="02020603050405020304" pitchFamily="18" charset="0"/>
              </a:rPr>
              <a:t> to </a:t>
            </a:r>
            <a:r>
              <a:rPr lang="it-IT" altLang="en-US" dirty="0" err="1">
                <a:latin typeface="Times New Roman" panose="02020603050405020304" pitchFamily="18" charset="0"/>
              </a:rPr>
              <a:t>what</a:t>
            </a:r>
            <a:r>
              <a:rPr lang="it-IT" altLang="en-US" dirty="0">
                <a:latin typeface="Times New Roman" panose="02020603050405020304" pitchFamily="18" charset="0"/>
              </a:rPr>
              <a:t> </a:t>
            </a:r>
            <a:r>
              <a:rPr lang="it-IT" altLang="en-US" dirty="0" err="1">
                <a:latin typeface="Times New Roman" panose="02020603050405020304" pitchFamily="18" charset="0"/>
              </a:rPr>
              <a:t>extent</a:t>
            </a:r>
            <a:r>
              <a:rPr lang="it-IT" altLang="en-US" dirty="0">
                <a:latin typeface="Times New Roman" panose="02020603050405020304" pitchFamily="18" charset="0"/>
              </a:rPr>
              <a:t> </a:t>
            </a:r>
            <a:r>
              <a:rPr lang="it-IT" altLang="en-US" dirty="0" err="1">
                <a:latin typeface="Times New Roman" panose="02020603050405020304" pitchFamily="18" charset="0"/>
              </a:rPr>
              <a:t>you</a:t>
            </a:r>
            <a:r>
              <a:rPr lang="it-IT" altLang="en-US" dirty="0">
                <a:latin typeface="Times New Roman" panose="02020603050405020304" pitchFamily="18" charset="0"/>
              </a:rPr>
              <a:t> </a:t>
            </a:r>
            <a:r>
              <a:rPr lang="it-IT" altLang="en-US" dirty="0" err="1">
                <a:latin typeface="Times New Roman" panose="02020603050405020304" pitchFamily="18" charset="0"/>
              </a:rPr>
              <a:t>need</a:t>
            </a:r>
            <a:r>
              <a:rPr lang="it-IT" altLang="en-US" dirty="0">
                <a:latin typeface="Times New Roman" panose="02020603050405020304" pitchFamily="18" charset="0"/>
              </a:rPr>
              <a:t> to </a:t>
            </a:r>
            <a:r>
              <a:rPr lang="it-IT" altLang="en-US" dirty="0" err="1">
                <a:latin typeface="Times New Roman" panose="02020603050405020304" pitchFamily="18" charset="0"/>
              </a:rPr>
              <a:t>consult</a:t>
            </a:r>
            <a:r>
              <a:rPr lang="it-IT" altLang="en-US" dirty="0">
                <a:latin typeface="Times New Roman" panose="02020603050405020304" pitchFamily="18" charset="0"/>
              </a:rPr>
              <a:t> </a:t>
            </a:r>
            <a:r>
              <a:rPr lang="it-IT" altLang="en-US" dirty="0" err="1">
                <a:latin typeface="Times New Roman" panose="02020603050405020304" pitchFamily="18" charset="0"/>
              </a:rPr>
              <a:t>recent</a:t>
            </a:r>
            <a:r>
              <a:rPr lang="it-IT" altLang="en-US" dirty="0">
                <a:latin typeface="Times New Roman" panose="02020603050405020304" pitchFamily="18" charset="0"/>
              </a:rPr>
              <a:t> sources.</a:t>
            </a:r>
          </a:p>
          <a:p>
            <a:pPr eaLnBrk="1" hangingPunct="1">
              <a:buFontTx/>
              <a:buNone/>
            </a:pPr>
            <a:endParaRPr lang="it-IT" altLang="en-US" dirty="0">
              <a:latin typeface="Times New Roman" panose="02020603050405020304" pitchFamily="18" charset="0"/>
            </a:endParaRPr>
          </a:p>
          <a:p>
            <a:pPr eaLnBrk="1" hangingPunct="1">
              <a:buFontTx/>
              <a:buNone/>
            </a:pPr>
            <a:r>
              <a:rPr lang="it-IT" altLang="en-US" dirty="0">
                <a:latin typeface="Times New Roman" panose="02020603050405020304" pitchFamily="18" charset="0"/>
              </a:rPr>
              <a:t>   For </a:t>
            </a:r>
            <a:r>
              <a:rPr lang="it-IT" altLang="en-US" dirty="0" err="1">
                <a:latin typeface="Times New Roman" panose="02020603050405020304" pitchFamily="18" charset="0"/>
              </a:rPr>
              <a:t>any</a:t>
            </a:r>
            <a:r>
              <a:rPr lang="it-IT" altLang="en-US" dirty="0">
                <a:latin typeface="Times New Roman" panose="02020603050405020304" pitchFamily="18" charset="0"/>
              </a:rPr>
              <a:t> </a:t>
            </a:r>
            <a:r>
              <a:rPr lang="it-IT" altLang="en-US" dirty="0" err="1">
                <a:latin typeface="Times New Roman" panose="02020603050405020304" pitchFamily="18" charset="0"/>
              </a:rPr>
              <a:t>ongoing</a:t>
            </a:r>
            <a:r>
              <a:rPr lang="it-IT" altLang="en-US" dirty="0">
                <a:latin typeface="Times New Roman" panose="02020603050405020304" pitchFamily="18" charset="0"/>
              </a:rPr>
              <a:t> event / </a:t>
            </a:r>
            <a:r>
              <a:rPr lang="it-IT" altLang="en-US" dirty="0" err="1">
                <a:latin typeface="Times New Roman" panose="02020603050405020304" pitchFamily="18" charset="0"/>
              </a:rPr>
              <a:t>current</a:t>
            </a:r>
            <a:r>
              <a:rPr lang="it-IT" altLang="en-US" dirty="0">
                <a:latin typeface="Times New Roman" panose="02020603050405020304" pitchFamily="18" charset="0"/>
              </a:rPr>
              <a:t> situation </a:t>
            </a:r>
            <a:r>
              <a:rPr lang="it-IT" altLang="en-US" dirty="0" err="1">
                <a:latin typeface="Times New Roman" panose="02020603050405020304" pitchFamily="18" charset="0"/>
              </a:rPr>
              <a:t>you</a:t>
            </a:r>
            <a:r>
              <a:rPr lang="it-IT" altLang="en-US" dirty="0">
                <a:latin typeface="Times New Roman" panose="02020603050405020304" pitchFamily="18" charset="0"/>
              </a:rPr>
              <a:t> </a:t>
            </a:r>
            <a:r>
              <a:rPr lang="it-IT" altLang="en-US" dirty="0" err="1">
                <a:latin typeface="Times New Roman" panose="02020603050405020304" pitchFamily="18" charset="0"/>
              </a:rPr>
              <a:t>will</a:t>
            </a:r>
            <a:r>
              <a:rPr lang="it-IT" altLang="en-US" dirty="0">
                <a:latin typeface="Times New Roman" panose="02020603050405020304" pitchFamily="18" charset="0"/>
              </a:rPr>
              <a:t> be </a:t>
            </a:r>
            <a:r>
              <a:rPr lang="it-IT" altLang="en-US" dirty="0" err="1">
                <a:latin typeface="Times New Roman" panose="02020603050405020304" pitchFamily="18" charset="0"/>
              </a:rPr>
              <a:t>expected</a:t>
            </a:r>
            <a:r>
              <a:rPr lang="it-IT" altLang="en-US" dirty="0">
                <a:latin typeface="Times New Roman" panose="02020603050405020304" pitchFamily="18" charset="0"/>
              </a:rPr>
              <a:t> to be </a:t>
            </a:r>
            <a:r>
              <a:rPr lang="it-IT" altLang="en-US" dirty="0" err="1">
                <a:latin typeface="Times New Roman" panose="02020603050405020304" pitchFamily="18" charset="0"/>
              </a:rPr>
              <a:t>as</a:t>
            </a:r>
            <a:r>
              <a:rPr lang="it-IT" altLang="en-US" dirty="0">
                <a:latin typeface="Times New Roman" panose="02020603050405020304" pitchFamily="18" charset="0"/>
              </a:rPr>
              <a:t> </a:t>
            </a:r>
            <a:r>
              <a:rPr lang="it-IT" altLang="en-US" dirty="0" err="1">
                <a:latin typeface="Times New Roman" panose="02020603050405020304" pitchFamily="18" charset="0"/>
              </a:rPr>
              <a:t>well-informed</a:t>
            </a:r>
            <a:r>
              <a:rPr lang="it-IT" altLang="en-US" dirty="0">
                <a:latin typeface="Times New Roman" panose="02020603050405020304" pitchFamily="18" charset="0"/>
              </a:rPr>
              <a:t> </a:t>
            </a:r>
            <a:r>
              <a:rPr lang="it-IT" altLang="en-US" dirty="0" err="1">
                <a:latin typeface="Times New Roman" panose="02020603050405020304" pitchFamily="18" charset="0"/>
              </a:rPr>
              <a:t>as</a:t>
            </a:r>
            <a:r>
              <a:rPr lang="it-IT" altLang="en-US" dirty="0">
                <a:latin typeface="Times New Roman" panose="02020603050405020304" pitchFamily="18" charset="0"/>
              </a:rPr>
              <a:t> </a:t>
            </a:r>
            <a:r>
              <a:rPr lang="it-IT" altLang="en-US" dirty="0" err="1">
                <a:latin typeface="Times New Roman" panose="02020603050405020304" pitchFamily="18" charset="0"/>
              </a:rPr>
              <a:t>possible</a:t>
            </a:r>
            <a:r>
              <a:rPr lang="it-IT" altLang="en-US" dirty="0">
                <a:latin typeface="Times New Roman" panose="02020603050405020304" pitchFamily="18" charset="0"/>
              </a:rPr>
              <a:t>.</a:t>
            </a:r>
          </a:p>
        </p:txBody>
      </p:sp>
      <p:sp>
        <p:nvSpPr>
          <p:cNvPr id="15364" name="Segnaposto numero diapositiva 5">
            <a:extLst>
              <a:ext uri="{FF2B5EF4-FFF2-40B4-BE49-F238E27FC236}">
                <a16:creationId xmlns:a16="http://schemas.microsoft.com/office/drawing/2014/main" id="{BD750C3B-FEDB-4E1E-8C28-8A2BCA7C2900}"/>
              </a:ext>
            </a:extLst>
          </p:cNvPr>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FECC7C2E-3838-4DD3-86E4-7C0FB9A54313}" type="slidenum">
              <a:rPr lang="it-IT" altLang="en-US">
                <a:latin typeface="Arial" panose="020B0604020202020204" pitchFamily="34" charset="0"/>
                <a:cs typeface="Arial" panose="020B0604020202020204" pitchFamily="34" charset="0"/>
              </a:rPr>
              <a:pPr>
                <a:spcAft>
                  <a:spcPts val="600"/>
                </a:spcAft>
              </a:pPr>
              <a:t>22</a:t>
            </a:fld>
            <a:endParaRPr lang="it-IT"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fade">
                                      <p:cBhvr>
                                        <p:cTn id="12" dur="1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5"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61" name="Picture 19460" descr="Colourful adhesive taps and pen on open notebook">
            <a:extLst>
              <a:ext uri="{FF2B5EF4-FFF2-40B4-BE49-F238E27FC236}">
                <a16:creationId xmlns:a16="http://schemas.microsoft.com/office/drawing/2014/main" id="{F75C1138-5962-35FD-9F58-E88EAB01EE56}"/>
              </a:ext>
            </a:extLst>
          </p:cNvPr>
          <p:cNvPicPr>
            <a:picLocks noChangeAspect="1"/>
          </p:cNvPicPr>
          <p:nvPr/>
        </p:nvPicPr>
        <p:blipFill rotWithShape="1">
          <a:blip r:embed="rId2"/>
          <a:srcRect l="3325" r="57181" b="-2"/>
          <a:stretch/>
        </p:blipFill>
        <p:spPr>
          <a:xfrm>
            <a:off x="20" y="-2"/>
            <a:ext cx="4057627" cy="6858002"/>
          </a:xfrm>
          <a:prstGeom prst="rect">
            <a:avLst/>
          </a:prstGeom>
        </p:spPr>
      </p:pic>
      <p:sp useBgFill="1">
        <p:nvSpPr>
          <p:cNvPr id="19467" name="Rectangle 19466">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B9C8429B-4502-4458-A9A2-0C68C2682BFB}"/>
              </a:ext>
            </a:extLst>
          </p:cNvPr>
          <p:cNvSpPr>
            <a:spLocks noGrp="1" noChangeArrowheads="1"/>
          </p:cNvSpPr>
          <p:nvPr>
            <p:ph type="title"/>
          </p:nvPr>
        </p:nvSpPr>
        <p:spPr>
          <a:xfrm>
            <a:off x="4586487" y="405685"/>
            <a:ext cx="4098726" cy="1559301"/>
          </a:xfrm>
        </p:spPr>
        <p:txBody>
          <a:bodyPr>
            <a:normAutofit/>
          </a:bodyPr>
          <a:lstStyle/>
          <a:p>
            <a:pPr eaLnBrk="1" hangingPunct="1"/>
            <a:r>
              <a:rPr lang="it-IT" altLang="en-US" sz="3500">
                <a:latin typeface="Times New Roman" panose="02020603050405020304" pitchFamily="18" charset="0"/>
              </a:rPr>
              <a:t>Dates</a:t>
            </a:r>
          </a:p>
        </p:txBody>
      </p:sp>
      <p:sp>
        <p:nvSpPr>
          <p:cNvPr id="19459" name="Rectangle 3">
            <a:extLst>
              <a:ext uri="{FF2B5EF4-FFF2-40B4-BE49-F238E27FC236}">
                <a16:creationId xmlns:a16="http://schemas.microsoft.com/office/drawing/2014/main" id="{6A009CF4-D3CE-4465-B19E-7F9C61FE56CF}"/>
              </a:ext>
            </a:extLst>
          </p:cNvPr>
          <p:cNvSpPr>
            <a:spLocks noGrp="1"/>
          </p:cNvSpPr>
          <p:nvPr>
            <p:ph idx="1"/>
          </p:nvPr>
        </p:nvSpPr>
        <p:spPr>
          <a:xfrm>
            <a:off x="4586487" y="2743200"/>
            <a:ext cx="3935505" cy="3496878"/>
          </a:xfrm>
        </p:spPr>
        <p:txBody>
          <a:bodyPr anchor="ctr">
            <a:normAutofit/>
          </a:bodyPr>
          <a:lstStyle/>
          <a:p>
            <a:pPr eaLnBrk="1" hangingPunct="1">
              <a:buFontTx/>
              <a:buNone/>
            </a:pPr>
            <a:endParaRPr lang="en-GB" altLang="zh-CN" sz="1700">
              <a:ea typeface="SimSun" panose="02010600030101010101" pitchFamily="2" charset="-122"/>
            </a:endParaRPr>
          </a:p>
          <a:p>
            <a:pPr eaLnBrk="1" hangingPunct="1"/>
            <a:r>
              <a:rPr lang="en-GB" altLang="zh-CN" sz="1700">
                <a:latin typeface="Times New Roman" panose="02020603050405020304" pitchFamily="18" charset="0"/>
                <a:ea typeface="SimSun" panose="02010600030101010101" pitchFamily="2" charset="-122"/>
              </a:rPr>
              <a:t>When was the information published?</a:t>
            </a:r>
          </a:p>
          <a:p>
            <a:pPr eaLnBrk="1" hangingPunct="1">
              <a:buFontTx/>
              <a:buNone/>
            </a:pPr>
            <a:endParaRPr lang="en-GB" altLang="zh-CN" sz="1700">
              <a:latin typeface="Times New Roman" panose="02020603050405020304" pitchFamily="18" charset="0"/>
              <a:ea typeface="SimSun" panose="02010600030101010101" pitchFamily="2" charset="-122"/>
            </a:endParaRPr>
          </a:p>
          <a:p>
            <a:pPr eaLnBrk="1" hangingPunct="1"/>
            <a:r>
              <a:rPr lang="en-GB" altLang="zh-CN" sz="1700">
                <a:latin typeface="Times New Roman" panose="02020603050405020304" pitchFamily="18" charset="0"/>
                <a:ea typeface="SimSun" panose="02010600030101010101" pitchFamily="2" charset="-122"/>
              </a:rPr>
              <a:t>Look for the publication date or last updated date. </a:t>
            </a:r>
          </a:p>
          <a:p>
            <a:pPr eaLnBrk="1" hangingPunct="1">
              <a:buFontTx/>
              <a:buNone/>
            </a:pPr>
            <a:endParaRPr lang="en-GB" altLang="zh-CN" sz="1700">
              <a:latin typeface="Times New Roman" panose="02020603050405020304" pitchFamily="18" charset="0"/>
              <a:ea typeface="SimSun" panose="02010600030101010101" pitchFamily="2" charset="-122"/>
            </a:endParaRPr>
          </a:p>
          <a:p>
            <a:pPr eaLnBrk="1" hangingPunct="1"/>
            <a:r>
              <a:rPr lang="en-GB" altLang="zh-CN" sz="1700">
                <a:latin typeface="Times New Roman" panose="02020603050405020304" pitchFamily="18" charset="0"/>
                <a:ea typeface="SimSun" panose="02010600030101010101" pitchFamily="2" charset="-122"/>
              </a:rPr>
              <a:t>Is it still useful? Has it been updated?</a:t>
            </a:r>
          </a:p>
          <a:p>
            <a:pPr eaLnBrk="1" hangingPunct="1">
              <a:buFontTx/>
              <a:buNone/>
            </a:pPr>
            <a:endParaRPr lang="en-GB" altLang="zh-CN" sz="1700">
              <a:latin typeface="Times New Roman" panose="02020603050405020304" pitchFamily="18" charset="0"/>
              <a:ea typeface="SimSun" panose="02010600030101010101" pitchFamily="2" charset="-122"/>
            </a:endParaRPr>
          </a:p>
          <a:p>
            <a:pPr eaLnBrk="1" hangingPunct="1"/>
            <a:r>
              <a:rPr lang="en-GB" altLang="zh-CN" sz="1700">
                <a:latin typeface="Times New Roman" panose="02020603050405020304" pitchFamily="18" charset="0"/>
                <a:ea typeface="SimSun" panose="02010600030101010101" pitchFamily="2" charset="-122"/>
              </a:rPr>
              <a:t>Does the ‘About Us’ section provide information about the updating policy?</a:t>
            </a:r>
            <a:endParaRPr lang="it-IT" altLang="en-US" sz="1700">
              <a:latin typeface="Times New Roman" panose="02020603050405020304" pitchFamily="18" charset="0"/>
            </a:endParaRPr>
          </a:p>
        </p:txBody>
      </p:sp>
      <p:sp>
        <p:nvSpPr>
          <p:cNvPr id="16388" name="Segnaposto numero diapositiva 5">
            <a:extLst>
              <a:ext uri="{FF2B5EF4-FFF2-40B4-BE49-F238E27FC236}">
                <a16:creationId xmlns:a16="http://schemas.microsoft.com/office/drawing/2014/main" id="{D8CFCE02-99A3-4959-9E1D-1EFC2B5CF3D0}"/>
              </a:ext>
            </a:extLst>
          </p:cNvPr>
          <p:cNvSpPr>
            <a:spLocks noGrp="1"/>
          </p:cNvSpPr>
          <p:nvPr>
            <p:ph type="sldNum" sz="quarter" idx="12"/>
          </p:nvPr>
        </p:nvSpPr>
        <p:spPr bwMode="auto">
          <a:xfrm>
            <a:off x="6549390" y="6356350"/>
            <a:ext cx="24003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F63D5CFD-FBEC-4B09-B241-E98C43EC2014}" type="slidenum">
              <a:rPr lang="it-IT" altLang="en-US">
                <a:latin typeface="Arial" panose="020B0604020202020204" pitchFamily="34" charset="0"/>
                <a:cs typeface="Arial" panose="020B0604020202020204" pitchFamily="34" charset="0"/>
              </a:rPr>
              <a:pPr>
                <a:spcAft>
                  <a:spcPts val="600"/>
                </a:spcAft>
              </a:pPr>
              <a:t>23</a:t>
            </a:fld>
            <a:endParaRPr lang="it-IT"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1000"/>
                                        <p:tgtEl>
                                          <p:spTgt spid="19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3" end="3"/>
                                            </p:txEl>
                                          </p:spTgt>
                                        </p:tgtEl>
                                        <p:attrNameLst>
                                          <p:attrName>style.visibility</p:attrName>
                                        </p:attrNameLst>
                                      </p:cBhvr>
                                      <p:to>
                                        <p:strVal val="visible"/>
                                      </p:to>
                                    </p:set>
                                    <p:animEffect transition="in" filter="fade">
                                      <p:cBhvr>
                                        <p:cTn id="12" dur="1000"/>
                                        <p:tgtEl>
                                          <p:spTgt spid="1945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animEffect transition="in" filter="fade">
                                      <p:cBhvr>
                                        <p:cTn id="17" dur="1000"/>
                                        <p:tgtEl>
                                          <p:spTgt spid="19459">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459">
                                            <p:txEl>
                                              <p:pRg st="7" end="7"/>
                                            </p:txEl>
                                          </p:spTgt>
                                        </p:tgtEl>
                                        <p:attrNameLst>
                                          <p:attrName>style.visibility</p:attrName>
                                        </p:attrNameLst>
                                      </p:cBhvr>
                                      <p:to>
                                        <p:strVal val="visible"/>
                                      </p:to>
                                    </p:set>
                                    <p:animEffect transition="in" filter="fade">
                                      <p:cBhvr>
                                        <p:cTn id="22" dur="10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E69A338-CB5B-4D8F-B6FB-973199A10B5A}"/>
              </a:ext>
            </a:extLst>
          </p:cNvPr>
          <p:cNvSpPr>
            <a:spLocks noGrp="1" noChangeArrowheads="1"/>
          </p:cNvSpPr>
          <p:nvPr>
            <p:ph type="title"/>
          </p:nvPr>
        </p:nvSpPr>
        <p:spPr>
          <a:xfrm>
            <a:off x="628649" y="1065749"/>
            <a:ext cx="3714751" cy="4726502"/>
          </a:xfrm>
        </p:spPr>
        <p:txBody>
          <a:bodyPr>
            <a:normAutofit/>
          </a:bodyPr>
          <a:lstStyle/>
          <a:p>
            <a:pPr eaLnBrk="1" hangingPunct="1"/>
            <a:r>
              <a:rPr lang="en-US" altLang="en-US" dirty="0"/>
              <a:t>DO NOT UNDERESTIMATE:</a:t>
            </a:r>
            <a:br>
              <a:rPr lang="en-US" altLang="en-US" dirty="0"/>
            </a:br>
            <a:r>
              <a:rPr lang="en-US" altLang="en-US" dirty="0"/>
              <a:t>	FORMATTING</a:t>
            </a:r>
          </a:p>
        </p:txBody>
      </p:sp>
      <p:sp>
        <p:nvSpPr>
          <p:cNvPr id="59395" name="Rectangle 3">
            <a:extLst>
              <a:ext uri="{FF2B5EF4-FFF2-40B4-BE49-F238E27FC236}">
                <a16:creationId xmlns:a16="http://schemas.microsoft.com/office/drawing/2014/main" id="{C198BAED-76AD-421D-8F13-9E231E87645A}"/>
              </a:ext>
            </a:extLst>
          </p:cNvPr>
          <p:cNvSpPr>
            <a:spLocks noGrp="1"/>
          </p:cNvSpPr>
          <p:nvPr>
            <p:ph idx="1"/>
          </p:nvPr>
        </p:nvSpPr>
        <p:spPr>
          <a:xfrm>
            <a:off x="5653516" y="713313"/>
            <a:ext cx="2861834" cy="5431376"/>
          </a:xfrm>
        </p:spPr>
        <p:txBody>
          <a:bodyPr anchor="ctr">
            <a:normAutofit/>
          </a:bodyPr>
          <a:lstStyle/>
          <a:p>
            <a:pPr eaLnBrk="1" hangingPunct="1"/>
            <a:r>
              <a:rPr lang="it-IT" altLang="en-US" sz="1700">
                <a:latin typeface="Times New Roman" panose="02020603050405020304" pitchFamily="18" charset="0"/>
              </a:rPr>
              <a:t>Formatting: careful with spacing and indentation</a:t>
            </a:r>
          </a:p>
          <a:p>
            <a:pPr eaLnBrk="1" hangingPunct="1"/>
            <a:r>
              <a:rPr lang="it-IT" altLang="en-US" sz="1700">
                <a:latin typeface="Times New Roman" panose="02020603050405020304" pitchFamily="18" charset="0"/>
              </a:rPr>
              <a:t>Title page, page numbers</a:t>
            </a:r>
          </a:p>
          <a:p>
            <a:pPr marL="0" indent="0" eaLnBrk="1" hangingPunct="1">
              <a:buNone/>
            </a:pPr>
            <a:endParaRPr lang="it-IT" altLang="en-US" sz="1700">
              <a:latin typeface="Times New Roman" panose="02020603050405020304" pitchFamily="18" charset="0"/>
            </a:endParaRPr>
          </a:p>
        </p:txBody>
      </p:sp>
      <p:sp>
        <p:nvSpPr>
          <p:cNvPr id="17412" name="Segnaposto numero diapositiva 5">
            <a:extLst>
              <a:ext uri="{FF2B5EF4-FFF2-40B4-BE49-F238E27FC236}">
                <a16:creationId xmlns:a16="http://schemas.microsoft.com/office/drawing/2014/main" id="{AADF449D-A792-4434-A002-102A6DC61976}"/>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304AD2F4-0B82-472B-BF24-352885EC611C}" type="slidenum">
              <a:rPr lang="it-IT" altLang="en-US">
                <a:latin typeface="Arial" panose="020B0604020202020204" pitchFamily="34" charset="0"/>
                <a:cs typeface="Arial" panose="020B0604020202020204" pitchFamily="34" charset="0"/>
              </a:rPr>
              <a:pPr>
                <a:spcAft>
                  <a:spcPts val="600"/>
                </a:spcAft>
              </a:pPr>
              <a:t>24</a:t>
            </a:fld>
            <a:endParaRPr lang="it-IT"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fade">
                                      <p:cBhvr>
                                        <p:cTn id="12" dur="10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72F88E8-A982-4E4A-AD12-B6ADA3229213}"/>
              </a:ext>
            </a:extLst>
          </p:cNvPr>
          <p:cNvSpPr>
            <a:spLocks noGrp="1" noChangeArrowheads="1"/>
          </p:cNvSpPr>
          <p:nvPr>
            <p:ph type="title"/>
          </p:nvPr>
        </p:nvSpPr>
        <p:spPr>
          <a:xfrm>
            <a:off x="628649" y="1065749"/>
            <a:ext cx="3714751" cy="4726502"/>
          </a:xfrm>
        </p:spPr>
        <p:txBody>
          <a:bodyPr>
            <a:normAutofit/>
          </a:bodyPr>
          <a:lstStyle/>
          <a:p>
            <a:pPr eaLnBrk="1" hangingPunct="1"/>
            <a:r>
              <a:rPr lang="it-IT" altLang="en-US">
                <a:latin typeface="Times New Roman" panose="02020603050405020304" pitchFamily="18" charset="0"/>
              </a:rPr>
              <a:t>Titles</a:t>
            </a:r>
          </a:p>
        </p:txBody>
      </p:sp>
      <p:sp>
        <p:nvSpPr>
          <p:cNvPr id="20483" name="Rectangle 3">
            <a:extLst>
              <a:ext uri="{FF2B5EF4-FFF2-40B4-BE49-F238E27FC236}">
                <a16:creationId xmlns:a16="http://schemas.microsoft.com/office/drawing/2014/main" id="{81F65F46-89C0-4F28-908A-7365F8EC8DA2}"/>
              </a:ext>
            </a:extLst>
          </p:cNvPr>
          <p:cNvSpPr>
            <a:spLocks noGrp="1"/>
          </p:cNvSpPr>
          <p:nvPr>
            <p:ph idx="1"/>
          </p:nvPr>
        </p:nvSpPr>
        <p:spPr>
          <a:xfrm>
            <a:off x="5653516" y="713313"/>
            <a:ext cx="2861834" cy="5431376"/>
          </a:xfrm>
        </p:spPr>
        <p:txBody>
          <a:bodyPr anchor="ctr">
            <a:normAutofit/>
          </a:bodyPr>
          <a:lstStyle/>
          <a:p>
            <a:pPr eaLnBrk="1" hangingPunct="1">
              <a:buFontTx/>
              <a:buNone/>
            </a:pPr>
            <a:r>
              <a:rPr lang="it-IT" altLang="en-US" sz="1700">
                <a:latin typeface="Times New Roman" panose="02020603050405020304" pitchFamily="18" charset="0"/>
              </a:rPr>
              <a:t>Read file on Moodle?</a:t>
            </a:r>
          </a:p>
          <a:p>
            <a:pPr eaLnBrk="1" hangingPunct="1">
              <a:buFontTx/>
              <a:buNone/>
            </a:pPr>
            <a:endParaRPr lang="it-IT" altLang="en-US" sz="1700">
              <a:latin typeface="Times New Roman" panose="02020603050405020304" pitchFamily="18" charset="0"/>
            </a:endParaRPr>
          </a:p>
          <a:p>
            <a:pPr eaLnBrk="1" hangingPunct="1">
              <a:buFontTx/>
              <a:buNone/>
            </a:pPr>
            <a:r>
              <a:rPr lang="it-IT" altLang="en-US" sz="1700">
                <a:latin typeface="Times New Roman" panose="02020603050405020304" pitchFamily="18" charset="0"/>
              </a:rPr>
              <a:t>Got ideas for a final title?</a:t>
            </a:r>
          </a:p>
          <a:p>
            <a:pPr eaLnBrk="1" hangingPunct="1">
              <a:buFontTx/>
              <a:buNone/>
            </a:pPr>
            <a:endParaRPr lang="it-IT" altLang="en-US" sz="1700">
              <a:latin typeface="Times New Roman" panose="02020603050405020304" pitchFamily="18" charset="0"/>
            </a:endParaRPr>
          </a:p>
          <a:p>
            <a:pPr eaLnBrk="1" hangingPunct="1">
              <a:buFontTx/>
              <a:buNone/>
            </a:pPr>
            <a:endParaRPr lang="it-IT" altLang="en-US" sz="1700">
              <a:latin typeface="Times New Roman" panose="02020603050405020304" pitchFamily="18" charset="0"/>
            </a:endParaRPr>
          </a:p>
          <a:p>
            <a:pPr eaLnBrk="1" hangingPunct="1"/>
            <a:r>
              <a:rPr lang="en-GB" altLang="zh-CN" sz="1700">
                <a:latin typeface="Times New Roman" panose="02020603050405020304" pitchFamily="18" charset="0"/>
                <a:ea typeface="SimSun" panose="02010600030101010101" pitchFamily="2" charset="-122"/>
              </a:rPr>
              <a:t>Purpose: attract reader’s attention, make them curious, focus on subject.</a:t>
            </a:r>
          </a:p>
          <a:p>
            <a:pPr eaLnBrk="1" hangingPunct="1">
              <a:buFontTx/>
              <a:buNone/>
            </a:pPr>
            <a:endParaRPr lang="en-GB" altLang="zh-CN" sz="1700">
              <a:latin typeface="Times New Roman" panose="02020603050405020304" pitchFamily="18" charset="0"/>
              <a:ea typeface="SimSun" panose="02010600030101010101" pitchFamily="2" charset="-122"/>
            </a:endParaRPr>
          </a:p>
          <a:p>
            <a:pPr eaLnBrk="1" hangingPunct="1"/>
            <a:r>
              <a:rPr lang="en-GB" altLang="zh-CN" sz="1700">
                <a:latin typeface="Times New Roman" panose="02020603050405020304" pitchFamily="18" charset="0"/>
                <a:ea typeface="SimSun" panose="02010600030101010101" pitchFamily="2" charset="-122"/>
              </a:rPr>
              <a:t>Tend to be telegraphic, using a colon where the information that follows it explains the first part. </a:t>
            </a:r>
          </a:p>
          <a:p>
            <a:pPr eaLnBrk="1" hangingPunct="1">
              <a:buFontTx/>
              <a:buNone/>
            </a:pPr>
            <a:endParaRPr lang="en-GB" altLang="zh-CN" sz="1700">
              <a:latin typeface="Times New Roman" panose="02020603050405020304" pitchFamily="18" charset="0"/>
              <a:ea typeface="SimSun" panose="02010600030101010101" pitchFamily="2" charset="-122"/>
            </a:endParaRPr>
          </a:p>
        </p:txBody>
      </p:sp>
      <p:sp>
        <p:nvSpPr>
          <p:cNvPr id="19460" name="Segnaposto numero diapositiva 5">
            <a:extLst>
              <a:ext uri="{FF2B5EF4-FFF2-40B4-BE49-F238E27FC236}">
                <a16:creationId xmlns:a16="http://schemas.microsoft.com/office/drawing/2014/main" id="{AAD6AD37-A802-43B9-BA71-D130FF2E946C}"/>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8811A45F-EA0E-4074-B132-232E3E6CB188}" type="slidenum">
              <a:rPr lang="it-IT" altLang="en-US">
                <a:latin typeface="Arial" panose="020B0604020202020204" pitchFamily="34" charset="0"/>
                <a:cs typeface="Arial" panose="020B0604020202020204" pitchFamily="34" charset="0"/>
              </a:rPr>
              <a:pPr>
                <a:spcAft>
                  <a:spcPts val="600"/>
                </a:spcAft>
              </a:pPr>
              <a:t>25</a:t>
            </a:fld>
            <a:endParaRPr lang="it-IT"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fade">
                                      <p:cBhvr>
                                        <p:cTn id="12" dur="1000"/>
                                        <p:tgtEl>
                                          <p:spTgt spid="20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animEffect transition="in" filter="fade">
                                      <p:cBhvr>
                                        <p:cTn id="17" dur="1000"/>
                                        <p:tgtEl>
                                          <p:spTgt spid="2048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483">
                                            <p:txEl>
                                              <p:pRg st="7" end="7"/>
                                            </p:txEl>
                                          </p:spTgt>
                                        </p:tgtEl>
                                        <p:attrNameLst>
                                          <p:attrName>style.visibility</p:attrName>
                                        </p:attrNameLst>
                                      </p:cBhvr>
                                      <p:to>
                                        <p:strVal val="visible"/>
                                      </p:to>
                                    </p:set>
                                    <p:animEffect transition="in" filter="fade">
                                      <p:cBhvr>
                                        <p:cTn id="22" dur="10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18F2A1E-58FB-4E04-80DC-3569952E8987}"/>
              </a:ext>
            </a:extLst>
          </p:cNvPr>
          <p:cNvSpPr>
            <a:spLocks noGrp="1" noChangeArrowheads="1"/>
          </p:cNvSpPr>
          <p:nvPr>
            <p:ph type="title"/>
          </p:nvPr>
        </p:nvSpPr>
        <p:spPr>
          <a:xfrm>
            <a:off x="628649" y="1065749"/>
            <a:ext cx="3714751" cy="4726502"/>
          </a:xfrm>
        </p:spPr>
        <p:txBody>
          <a:bodyPr>
            <a:normAutofit/>
          </a:bodyPr>
          <a:lstStyle/>
          <a:p>
            <a:pPr eaLnBrk="1" hangingPunct="1"/>
            <a:r>
              <a:rPr lang="it-IT" altLang="en-US">
                <a:latin typeface="Times New Roman" panose="02020603050405020304" pitchFamily="18" charset="0"/>
              </a:rPr>
              <a:t>Checking your work</a:t>
            </a:r>
          </a:p>
        </p:txBody>
      </p:sp>
      <p:sp>
        <p:nvSpPr>
          <p:cNvPr id="31747" name="Rectangle 3">
            <a:extLst>
              <a:ext uri="{FF2B5EF4-FFF2-40B4-BE49-F238E27FC236}">
                <a16:creationId xmlns:a16="http://schemas.microsoft.com/office/drawing/2014/main" id="{DFC2ED3D-2C27-4F46-9375-64850D0ECDB4}"/>
              </a:ext>
            </a:extLst>
          </p:cNvPr>
          <p:cNvSpPr>
            <a:spLocks noGrp="1"/>
          </p:cNvSpPr>
          <p:nvPr>
            <p:ph idx="1"/>
          </p:nvPr>
        </p:nvSpPr>
        <p:spPr>
          <a:xfrm>
            <a:off x="5653516" y="713313"/>
            <a:ext cx="2861834" cy="5431376"/>
          </a:xfrm>
        </p:spPr>
        <p:txBody>
          <a:bodyPr anchor="ctr">
            <a:normAutofit/>
          </a:bodyPr>
          <a:lstStyle/>
          <a:p>
            <a:pPr eaLnBrk="1" hangingPunct="1">
              <a:buFontTx/>
              <a:buNone/>
            </a:pPr>
            <a:r>
              <a:rPr lang="it-IT" altLang="en-US" sz="1700" dirty="0" err="1">
                <a:latin typeface="Times New Roman" panose="02020603050405020304" pitchFamily="18" charset="0"/>
              </a:rPr>
              <a:t>Introduction</a:t>
            </a:r>
            <a:r>
              <a:rPr lang="it-IT" altLang="en-US" sz="1700" dirty="0">
                <a:latin typeface="Times New Roman" panose="02020603050405020304" pitchFamily="18" charset="0"/>
              </a:rPr>
              <a:t>: FOCUS</a:t>
            </a:r>
          </a:p>
          <a:p>
            <a:pPr eaLnBrk="1" hangingPunct="1">
              <a:buFontTx/>
              <a:buNone/>
            </a:pPr>
            <a:r>
              <a:rPr lang="it-IT" altLang="en-US" sz="1700" dirty="0">
                <a:latin typeface="Times New Roman" panose="02020603050405020304" pitchFamily="18" charset="0"/>
              </a:rPr>
              <a:t>   Does </a:t>
            </a:r>
            <a:r>
              <a:rPr lang="it-IT" altLang="en-US" sz="1700" dirty="0" err="1">
                <a:latin typeface="Times New Roman" panose="02020603050405020304" pitchFamily="18" charset="0"/>
              </a:rPr>
              <a:t>it</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explain</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clearly</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your</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intentions</a:t>
            </a:r>
            <a:r>
              <a:rPr lang="it-IT" altLang="en-US" sz="1700" dirty="0">
                <a:latin typeface="Times New Roman" panose="02020603050405020304" pitchFamily="18" charset="0"/>
              </a:rPr>
              <a:t> and </a:t>
            </a:r>
            <a:r>
              <a:rPr lang="it-IT" altLang="en-US" sz="1700" dirty="0" err="1">
                <a:latin typeface="Times New Roman" panose="02020603050405020304" pitchFamily="18" charset="0"/>
              </a:rPr>
              <a:t>reflect</a:t>
            </a:r>
            <a:r>
              <a:rPr lang="it-IT" altLang="en-US" sz="1700" dirty="0">
                <a:latin typeface="Times New Roman" panose="02020603050405020304" pitchFamily="18" charset="0"/>
              </a:rPr>
              <a:t> the </a:t>
            </a:r>
            <a:r>
              <a:rPr lang="it-IT" altLang="en-US" sz="1700" dirty="0" err="1">
                <a:latin typeface="Times New Roman" panose="02020603050405020304" pitchFamily="18" charset="0"/>
              </a:rPr>
              <a:t>content</a:t>
            </a:r>
            <a:r>
              <a:rPr lang="it-IT" altLang="en-US" sz="1700" dirty="0">
                <a:latin typeface="Times New Roman" panose="02020603050405020304" pitchFamily="18" charset="0"/>
              </a:rPr>
              <a:t>?</a:t>
            </a:r>
          </a:p>
          <a:p>
            <a:pPr eaLnBrk="1" hangingPunct="1">
              <a:buFontTx/>
              <a:buNone/>
            </a:pPr>
            <a:endParaRPr lang="it-IT" altLang="en-US" sz="1700" dirty="0">
              <a:latin typeface="Times New Roman" panose="02020603050405020304" pitchFamily="18" charset="0"/>
            </a:endParaRPr>
          </a:p>
          <a:p>
            <a:pPr eaLnBrk="1" hangingPunct="1">
              <a:buFontTx/>
              <a:buNone/>
            </a:pPr>
            <a:r>
              <a:rPr lang="it-IT" altLang="en-US" sz="1700" dirty="0" err="1">
                <a:latin typeface="Times New Roman" panose="02020603050405020304" pitchFamily="18" charset="0"/>
              </a:rPr>
              <a:t>Paragraph</a:t>
            </a:r>
            <a:r>
              <a:rPr lang="it-IT" altLang="en-US" sz="1700" dirty="0">
                <a:latin typeface="Times New Roman" panose="02020603050405020304" pitchFamily="18" charset="0"/>
              </a:rPr>
              <a:t> 2: </a:t>
            </a:r>
            <a:r>
              <a:rPr lang="it-IT" altLang="en-US" sz="1700" dirty="0" err="1">
                <a:latin typeface="Times New Roman" panose="02020603050405020304" pitchFamily="18" charset="0"/>
              </a:rPr>
              <a:t>does</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it</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explain</a:t>
            </a:r>
            <a:r>
              <a:rPr lang="it-IT" altLang="en-US" sz="1700" dirty="0">
                <a:latin typeface="Times New Roman" panose="02020603050405020304" pitchFamily="18" charset="0"/>
              </a:rPr>
              <a:t> the </a:t>
            </a:r>
            <a:r>
              <a:rPr lang="it-IT" altLang="en-US" sz="1700" dirty="0" err="1">
                <a:latin typeface="Times New Roman" panose="02020603050405020304" pitchFamily="18" charset="0"/>
              </a:rPr>
              <a:t>organisation</a:t>
            </a:r>
            <a:r>
              <a:rPr lang="it-IT" altLang="en-US" sz="1700" dirty="0">
                <a:latin typeface="Times New Roman" panose="02020603050405020304" pitchFamily="18" charset="0"/>
              </a:rPr>
              <a:t> of the paper?</a:t>
            </a:r>
          </a:p>
        </p:txBody>
      </p:sp>
      <p:sp>
        <p:nvSpPr>
          <p:cNvPr id="21508" name="Segnaposto numero diapositiva 5">
            <a:extLst>
              <a:ext uri="{FF2B5EF4-FFF2-40B4-BE49-F238E27FC236}">
                <a16:creationId xmlns:a16="http://schemas.microsoft.com/office/drawing/2014/main" id="{AFCADF7A-EB92-4331-AAF9-1E378EA3F142}"/>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0023918F-807B-493C-901C-52FDAF5B492C}" type="slidenum">
              <a:rPr lang="it-IT" altLang="en-US">
                <a:latin typeface="Arial" panose="020B0604020202020204" pitchFamily="34" charset="0"/>
                <a:cs typeface="Arial" panose="020B0604020202020204" pitchFamily="34" charset="0"/>
              </a:rPr>
              <a:pPr>
                <a:spcAft>
                  <a:spcPts val="600"/>
                </a:spcAft>
              </a:pPr>
              <a:t>26</a:t>
            </a:fld>
            <a:endParaRPr lang="it-IT"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10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Effect transition="in" filter="fade">
                                      <p:cBhvr>
                                        <p:cTn id="17" dur="10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7226BF9-F20C-4B2A-B5E2-401D84FC7CB2}"/>
              </a:ext>
            </a:extLst>
          </p:cNvPr>
          <p:cNvSpPr>
            <a:spLocks noGrp="1" noChangeArrowheads="1"/>
          </p:cNvSpPr>
          <p:nvPr>
            <p:ph type="title"/>
          </p:nvPr>
        </p:nvSpPr>
        <p:spPr>
          <a:xfrm>
            <a:off x="628650" y="838199"/>
            <a:ext cx="3143250" cy="5338763"/>
          </a:xfrm>
        </p:spPr>
        <p:txBody>
          <a:bodyPr>
            <a:normAutofit/>
          </a:bodyPr>
          <a:lstStyle/>
          <a:p>
            <a:pPr eaLnBrk="1" hangingPunct="1"/>
            <a:r>
              <a:rPr lang="en-US" altLang="en-US" b="1"/>
              <a:t>CL PAPER</a:t>
            </a:r>
          </a:p>
        </p:txBody>
      </p:sp>
      <p:sp>
        <p:nvSpPr>
          <p:cNvPr id="32771" name="Rectangle 3">
            <a:extLst>
              <a:ext uri="{FF2B5EF4-FFF2-40B4-BE49-F238E27FC236}">
                <a16:creationId xmlns:a16="http://schemas.microsoft.com/office/drawing/2014/main" id="{74D42B04-26DE-46CB-BB17-3421BDF3C897}"/>
              </a:ext>
            </a:extLst>
          </p:cNvPr>
          <p:cNvSpPr>
            <a:spLocks noGrp="1"/>
          </p:cNvSpPr>
          <p:nvPr>
            <p:ph idx="1"/>
          </p:nvPr>
        </p:nvSpPr>
        <p:spPr>
          <a:xfrm>
            <a:off x="3976749" y="838199"/>
            <a:ext cx="4538601" cy="5338763"/>
          </a:xfrm>
        </p:spPr>
        <p:txBody>
          <a:bodyPr anchor="ctr">
            <a:normAutofit/>
          </a:bodyPr>
          <a:lstStyle/>
          <a:p>
            <a:pPr eaLnBrk="1" hangingPunct="1">
              <a:buFontTx/>
              <a:buNone/>
            </a:pPr>
            <a:r>
              <a:rPr lang="it-IT" altLang="en-US" sz="1700" dirty="0">
                <a:latin typeface="Times New Roman" panose="02020603050405020304" pitchFamily="18" charset="0"/>
              </a:rPr>
              <a:t>Body of paper: </a:t>
            </a:r>
            <a:r>
              <a:rPr lang="it-IT" altLang="en-US" sz="1700" dirty="0" err="1">
                <a:latin typeface="Times New Roman" panose="02020603050405020304" pitchFamily="18" charset="0"/>
              </a:rPr>
              <a:t>does</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it</a:t>
            </a:r>
            <a:r>
              <a:rPr lang="it-IT" altLang="en-US" sz="1700" dirty="0">
                <a:latin typeface="Times New Roman" panose="02020603050405020304" pitchFamily="18" charset="0"/>
              </a:rPr>
              <a:t> illustrate </a:t>
            </a:r>
            <a:r>
              <a:rPr lang="it-IT" altLang="en-US" sz="1700" dirty="0" err="1">
                <a:latin typeface="Times New Roman" panose="02020603050405020304" pitchFamily="18" charset="0"/>
              </a:rPr>
              <a:t>what</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was</a:t>
            </a:r>
            <a:r>
              <a:rPr lang="it-IT" altLang="en-US" sz="1700" dirty="0">
                <a:latin typeface="Times New Roman" panose="02020603050405020304" pitchFamily="18" charset="0"/>
              </a:rPr>
              <a:t> </a:t>
            </a:r>
          </a:p>
          <a:p>
            <a:pPr eaLnBrk="1" hangingPunct="1">
              <a:buFontTx/>
              <a:buNone/>
            </a:pPr>
            <a:r>
              <a:rPr lang="it-IT" altLang="en-US" sz="1700" dirty="0">
                <a:latin typeface="Times New Roman" panose="02020603050405020304" pitchFamily="18" charset="0"/>
              </a:rPr>
              <a:t> </a:t>
            </a:r>
            <a:r>
              <a:rPr lang="it-IT" altLang="en-US" sz="1700" dirty="0" err="1">
                <a:latin typeface="Times New Roman" panose="02020603050405020304" pitchFamily="18" charset="0"/>
              </a:rPr>
              <a:t>announced</a:t>
            </a:r>
            <a:r>
              <a:rPr lang="it-IT" altLang="en-US" sz="1700" dirty="0">
                <a:latin typeface="Times New Roman" panose="02020603050405020304" pitchFamily="18" charset="0"/>
              </a:rPr>
              <a:t> in the </a:t>
            </a:r>
            <a:r>
              <a:rPr lang="it-IT" altLang="en-US" sz="1700" dirty="0" err="1">
                <a:latin typeface="Times New Roman" panose="02020603050405020304" pitchFamily="18" charset="0"/>
              </a:rPr>
              <a:t>introduction</a:t>
            </a:r>
            <a:r>
              <a:rPr lang="it-IT" altLang="en-US" sz="1700" dirty="0">
                <a:latin typeface="Times New Roman" panose="02020603050405020304" pitchFamily="18" charset="0"/>
              </a:rPr>
              <a:t>?</a:t>
            </a:r>
          </a:p>
          <a:p>
            <a:pPr eaLnBrk="1" hangingPunct="1">
              <a:buFontTx/>
              <a:buNone/>
            </a:pPr>
            <a:endParaRPr lang="it-IT" altLang="en-US" sz="1700" dirty="0">
              <a:latin typeface="Times New Roman" panose="02020603050405020304" pitchFamily="18" charset="0"/>
            </a:endParaRPr>
          </a:p>
          <a:p>
            <a:pPr eaLnBrk="1" hangingPunct="1">
              <a:buFontTx/>
              <a:buNone/>
            </a:pPr>
            <a:r>
              <a:rPr lang="it-IT" altLang="en-US" sz="1700" dirty="0">
                <a:latin typeface="Times New Roman" panose="02020603050405020304" pitchFamily="18" charset="0"/>
              </a:rPr>
              <a:t> Does </a:t>
            </a:r>
            <a:r>
              <a:rPr lang="it-IT" altLang="en-US" sz="1700" dirty="0" err="1">
                <a:latin typeface="Times New Roman" panose="02020603050405020304" pitchFamily="18" charset="0"/>
              </a:rPr>
              <a:t>it</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contain</a:t>
            </a:r>
            <a:r>
              <a:rPr lang="it-IT" altLang="en-US" sz="1700" dirty="0">
                <a:latin typeface="Times New Roman" panose="02020603050405020304" pitchFamily="18" charset="0"/>
              </a:rPr>
              <a:t> in-text </a:t>
            </a:r>
            <a:r>
              <a:rPr lang="it-IT" altLang="en-US" sz="1700" dirty="0" err="1">
                <a:latin typeface="Times New Roman" panose="02020603050405020304" pitchFamily="18" charset="0"/>
              </a:rPr>
              <a:t>citation</a:t>
            </a:r>
            <a:r>
              <a:rPr lang="it-IT" altLang="en-US" sz="1700" dirty="0">
                <a:latin typeface="Times New Roman" panose="02020603050405020304" pitchFamily="18" charset="0"/>
              </a:rPr>
              <a:t> and </a:t>
            </a:r>
            <a:r>
              <a:rPr lang="it-IT" altLang="en-US" sz="1700" dirty="0" err="1">
                <a:latin typeface="Times New Roman" panose="02020603050405020304" pitchFamily="18" charset="0"/>
              </a:rPr>
              <a:t>supporting</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evidence</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Is</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there</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critical</a:t>
            </a:r>
            <a:r>
              <a:rPr lang="it-IT" altLang="en-US" sz="1700" dirty="0">
                <a:latin typeface="Times New Roman" panose="02020603050405020304" pitchFamily="18" charset="0"/>
              </a:rPr>
              <a:t> thinking?</a:t>
            </a:r>
          </a:p>
          <a:p>
            <a:pPr eaLnBrk="1" hangingPunct="1">
              <a:buFontTx/>
              <a:buNone/>
            </a:pPr>
            <a:endParaRPr lang="it-IT" altLang="en-US" sz="1700" dirty="0">
              <a:latin typeface="Times New Roman" panose="02020603050405020304" pitchFamily="18" charset="0"/>
            </a:endParaRPr>
          </a:p>
          <a:p>
            <a:pPr eaLnBrk="1" hangingPunct="1">
              <a:buFontTx/>
              <a:buNone/>
            </a:pPr>
            <a:r>
              <a:rPr lang="it-IT" altLang="en-US" sz="1700" dirty="0" err="1">
                <a:latin typeface="Times New Roman" panose="02020603050405020304" pitchFamily="18" charset="0"/>
              </a:rPr>
              <a:t>Discussion</a:t>
            </a:r>
            <a:r>
              <a:rPr lang="it-IT" altLang="en-US" sz="1700" dirty="0">
                <a:latin typeface="Times New Roman" panose="02020603050405020304" pitchFamily="18" charset="0"/>
              </a:rPr>
              <a:t> of </a:t>
            </a:r>
            <a:r>
              <a:rPr lang="it-IT" altLang="en-US" sz="1700" dirty="0" err="1">
                <a:latin typeface="Times New Roman" panose="02020603050405020304" pitchFamily="18" charset="0"/>
              </a:rPr>
              <a:t>findings</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does</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it</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summarise</a:t>
            </a:r>
            <a:r>
              <a:rPr lang="it-IT" altLang="en-US" sz="1700" dirty="0">
                <a:latin typeface="Times New Roman" panose="02020603050405020304" pitchFamily="18" charset="0"/>
              </a:rPr>
              <a:t> the </a:t>
            </a:r>
            <a:r>
              <a:rPr lang="it-IT" altLang="en-US" sz="1700" dirty="0" err="1">
                <a:latin typeface="Times New Roman" panose="02020603050405020304" pitchFamily="18" charset="0"/>
              </a:rPr>
              <a:t>main</a:t>
            </a:r>
            <a:r>
              <a:rPr lang="it-IT" altLang="en-US" sz="1700" dirty="0">
                <a:latin typeface="Times New Roman" panose="02020603050405020304" pitchFamily="18" charset="0"/>
              </a:rPr>
              <a:t> points; state </a:t>
            </a:r>
            <a:r>
              <a:rPr lang="it-IT" altLang="en-US" sz="1700" dirty="0" err="1">
                <a:latin typeface="Times New Roman" panose="02020603050405020304" pitchFamily="18" charset="0"/>
              </a:rPr>
              <a:t>implications</a:t>
            </a:r>
            <a:r>
              <a:rPr lang="it-IT" altLang="en-US" sz="1700" dirty="0">
                <a:latin typeface="Times New Roman" panose="02020603050405020304" pitchFamily="18" charset="0"/>
              </a:rPr>
              <a:t>?</a:t>
            </a:r>
          </a:p>
        </p:txBody>
      </p:sp>
      <p:sp>
        <p:nvSpPr>
          <p:cNvPr id="22532" name="Segnaposto numero diapositiva 5">
            <a:extLst>
              <a:ext uri="{FF2B5EF4-FFF2-40B4-BE49-F238E27FC236}">
                <a16:creationId xmlns:a16="http://schemas.microsoft.com/office/drawing/2014/main" id="{84D6CA8C-17E6-4254-A1C7-F33E01BD702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BB299B27-4EB8-436C-BC04-38AE1BE69F95}" type="slidenum">
              <a:rPr lang="it-IT" altLang="en-US">
                <a:latin typeface="Arial" panose="020B0604020202020204" pitchFamily="34" charset="0"/>
                <a:cs typeface="Arial" panose="020B0604020202020204" pitchFamily="34" charset="0"/>
              </a:rPr>
              <a:pPr>
                <a:spcAft>
                  <a:spcPts val="600"/>
                </a:spcAft>
              </a:pPr>
              <a:t>27</a:t>
            </a:fld>
            <a:endParaRPr lang="it-IT"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fade">
                                      <p:cBhvr>
                                        <p:cTn id="10" dur="1000"/>
                                        <p:tgtEl>
                                          <p:spTgt spid="327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animEffect transition="in" filter="fade">
                                      <p:cBhvr>
                                        <p:cTn id="15" dur="1000"/>
                                        <p:tgtEl>
                                          <p:spTgt spid="32771">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2771">
                                            <p:txEl>
                                              <p:pRg st="5" end="5"/>
                                            </p:txEl>
                                          </p:spTgt>
                                        </p:tgtEl>
                                        <p:attrNameLst>
                                          <p:attrName>style.visibility</p:attrName>
                                        </p:attrNameLst>
                                      </p:cBhvr>
                                      <p:to>
                                        <p:strVal val="visible"/>
                                      </p:to>
                                    </p:set>
                                    <p:animEffect transition="in" filter="fade">
                                      <p:cBhvr>
                                        <p:cTn id="20" dur="1000"/>
                                        <p:tgtEl>
                                          <p:spTgt spid="327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0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7" name="Picture 33796" descr="Glasses on top of a book">
            <a:extLst>
              <a:ext uri="{FF2B5EF4-FFF2-40B4-BE49-F238E27FC236}">
                <a16:creationId xmlns:a16="http://schemas.microsoft.com/office/drawing/2014/main" id="{1281DF2F-ACC8-8BE0-29A6-CBDF4CEDD827}"/>
              </a:ext>
            </a:extLst>
          </p:cNvPr>
          <p:cNvPicPr>
            <a:picLocks noChangeAspect="1"/>
          </p:cNvPicPr>
          <p:nvPr/>
        </p:nvPicPr>
        <p:blipFill rotWithShape="1">
          <a:blip r:embed="rId2"/>
          <a:srcRect l="17735" r="43067" b="-1"/>
          <a:stretch/>
        </p:blipFill>
        <p:spPr>
          <a:xfrm>
            <a:off x="20" y="-2"/>
            <a:ext cx="4057627" cy="6858002"/>
          </a:xfrm>
          <a:prstGeom prst="rect">
            <a:avLst/>
          </a:prstGeom>
        </p:spPr>
      </p:pic>
      <p:sp useBgFill="1">
        <p:nvSpPr>
          <p:cNvPr id="33803" name="Rectangle 3380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B00833E7-ADB9-4CFF-B9BB-FDFD1CA8A7DA}"/>
              </a:ext>
            </a:extLst>
          </p:cNvPr>
          <p:cNvSpPr>
            <a:spLocks noGrp="1" noChangeArrowheads="1"/>
          </p:cNvSpPr>
          <p:nvPr>
            <p:ph type="title"/>
          </p:nvPr>
        </p:nvSpPr>
        <p:spPr>
          <a:xfrm>
            <a:off x="4586487" y="405685"/>
            <a:ext cx="4098726" cy="1559301"/>
          </a:xfrm>
        </p:spPr>
        <p:txBody>
          <a:bodyPr>
            <a:normAutofit/>
          </a:bodyPr>
          <a:lstStyle/>
          <a:p>
            <a:pPr eaLnBrk="1" hangingPunct="1"/>
            <a:r>
              <a:rPr lang="it-IT" altLang="en-US" sz="3500">
                <a:latin typeface="Times New Roman" panose="02020603050405020304" pitchFamily="18" charset="0"/>
              </a:rPr>
              <a:t>Title and subtitles</a:t>
            </a:r>
          </a:p>
        </p:txBody>
      </p:sp>
      <p:sp>
        <p:nvSpPr>
          <p:cNvPr id="33795" name="Rectangle 3">
            <a:extLst>
              <a:ext uri="{FF2B5EF4-FFF2-40B4-BE49-F238E27FC236}">
                <a16:creationId xmlns:a16="http://schemas.microsoft.com/office/drawing/2014/main" id="{8E68DAA7-AABD-473C-8710-C455D1EFC7E6}"/>
              </a:ext>
            </a:extLst>
          </p:cNvPr>
          <p:cNvSpPr>
            <a:spLocks noGrp="1"/>
          </p:cNvSpPr>
          <p:nvPr>
            <p:ph idx="1"/>
          </p:nvPr>
        </p:nvSpPr>
        <p:spPr>
          <a:xfrm>
            <a:off x="4586487" y="2743200"/>
            <a:ext cx="3935505" cy="3496878"/>
          </a:xfrm>
        </p:spPr>
        <p:txBody>
          <a:bodyPr anchor="ctr">
            <a:normAutofit/>
          </a:bodyPr>
          <a:lstStyle/>
          <a:p>
            <a:pPr eaLnBrk="1" hangingPunct="1">
              <a:buFontTx/>
              <a:buNone/>
            </a:pPr>
            <a:r>
              <a:rPr lang="it-IT" altLang="en-US" sz="1700">
                <a:latin typeface="Times New Roman" panose="02020603050405020304" pitchFamily="18" charset="0"/>
              </a:rPr>
              <a:t>   Is the title appropriate?</a:t>
            </a:r>
          </a:p>
          <a:p>
            <a:pPr eaLnBrk="1" hangingPunct="1">
              <a:buFontTx/>
              <a:buNone/>
            </a:pPr>
            <a:endParaRPr lang="it-IT" altLang="en-US" sz="1700">
              <a:latin typeface="Times New Roman" panose="02020603050405020304" pitchFamily="18" charset="0"/>
            </a:endParaRPr>
          </a:p>
          <a:p>
            <a:pPr eaLnBrk="1" hangingPunct="1">
              <a:buFontTx/>
              <a:buNone/>
            </a:pPr>
            <a:r>
              <a:rPr lang="it-IT" altLang="en-US" sz="1700">
                <a:latin typeface="Times New Roman" panose="02020603050405020304" pitchFamily="18" charset="0"/>
              </a:rPr>
              <a:t>   Do chapter titles and subtitles reflect content?</a:t>
            </a:r>
          </a:p>
        </p:txBody>
      </p:sp>
      <p:sp>
        <p:nvSpPr>
          <p:cNvPr id="23556" name="Segnaposto numero diapositiva 5">
            <a:extLst>
              <a:ext uri="{FF2B5EF4-FFF2-40B4-BE49-F238E27FC236}">
                <a16:creationId xmlns:a16="http://schemas.microsoft.com/office/drawing/2014/main" id="{48202190-5B90-41FB-984B-2E6F2910480B}"/>
              </a:ext>
            </a:extLst>
          </p:cNvPr>
          <p:cNvSpPr>
            <a:spLocks noGrp="1"/>
          </p:cNvSpPr>
          <p:nvPr>
            <p:ph type="sldNum" sz="quarter" idx="12"/>
          </p:nvPr>
        </p:nvSpPr>
        <p:spPr bwMode="auto">
          <a:xfrm>
            <a:off x="6549390" y="6356350"/>
            <a:ext cx="24003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D04E1888-F1EA-4F2F-AB6E-EF6A6DC82132}" type="slidenum">
              <a:rPr lang="it-IT" altLang="en-US">
                <a:latin typeface="Arial" panose="020B0604020202020204" pitchFamily="34" charset="0"/>
                <a:cs typeface="Arial" panose="020B0604020202020204" pitchFamily="34" charset="0"/>
              </a:rPr>
              <a:pPr>
                <a:spcAft>
                  <a:spcPts val="600"/>
                </a:spcAft>
              </a:pPr>
              <a:t>28</a:t>
            </a:fld>
            <a:endParaRPr lang="it-IT"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fade">
                                      <p:cBhvr>
                                        <p:cTn id="12" dur="10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BC1CAE5-2EA6-4DA2-A650-99DE063615B6}"/>
              </a:ext>
            </a:extLst>
          </p:cNvPr>
          <p:cNvSpPr>
            <a:spLocks noGrp="1" noChangeArrowheads="1"/>
          </p:cNvSpPr>
          <p:nvPr>
            <p:ph type="title"/>
          </p:nvPr>
        </p:nvSpPr>
        <p:spPr>
          <a:xfrm>
            <a:off x="628650" y="838199"/>
            <a:ext cx="3143250" cy="5338763"/>
          </a:xfrm>
        </p:spPr>
        <p:txBody>
          <a:bodyPr>
            <a:normAutofit/>
          </a:bodyPr>
          <a:lstStyle/>
          <a:p>
            <a:pPr eaLnBrk="1" hangingPunct="1"/>
            <a:r>
              <a:rPr lang="it-IT" altLang="en-US">
                <a:latin typeface="Times New Roman" panose="02020603050405020304" pitchFamily="18" charset="0"/>
              </a:rPr>
              <a:t>Evidence</a:t>
            </a:r>
          </a:p>
        </p:txBody>
      </p:sp>
      <p:sp>
        <p:nvSpPr>
          <p:cNvPr id="24579" name="Rectangle 3">
            <a:extLst>
              <a:ext uri="{FF2B5EF4-FFF2-40B4-BE49-F238E27FC236}">
                <a16:creationId xmlns:a16="http://schemas.microsoft.com/office/drawing/2014/main" id="{22099190-2021-4D63-A5B0-AFDF018720CC}"/>
              </a:ext>
            </a:extLst>
          </p:cNvPr>
          <p:cNvSpPr>
            <a:spLocks noGrp="1"/>
          </p:cNvSpPr>
          <p:nvPr>
            <p:ph idx="1"/>
          </p:nvPr>
        </p:nvSpPr>
        <p:spPr>
          <a:xfrm>
            <a:off x="3976749" y="838199"/>
            <a:ext cx="4538601" cy="5338763"/>
          </a:xfrm>
        </p:spPr>
        <p:txBody>
          <a:bodyPr anchor="ctr">
            <a:normAutofit/>
          </a:bodyPr>
          <a:lstStyle/>
          <a:p>
            <a:pPr eaLnBrk="1" hangingPunct="1">
              <a:buFontTx/>
              <a:buNone/>
            </a:pPr>
            <a:r>
              <a:rPr lang="it-IT" altLang="en-US" sz="1700"/>
              <a:t> </a:t>
            </a:r>
            <a:r>
              <a:rPr lang="it-IT" altLang="en-US" sz="1700">
                <a:latin typeface="Times New Roman" panose="02020603050405020304" pitchFamily="18" charset="0"/>
              </a:rPr>
              <a:t>Evidence you use needs to be relevant to the point you are making.</a:t>
            </a:r>
          </a:p>
          <a:p>
            <a:pPr eaLnBrk="1" hangingPunct="1">
              <a:buFontTx/>
              <a:buNone/>
            </a:pPr>
            <a:endParaRPr lang="it-IT" altLang="en-US" sz="1700">
              <a:latin typeface="Times New Roman" panose="02020603050405020304" pitchFamily="18" charset="0"/>
            </a:endParaRPr>
          </a:p>
          <a:p>
            <a:pPr eaLnBrk="1" hangingPunct="1">
              <a:buFontTx/>
              <a:buNone/>
            </a:pPr>
            <a:r>
              <a:rPr lang="it-IT" altLang="en-US" sz="1700">
                <a:latin typeface="Times New Roman" panose="02020603050405020304" pitchFamily="18" charset="0"/>
              </a:rPr>
              <a:t>Checklist:</a:t>
            </a:r>
          </a:p>
          <a:p>
            <a:pPr eaLnBrk="1" hangingPunct="1">
              <a:buFontTx/>
              <a:buNone/>
            </a:pPr>
            <a:r>
              <a:rPr lang="it-IT" altLang="en-US" sz="1700">
                <a:latin typeface="Times New Roman" panose="02020603050405020304" pitchFamily="18" charset="0"/>
              </a:rPr>
              <a:t>When evaluating an agument check:</a:t>
            </a:r>
          </a:p>
          <a:p>
            <a:r>
              <a:rPr lang="it-IT" altLang="en-US" sz="1700">
                <a:latin typeface="Times New Roman" panose="02020603050405020304" pitchFamily="18" charset="0"/>
              </a:rPr>
              <a:t>Is the evidence relevant to the topic?</a:t>
            </a:r>
          </a:p>
          <a:p>
            <a:r>
              <a:rPr lang="it-IT" altLang="en-US" sz="1700">
                <a:latin typeface="Times New Roman" panose="02020603050405020304" pitchFamily="18" charset="0"/>
              </a:rPr>
              <a:t>Is it needed to substantiate the reasoning?</a:t>
            </a:r>
          </a:p>
          <a:p>
            <a:r>
              <a:rPr lang="it-IT" altLang="en-US" sz="1700">
                <a:latin typeface="Times New Roman" panose="02020603050405020304" pitchFamily="18" charset="0"/>
              </a:rPr>
              <a:t>Does it make a difference to the conclusion?</a:t>
            </a:r>
          </a:p>
          <a:p>
            <a:r>
              <a:rPr lang="it-IT" altLang="en-US" sz="1700">
                <a:latin typeface="Times New Roman" panose="02020603050405020304" pitchFamily="18" charset="0"/>
              </a:rPr>
              <a:t>If so, does it support it or contradict it?</a:t>
            </a:r>
          </a:p>
          <a:p>
            <a:r>
              <a:rPr lang="it-IT" altLang="en-US" sz="1700">
                <a:latin typeface="Times New Roman" panose="02020603050405020304" pitchFamily="18" charset="0"/>
              </a:rPr>
              <a:t>Is the evidence needed to substantiate interim conclusions?</a:t>
            </a:r>
          </a:p>
          <a:p>
            <a:pPr eaLnBrk="1" hangingPunct="1">
              <a:buFontTx/>
              <a:buNone/>
            </a:pPr>
            <a:endParaRPr lang="it-IT" altLang="en-US" sz="1700">
              <a:latin typeface="Times New Roman" panose="02020603050405020304" pitchFamily="18" charset="0"/>
            </a:endParaRPr>
          </a:p>
        </p:txBody>
      </p:sp>
      <p:sp>
        <p:nvSpPr>
          <p:cNvPr id="24580" name="Segnaposto numero diapositiva 5">
            <a:extLst>
              <a:ext uri="{FF2B5EF4-FFF2-40B4-BE49-F238E27FC236}">
                <a16:creationId xmlns:a16="http://schemas.microsoft.com/office/drawing/2014/main" id="{26DEF694-4BF6-4A27-8892-AABB7C70885F}"/>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462139AD-8B92-4929-8CC2-953EB22C8056}" type="slidenum">
              <a:rPr lang="it-IT" altLang="en-US">
                <a:latin typeface="Arial" panose="020B0604020202020204" pitchFamily="34" charset="0"/>
                <a:cs typeface="Arial" panose="020B0604020202020204" pitchFamily="34" charset="0"/>
              </a:rPr>
              <a:pPr>
                <a:spcAft>
                  <a:spcPts val="600"/>
                </a:spcAft>
              </a:pPr>
              <a:t>29</a:t>
            </a:fld>
            <a:endParaRPr lang="it-IT" altLang="en-US">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a:extLst>
              <a:ext uri="{FF2B5EF4-FFF2-40B4-BE49-F238E27FC236}">
                <a16:creationId xmlns:a16="http://schemas.microsoft.com/office/drawing/2014/main" id="{845CC72B-C339-4C92-940B-8953E2AD4F14}"/>
              </a:ext>
            </a:extLst>
          </p:cNvPr>
          <p:cNvSpPr>
            <a:spLocks noGrp="1" noChangeArrowheads="1"/>
          </p:cNvSpPr>
          <p:nvPr>
            <p:ph type="title"/>
          </p:nvPr>
        </p:nvSpPr>
        <p:spPr>
          <a:xfrm>
            <a:off x="628650" y="557188"/>
            <a:ext cx="7886700" cy="1133499"/>
          </a:xfrm>
        </p:spPr>
        <p:txBody>
          <a:bodyPr>
            <a:normAutofit/>
          </a:bodyPr>
          <a:lstStyle/>
          <a:p>
            <a:pPr algn="ctr" eaLnBrk="1" hangingPunct="1"/>
            <a:r>
              <a:rPr lang="it-IT" altLang="en-US" sz="2500">
                <a:latin typeface="Times New Roman" panose="02020603050405020304" pitchFamily="18" charset="0"/>
              </a:rPr>
              <a:t>CL commentary Writing test</a:t>
            </a:r>
            <a:br>
              <a:rPr lang="it-IT" altLang="en-US" sz="2500">
                <a:latin typeface="Times New Roman" panose="02020603050405020304" pitchFamily="18" charset="0"/>
              </a:rPr>
            </a:br>
            <a:r>
              <a:rPr lang="it-IT" altLang="en-US" sz="2500">
                <a:latin typeface="Times New Roman" panose="02020603050405020304" pitchFamily="18" charset="0"/>
              </a:rPr>
              <a:t>Wednesday May 29, 2024</a:t>
            </a:r>
            <a:br>
              <a:rPr lang="it-IT" altLang="en-US" sz="2500">
                <a:latin typeface="Times New Roman" panose="02020603050405020304" pitchFamily="18" charset="0"/>
              </a:rPr>
            </a:br>
            <a:r>
              <a:rPr lang="it-IT" altLang="en-US" sz="2500">
                <a:latin typeface="Times New Roman" panose="02020603050405020304" pitchFamily="18" charset="0"/>
              </a:rPr>
              <a:t>9-11</a:t>
            </a:r>
          </a:p>
        </p:txBody>
      </p:sp>
      <p:sp>
        <p:nvSpPr>
          <p:cNvPr id="5124" name="Segnaposto numero diapositiva 5">
            <a:extLst>
              <a:ext uri="{FF2B5EF4-FFF2-40B4-BE49-F238E27FC236}">
                <a16:creationId xmlns:a16="http://schemas.microsoft.com/office/drawing/2014/main" id="{EE85A5C5-1EE6-4159-9D91-98426634BC00}"/>
              </a:ext>
            </a:extLst>
          </p:cNvPr>
          <p:cNvSpPr>
            <a:spLocks noGrp="1"/>
          </p:cNvSpPr>
          <p:nvPr>
            <p:ph type="sldNum" sz="quarter" idx="12"/>
          </p:nvPr>
        </p:nvSpPr>
        <p:spPr bwMode="auto">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57119ACB-54DA-4330-82C1-D853DF22C93E}" type="slidenum">
              <a:rPr lang="it-IT" altLang="en-US">
                <a:latin typeface="Arial" panose="020B0604020202020204" pitchFamily="34" charset="0"/>
                <a:cs typeface="Arial" panose="020B0604020202020204" pitchFamily="34" charset="0"/>
              </a:rPr>
              <a:pPr>
                <a:spcAft>
                  <a:spcPts val="600"/>
                </a:spcAft>
              </a:pPr>
              <a:t>3</a:t>
            </a:fld>
            <a:endParaRPr lang="it-IT" altLang="en-US">
              <a:latin typeface="Arial" panose="020B0604020202020204" pitchFamily="34" charset="0"/>
              <a:cs typeface="Arial" panose="020B0604020202020204" pitchFamily="34" charset="0"/>
            </a:endParaRPr>
          </a:p>
        </p:txBody>
      </p:sp>
      <p:graphicFrame>
        <p:nvGraphicFramePr>
          <p:cNvPr id="5129" name="Rectangle 3">
            <a:extLst>
              <a:ext uri="{FF2B5EF4-FFF2-40B4-BE49-F238E27FC236}">
                <a16:creationId xmlns:a16="http://schemas.microsoft.com/office/drawing/2014/main" id="{699485A0-55F3-4747-B6A1-B8217E4E52FD}"/>
              </a:ext>
            </a:extLst>
          </p:cNvPr>
          <p:cNvGraphicFramePr>
            <a:graphicFrameLocks noGrp="1"/>
          </p:cNvGraphicFramePr>
          <p:nvPr>
            <p:ph idx="1"/>
            <p:extLst>
              <p:ext uri="{D42A27DB-BD31-4B8C-83A1-F6EECF244321}">
                <p14:modId xmlns:p14="http://schemas.microsoft.com/office/powerpoint/2010/main" val="1256895826"/>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28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277" name="Picture 54276" descr="Yellow paper ship leading among white ships">
            <a:extLst>
              <a:ext uri="{FF2B5EF4-FFF2-40B4-BE49-F238E27FC236}">
                <a16:creationId xmlns:a16="http://schemas.microsoft.com/office/drawing/2014/main" id="{E1FD8182-66A8-8B4F-96A8-B9EE96859B16}"/>
              </a:ext>
            </a:extLst>
          </p:cNvPr>
          <p:cNvPicPr>
            <a:picLocks noChangeAspect="1"/>
          </p:cNvPicPr>
          <p:nvPr/>
        </p:nvPicPr>
        <p:blipFill rotWithShape="1">
          <a:blip r:embed="rId2"/>
          <a:srcRect l="51958" r="8548" b="-2"/>
          <a:stretch/>
        </p:blipFill>
        <p:spPr>
          <a:xfrm>
            <a:off x="20" y="-2"/>
            <a:ext cx="4057627" cy="6858002"/>
          </a:xfrm>
          <a:prstGeom prst="rect">
            <a:avLst/>
          </a:prstGeom>
        </p:spPr>
      </p:pic>
      <p:sp useBgFill="1">
        <p:nvSpPr>
          <p:cNvPr id="54283" name="Rectangle 5428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a:extLst>
              <a:ext uri="{FF2B5EF4-FFF2-40B4-BE49-F238E27FC236}">
                <a16:creationId xmlns:a16="http://schemas.microsoft.com/office/drawing/2014/main" id="{BA6F4689-594E-4DB1-B49F-C13D6F1C04C5}"/>
              </a:ext>
            </a:extLst>
          </p:cNvPr>
          <p:cNvSpPr>
            <a:spLocks noGrp="1" noChangeArrowheads="1"/>
          </p:cNvSpPr>
          <p:nvPr>
            <p:ph type="title"/>
          </p:nvPr>
        </p:nvSpPr>
        <p:spPr>
          <a:xfrm>
            <a:off x="4586487" y="405685"/>
            <a:ext cx="4098726" cy="1559301"/>
          </a:xfrm>
        </p:spPr>
        <p:txBody>
          <a:bodyPr>
            <a:normAutofit/>
          </a:bodyPr>
          <a:lstStyle/>
          <a:p>
            <a:pPr eaLnBrk="1" hangingPunct="1"/>
            <a:r>
              <a:rPr lang="it-IT" altLang="en-US" sz="3500">
                <a:latin typeface="Times New Roman" panose="02020603050405020304" pitchFamily="18" charset="0"/>
              </a:rPr>
              <a:t>One Voice</a:t>
            </a:r>
          </a:p>
        </p:txBody>
      </p:sp>
      <p:sp>
        <p:nvSpPr>
          <p:cNvPr id="54275" name="Rectangle 3">
            <a:extLst>
              <a:ext uri="{FF2B5EF4-FFF2-40B4-BE49-F238E27FC236}">
                <a16:creationId xmlns:a16="http://schemas.microsoft.com/office/drawing/2014/main" id="{67EE6372-5982-4FDC-8FE1-6DE142CC241D}"/>
              </a:ext>
            </a:extLst>
          </p:cNvPr>
          <p:cNvSpPr>
            <a:spLocks noGrp="1"/>
          </p:cNvSpPr>
          <p:nvPr>
            <p:ph idx="1"/>
          </p:nvPr>
        </p:nvSpPr>
        <p:spPr>
          <a:xfrm>
            <a:off x="4586487" y="2743200"/>
            <a:ext cx="3935505" cy="3496878"/>
          </a:xfrm>
        </p:spPr>
        <p:txBody>
          <a:bodyPr anchor="ctr">
            <a:normAutofit/>
          </a:bodyPr>
          <a:lstStyle/>
          <a:p>
            <a:pPr eaLnBrk="1" hangingPunct="1"/>
            <a:r>
              <a:rPr lang="it-IT" altLang="en-US" sz="1700">
                <a:latin typeface="Times New Roman" panose="02020603050405020304" pitchFamily="18" charset="0"/>
              </a:rPr>
              <a:t>Your essay should not have a distinct change in style that corresponds to a new contribution by one of the members of your group.</a:t>
            </a:r>
          </a:p>
          <a:p>
            <a:pPr eaLnBrk="1" hangingPunct="1"/>
            <a:r>
              <a:rPr lang="it-IT" altLang="en-US" sz="1700">
                <a:latin typeface="Times New Roman" panose="02020603050405020304" pitchFamily="18" charset="0"/>
              </a:rPr>
              <a:t>Read it through critically to check that the style and language is consistent throughout.</a:t>
            </a:r>
          </a:p>
        </p:txBody>
      </p:sp>
      <p:sp>
        <p:nvSpPr>
          <p:cNvPr id="25604" name="Segnaposto numero diapositiva 5">
            <a:extLst>
              <a:ext uri="{FF2B5EF4-FFF2-40B4-BE49-F238E27FC236}">
                <a16:creationId xmlns:a16="http://schemas.microsoft.com/office/drawing/2014/main" id="{0E20A130-6FA3-4F6C-BB37-4E801824899D}"/>
              </a:ext>
            </a:extLst>
          </p:cNvPr>
          <p:cNvSpPr>
            <a:spLocks noGrp="1"/>
          </p:cNvSpPr>
          <p:nvPr>
            <p:ph type="sldNum" sz="quarter" idx="12"/>
          </p:nvPr>
        </p:nvSpPr>
        <p:spPr bwMode="auto">
          <a:xfrm>
            <a:off x="6549390" y="6356350"/>
            <a:ext cx="24003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AF91244C-008E-4BD1-9EE3-0DB5CA2C4B7B}" type="slidenum">
              <a:rPr lang="it-IT" altLang="en-US">
                <a:latin typeface="Arial" panose="020B0604020202020204" pitchFamily="34" charset="0"/>
                <a:cs typeface="Arial" panose="020B0604020202020204" pitchFamily="34" charset="0"/>
              </a:rPr>
              <a:pPr>
                <a:spcAft>
                  <a:spcPts val="600"/>
                </a:spcAft>
              </a:pPr>
              <a:t>30</a:t>
            </a:fld>
            <a:endParaRPr lang="it-IT"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10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fade">
                                      <p:cBhvr>
                                        <p:cTn id="12" dur="10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037C929-4411-4394-9534-9FEEA11373BF}"/>
              </a:ext>
            </a:extLst>
          </p:cNvPr>
          <p:cNvSpPr>
            <a:spLocks noGrp="1" noChangeArrowheads="1"/>
          </p:cNvSpPr>
          <p:nvPr>
            <p:ph type="title"/>
          </p:nvPr>
        </p:nvSpPr>
        <p:spPr>
          <a:xfrm>
            <a:off x="571500" y="1138036"/>
            <a:ext cx="3064248" cy="1402470"/>
          </a:xfrm>
        </p:spPr>
        <p:txBody>
          <a:bodyPr anchor="t">
            <a:normAutofit/>
          </a:bodyPr>
          <a:lstStyle/>
          <a:p>
            <a:pPr eaLnBrk="1" hangingPunct="1"/>
            <a:r>
              <a:rPr lang="it-IT" altLang="en-US" sz="2800">
                <a:latin typeface="Times New Roman" panose="02020603050405020304" pitchFamily="18" charset="0"/>
              </a:rPr>
              <a:t>Language work</a:t>
            </a:r>
          </a:p>
        </p:txBody>
      </p:sp>
      <p:cxnSp>
        <p:nvCxnSpPr>
          <p:cNvPr id="38921" name="Straight Connector 3892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8915" name="Rectangle 3">
            <a:extLst>
              <a:ext uri="{FF2B5EF4-FFF2-40B4-BE49-F238E27FC236}">
                <a16:creationId xmlns:a16="http://schemas.microsoft.com/office/drawing/2014/main" id="{84B21837-BA54-43EF-BE5E-CE033C9B787A}"/>
              </a:ext>
            </a:extLst>
          </p:cNvPr>
          <p:cNvSpPr>
            <a:spLocks noGrp="1"/>
          </p:cNvSpPr>
          <p:nvPr>
            <p:ph idx="1"/>
          </p:nvPr>
        </p:nvSpPr>
        <p:spPr>
          <a:xfrm>
            <a:off x="571500" y="2551176"/>
            <a:ext cx="3064248" cy="3591207"/>
          </a:xfrm>
        </p:spPr>
        <p:txBody>
          <a:bodyPr>
            <a:normAutofit/>
          </a:bodyPr>
          <a:lstStyle/>
          <a:p>
            <a:pPr eaLnBrk="1" hangingPunct="1">
              <a:buFontTx/>
              <a:buNone/>
            </a:pPr>
            <a:r>
              <a:rPr lang="it-IT" altLang="en-US" sz="1700">
                <a:latin typeface="Times New Roman" panose="02020603050405020304" pitchFamily="18" charset="0"/>
              </a:rPr>
              <a:t>In groups of two and three:</a:t>
            </a:r>
          </a:p>
          <a:p>
            <a:pPr eaLnBrk="1" hangingPunct="1">
              <a:buFontTx/>
              <a:buNone/>
            </a:pPr>
            <a:endParaRPr lang="it-IT" altLang="en-US" sz="1700"/>
          </a:p>
          <a:p>
            <a:pPr eaLnBrk="1" hangingPunct="1">
              <a:buFontTx/>
              <a:buNone/>
            </a:pPr>
            <a:r>
              <a:rPr lang="it-IT" altLang="en-US" sz="1700"/>
              <a:t>Pg. 166 Verb patterns ex 1 and 2</a:t>
            </a:r>
          </a:p>
          <a:p>
            <a:pPr eaLnBrk="1" hangingPunct="1">
              <a:buFontTx/>
              <a:buNone/>
            </a:pPr>
            <a:r>
              <a:rPr lang="it-IT" altLang="en-US" sz="1700"/>
              <a:t>Pg. 175 Using material of suitable quality and content</a:t>
            </a:r>
          </a:p>
          <a:p>
            <a:pPr eaLnBrk="1" hangingPunct="1">
              <a:buFontTx/>
              <a:buNone/>
            </a:pPr>
            <a:r>
              <a:rPr lang="it-IT" altLang="en-US" sz="1700"/>
              <a:t>P. 184 Conjunctions</a:t>
            </a:r>
          </a:p>
          <a:p>
            <a:pPr eaLnBrk="1" hangingPunct="1">
              <a:buFontTx/>
              <a:buNone/>
            </a:pPr>
            <a:endParaRPr lang="it-IT" altLang="en-US" sz="1700"/>
          </a:p>
          <a:p>
            <a:pPr eaLnBrk="1" hangingPunct="1">
              <a:buFontTx/>
              <a:buNone/>
            </a:pPr>
            <a:endParaRPr lang="it-IT" altLang="en-US" sz="1700"/>
          </a:p>
        </p:txBody>
      </p:sp>
      <p:pic>
        <p:nvPicPr>
          <p:cNvPr id="38917" name="Picture 38916" descr="Classroom sticker progress chart">
            <a:extLst>
              <a:ext uri="{FF2B5EF4-FFF2-40B4-BE49-F238E27FC236}">
                <a16:creationId xmlns:a16="http://schemas.microsoft.com/office/drawing/2014/main" id="{0306AE43-A7A6-AEFF-9BCF-A7E08F09FA62}"/>
              </a:ext>
            </a:extLst>
          </p:cNvPr>
          <p:cNvPicPr>
            <a:picLocks noChangeAspect="1"/>
          </p:cNvPicPr>
          <p:nvPr/>
        </p:nvPicPr>
        <p:blipFill rotWithShape="1">
          <a:blip r:embed="rId2"/>
          <a:srcRect l="42495" r="3855"/>
          <a:stretch/>
        </p:blipFill>
        <p:spPr>
          <a:xfrm>
            <a:off x="4238244" y="10"/>
            <a:ext cx="4905756" cy="6857990"/>
          </a:xfrm>
          <a:prstGeom prst="rect">
            <a:avLst/>
          </a:prstGeom>
        </p:spPr>
      </p:pic>
      <p:sp>
        <p:nvSpPr>
          <p:cNvPr id="28676" name="Segnaposto numero diapositiva 5">
            <a:extLst>
              <a:ext uri="{FF2B5EF4-FFF2-40B4-BE49-F238E27FC236}">
                <a16:creationId xmlns:a16="http://schemas.microsoft.com/office/drawing/2014/main" id="{8B34D42F-1E96-4AE9-BD55-491B318D9BC1}"/>
              </a:ext>
            </a:extLst>
          </p:cNvPr>
          <p:cNvSpPr>
            <a:spLocks noGrp="1"/>
          </p:cNvSpPr>
          <p:nvPr>
            <p:ph type="sldNum" sz="quarter" idx="12"/>
          </p:nvPr>
        </p:nvSpPr>
        <p:spPr bwMode="auto">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95140F02-4438-4F7D-A9C0-7FAE66E5B2ED}" type="slidenum">
              <a:rPr lang="it-IT" altLang="en-US">
                <a:solidFill>
                  <a:srgbClr val="FFFFFF"/>
                </a:solidFill>
                <a:latin typeface="Arial" panose="020B0604020202020204" pitchFamily="34" charset="0"/>
                <a:cs typeface="Arial" panose="020B0604020202020204" pitchFamily="34" charset="0"/>
              </a:rPr>
              <a:pPr>
                <a:spcAft>
                  <a:spcPts val="600"/>
                </a:spcAft>
              </a:pPr>
              <a:t>31</a:t>
            </a:fld>
            <a:endParaRPr lang="it-IT" altLang="en-US">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fade">
                                      <p:cBhvr>
                                        <p:cTn id="12" dur="1000"/>
                                        <p:tgtEl>
                                          <p:spTgt spid="389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Effect transition="in" filter="fade">
                                      <p:cBhvr>
                                        <p:cTn id="17" dur="1000"/>
                                        <p:tgtEl>
                                          <p:spTgt spid="389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915">
                                            <p:txEl>
                                              <p:pRg st="4" end="4"/>
                                            </p:txEl>
                                          </p:spTgt>
                                        </p:tgtEl>
                                        <p:attrNameLst>
                                          <p:attrName>style.visibility</p:attrName>
                                        </p:attrNameLst>
                                      </p:cBhvr>
                                      <p:to>
                                        <p:strVal val="visible"/>
                                      </p:to>
                                    </p:set>
                                    <p:animEffect transition="in" filter="fade">
                                      <p:cBhvr>
                                        <p:cTn id="22" dur="10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750EDC8-AE95-45CB-9160-50938D6ABB00}"/>
              </a:ext>
            </a:extLst>
          </p:cNvPr>
          <p:cNvSpPr txBox="1"/>
          <p:nvPr/>
        </p:nvSpPr>
        <p:spPr>
          <a:xfrm>
            <a:off x="628650" y="838199"/>
            <a:ext cx="3143250" cy="53387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tx1"/>
                </a:solidFill>
                <a:latin typeface="+mj-lt"/>
                <a:ea typeface="+mj-ea"/>
                <a:cs typeface="+mj-cs"/>
              </a:rPr>
              <a:t>Answers to exercises</a:t>
            </a:r>
          </a:p>
        </p:txBody>
      </p:sp>
      <p:sp>
        <p:nvSpPr>
          <p:cNvPr id="6" name="CasellaDiTesto 5">
            <a:extLst>
              <a:ext uri="{FF2B5EF4-FFF2-40B4-BE49-F238E27FC236}">
                <a16:creationId xmlns:a16="http://schemas.microsoft.com/office/drawing/2014/main" id="{63070E56-6C06-402F-B638-8C9EA86EE249}"/>
              </a:ext>
            </a:extLst>
          </p:cNvPr>
          <p:cNvSpPr txBox="1"/>
          <p:nvPr/>
        </p:nvSpPr>
        <p:spPr>
          <a:xfrm>
            <a:off x="3976749" y="838199"/>
            <a:ext cx="4538601" cy="533876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t>Pg. 163 Verb and noun collocations</a:t>
            </a:r>
          </a:p>
          <a:p>
            <a:pPr marL="342900" indent="-228600">
              <a:lnSpc>
                <a:spcPct val="90000"/>
              </a:lnSpc>
              <a:spcAft>
                <a:spcPts val="600"/>
              </a:spcAft>
              <a:buFont typeface="Arial" panose="020B0604020202020204" pitchFamily="34" charset="0"/>
              <a:buChar char="•"/>
            </a:pPr>
            <a:r>
              <a:rPr lang="en-US" sz="1700"/>
              <a:t>e  2. a  3. b  4. h  5. f  6. d  7. g  8. c </a:t>
            </a:r>
          </a:p>
          <a:p>
            <a:pPr indent="-228600">
              <a:lnSpc>
                <a:spcPct val="90000"/>
              </a:lnSpc>
              <a:spcAft>
                <a:spcPts val="600"/>
              </a:spcAft>
              <a:buFont typeface="Arial" panose="020B0604020202020204" pitchFamily="34" charset="0"/>
              <a:buChar char="•"/>
            </a:pPr>
            <a:r>
              <a:rPr lang="en-US" sz="1700"/>
              <a:t>2. 1. reducing demand   2. slow the decline 3. assess the impact    4. accelerate,  change    5. considering the role	6. cast doubt	</a:t>
            </a:r>
          </a:p>
          <a:p>
            <a:pPr indent="-228600">
              <a:lnSpc>
                <a:spcPct val="90000"/>
              </a:lnSpc>
              <a:spcAft>
                <a:spcPts val="600"/>
              </a:spcAft>
              <a:buFont typeface="Arial" panose="020B0604020202020204" pitchFamily="34" charset="0"/>
              <a:buChar char="•"/>
            </a:pPr>
            <a:r>
              <a:rPr lang="en-US" sz="1700"/>
              <a:t>7. allocate resources 	8. address the issue</a:t>
            </a:r>
          </a:p>
          <a:p>
            <a:pPr indent="-228600">
              <a:lnSpc>
                <a:spcPct val="90000"/>
              </a:lnSpc>
              <a:spcAft>
                <a:spcPts val="600"/>
              </a:spcAft>
              <a:buFont typeface="Arial" panose="020B0604020202020204" pitchFamily="34" charset="0"/>
              <a:buChar char="•"/>
            </a:pPr>
            <a:r>
              <a:rPr lang="en-US" sz="1700"/>
              <a:t>Pg. 163 </a:t>
            </a:r>
          </a:p>
          <a:p>
            <a:pPr marL="342900" indent="-228600">
              <a:lnSpc>
                <a:spcPct val="90000"/>
              </a:lnSpc>
              <a:spcAft>
                <a:spcPts val="600"/>
              </a:spcAft>
              <a:buFont typeface="Arial" panose="020B0604020202020204" pitchFamily="34" charset="0"/>
              <a:buChar char="•"/>
            </a:pPr>
            <a:r>
              <a:rPr lang="en-US" sz="1700"/>
              <a:t>eventual 2. ongoing 3. intensity 4. advocate 5. legislation 6. resolution</a:t>
            </a:r>
          </a:p>
          <a:p>
            <a:pPr indent="-228600">
              <a:lnSpc>
                <a:spcPct val="90000"/>
              </a:lnSpc>
              <a:spcAft>
                <a:spcPts val="600"/>
              </a:spcAft>
              <a:buFont typeface="Arial" panose="020B0604020202020204" pitchFamily="34" charset="0"/>
              <a:buChar char="•"/>
            </a:pPr>
            <a:r>
              <a:rPr lang="en-US" sz="1700"/>
              <a:t> 7. equate 8. finite</a:t>
            </a:r>
          </a:p>
          <a:p>
            <a:pPr marL="342900" indent="-228600">
              <a:lnSpc>
                <a:spcPct val="90000"/>
              </a:lnSpc>
              <a:spcAft>
                <a:spcPts val="600"/>
              </a:spcAft>
              <a:buFont typeface="Arial" panose="020B0604020202020204" pitchFamily="34" charset="0"/>
              <a:buChar char="•"/>
            </a:pPr>
            <a:endParaRPr lang="en-US" sz="1700"/>
          </a:p>
        </p:txBody>
      </p:sp>
      <p:sp>
        <p:nvSpPr>
          <p:cNvPr id="2" name="Segnaposto numero diapositiva 1">
            <a:extLst>
              <a:ext uri="{FF2B5EF4-FFF2-40B4-BE49-F238E27FC236}">
                <a16:creationId xmlns:a16="http://schemas.microsoft.com/office/drawing/2014/main" id="{5298B72F-9682-4223-84A4-42CE7213C2E0}"/>
              </a:ext>
            </a:extLst>
          </p:cNvPr>
          <p:cNvSpPr>
            <a:spLocks noGrp="1"/>
          </p:cNvSpPr>
          <p:nvPr>
            <p:ph type="sldNum" sz="quarter" idx="12"/>
          </p:nvPr>
        </p:nvSpPr>
        <p:spPr/>
        <p:txBody>
          <a:bodyPr vert="horz" lIns="91440" tIns="45720" rIns="91440" bIns="45720" rtlCol="0" anchor="ctr">
            <a:normAutofit/>
          </a:bodyPr>
          <a:lstStyle/>
          <a:p>
            <a:pPr>
              <a:spcAft>
                <a:spcPts val="600"/>
              </a:spcAft>
            </a:pPr>
            <a:fld id="{4DC5438D-6CFC-4B7A-8D86-DD880C78FAFE}" type="slidenum">
              <a:rPr lang="en-US" altLang="en-US" sz="1200" smtClean="0"/>
              <a:pPr>
                <a:spcAft>
                  <a:spcPts val="600"/>
                </a:spcAft>
              </a:pPr>
              <a:t>32</a:t>
            </a:fld>
            <a:endParaRPr lang="en-US" altLang="en-US" sz="1200"/>
          </a:p>
        </p:txBody>
      </p:sp>
    </p:spTree>
    <p:extLst>
      <p:ext uri="{BB962C8B-B14F-4D97-AF65-F5344CB8AC3E}">
        <p14:creationId xmlns:p14="http://schemas.microsoft.com/office/powerpoint/2010/main" val="224308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1CE7035-6075-4ACE-AAEA-D32658815888}"/>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a:spcAft>
                <a:spcPts val="600"/>
              </a:spcAft>
            </a:pPr>
            <a:fld id="{4DC5438D-6CFC-4B7A-8D86-DD880C78FAFE}" type="slidenum">
              <a:rPr lang="en-US" altLang="en-US" sz="1200" smtClean="0"/>
              <a:pPr>
                <a:spcAft>
                  <a:spcPts val="600"/>
                </a:spcAft>
              </a:pPr>
              <a:t>33</a:t>
            </a:fld>
            <a:endParaRPr lang="en-US" altLang="en-US" sz="1200"/>
          </a:p>
        </p:txBody>
      </p:sp>
      <p:sp>
        <p:nvSpPr>
          <p:cNvPr id="3" name="Rettangolo 2">
            <a:extLst>
              <a:ext uri="{FF2B5EF4-FFF2-40B4-BE49-F238E27FC236}">
                <a16:creationId xmlns:a16="http://schemas.microsoft.com/office/drawing/2014/main" id="{529C9977-E9B8-499B-8CE5-EEA650FABBE1}"/>
              </a:ext>
            </a:extLst>
          </p:cNvPr>
          <p:cNvSpPr/>
          <p:nvPr/>
        </p:nvSpPr>
        <p:spPr>
          <a:xfrm>
            <a:off x="346381" y="960120"/>
            <a:ext cx="8601165" cy="4169664"/>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1400" dirty="0">
                <a:latin typeface="Georgia" panose="02040502050405020303" pitchFamily="18" charset="0"/>
              </a:rPr>
              <a:t>Pg. 164</a:t>
            </a:r>
          </a:p>
          <a:p>
            <a:pPr indent="-228600">
              <a:lnSpc>
                <a:spcPct val="90000"/>
              </a:lnSpc>
              <a:spcAft>
                <a:spcPts val="600"/>
              </a:spcAft>
              <a:buFont typeface="Arial" panose="020B0604020202020204" pitchFamily="34" charset="0"/>
              <a:buChar char="•"/>
            </a:pPr>
            <a:r>
              <a:rPr lang="en-US" sz="1400" dirty="0">
                <a:latin typeface="Georgia" panose="02040502050405020303" pitchFamily="18" charset="0"/>
              </a:rPr>
              <a:t>Cloud seeding is the best solution for dealing with drought; it has worked in five different countries.</a:t>
            </a:r>
          </a:p>
          <a:p>
            <a:pPr indent="-228600">
              <a:lnSpc>
                <a:spcPct val="90000"/>
              </a:lnSpc>
              <a:spcAft>
                <a:spcPts val="600"/>
              </a:spcAft>
              <a:buFont typeface="Arial" panose="020B0604020202020204" pitchFamily="34" charset="0"/>
              <a:buChar char="•"/>
            </a:pPr>
            <a:r>
              <a:rPr lang="en-US" sz="1400" dirty="0">
                <a:latin typeface="Georgia" panose="02040502050405020303" pitchFamily="18" charset="0"/>
              </a:rPr>
              <a:t>What was the accepted standard of “proof”? How much rainfall did it generate? Is it possible to directly attribute the rainfall to cloud seeding or might it have rained anyway? Which countries? Do they have climatic or geographical features in common? What is the success of other methods? How much water did the technique produce?</a:t>
            </a:r>
          </a:p>
          <a:p>
            <a:pPr indent="-228600">
              <a:lnSpc>
                <a:spcPct val="90000"/>
              </a:lnSpc>
              <a:spcAft>
                <a:spcPts val="600"/>
              </a:spcAft>
              <a:buFont typeface="Arial" panose="020B0604020202020204" pitchFamily="34" charset="0"/>
              <a:buChar char="•"/>
            </a:pPr>
            <a:r>
              <a:rPr lang="en-US" sz="1400" dirty="0">
                <a:latin typeface="Georgia" panose="02040502050405020303" pitchFamily="18" charset="0"/>
              </a:rPr>
              <a:t>2. 1. The degree to which carbon emissions have risen; the percentage of this increase that is directly attributable to human activity, NASA is likely to have published these figures. </a:t>
            </a:r>
          </a:p>
          <a:p>
            <a:pPr indent="-228600">
              <a:lnSpc>
                <a:spcPct val="90000"/>
              </a:lnSpc>
              <a:spcAft>
                <a:spcPts val="600"/>
              </a:spcAft>
              <a:buFont typeface="Arial" panose="020B0604020202020204" pitchFamily="34" charset="0"/>
              <a:buChar char="•"/>
            </a:pPr>
            <a:r>
              <a:rPr lang="en-US" sz="1400" dirty="0">
                <a:latin typeface="Georgia" panose="02040502050405020303" pitchFamily="18" charset="0"/>
              </a:rPr>
              <a:t>2. A breakdown of energy consumption per country comparing those that desalinate water and those that don’t, and the percentage of the energy that is used to power the desalination plants. Government websites are likely to hold this data. </a:t>
            </a:r>
          </a:p>
          <a:p>
            <a:pPr indent="-228600">
              <a:lnSpc>
                <a:spcPct val="90000"/>
              </a:lnSpc>
              <a:spcAft>
                <a:spcPts val="600"/>
              </a:spcAft>
              <a:buFont typeface="Arial" panose="020B0604020202020204" pitchFamily="34" charset="0"/>
              <a:buChar char="•"/>
            </a:pPr>
            <a:r>
              <a:rPr lang="en-US" sz="1400" dirty="0">
                <a:latin typeface="Georgia" panose="02040502050405020303" pitchFamily="18" charset="0"/>
              </a:rPr>
              <a:t>3. A comparative breakdown of energy consumption by type ( including efficiency) in the twelve countries. Government websites are likely to have this information. </a:t>
            </a:r>
          </a:p>
          <a:p>
            <a:pPr indent="-228600">
              <a:lnSpc>
                <a:spcPct val="90000"/>
              </a:lnSpc>
              <a:spcAft>
                <a:spcPts val="600"/>
              </a:spcAft>
              <a:buFont typeface="Arial" panose="020B0604020202020204" pitchFamily="34" charset="0"/>
              <a:buChar char="•"/>
            </a:pPr>
            <a:endParaRPr lang="en-US" sz="1400" dirty="0">
              <a:latin typeface="Georgia" panose="02040502050405020303" pitchFamily="18" charset="0"/>
            </a:endParaRPr>
          </a:p>
          <a:p>
            <a:pPr indent="-228600">
              <a:lnSpc>
                <a:spcPct val="90000"/>
              </a:lnSpc>
              <a:spcAft>
                <a:spcPts val="600"/>
              </a:spcAft>
              <a:buFont typeface="Arial" panose="020B0604020202020204" pitchFamily="34" charset="0"/>
              <a:buChar char="•"/>
            </a:pPr>
            <a:r>
              <a:rPr lang="en-US" sz="1400" dirty="0">
                <a:latin typeface="Georgia" panose="02040502050405020303" pitchFamily="18" charset="0"/>
              </a:rPr>
              <a:t>Pg. 166</a:t>
            </a:r>
          </a:p>
          <a:p>
            <a:pPr marL="342900" indent="-228600">
              <a:lnSpc>
                <a:spcPct val="90000"/>
              </a:lnSpc>
              <a:spcAft>
                <a:spcPts val="600"/>
              </a:spcAft>
              <a:buFont typeface="Arial" panose="020B0604020202020204" pitchFamily="34" charset="0"/>
              <a:buChar char="•"/>
            </a:pPr>
            <a:r>
              <a:rPr lang="en-US" sz="1400" dirty="0">
                <a:latin typeface="Georgia" panose="02040502050405020303" pitchFamily="18" charset="0"/>
              </a:rPr>
              <a:t>to support		4. building</a:t>
            </a:r>
          </a:p>
          <a:p>
            <a:pPr marL="342900" indent="-228600">
              <a:lnSpc>
                <a:spcPct val="90000"/>
              </a:lnSpc>
              <a:spcAft>
                <a:spcPts val="600"/>
              </a:spcAft>
              <a:buFont typeface="Arial" panose="020B0604020202020204" pitchFamily="34" charset="0"/>
              <a:buChar char="•"/>
            </a:pPr>
            <a:r>
              <a:rPr lang="en-US" sz="1400" dirty="0">
                <a:latin typeface="Georgia" panose="02040502050405020303" pitchFamily="18" charset="0"/>
              </a:rPr>
              <a:t>making		5. don’t permit</a:t>
            </a:r>
          </a:p>
          <a:p>
            <a:pPr marL="342900" indent="-228600">
              <a:lnSpc>
                <a:spcPct val="90000"/>
              </a:lnSpc>
              <a:spcAft>
                <a:spcPts val="600"/>
              </a:spcAft>
              <a:buFont typeface="Arial" panose="020B0604020202020204" pitchFamily="34" charset="0"/>
              <a:buChar char="•"/>
            </a:pPr>
            <a:r>
              <a:rPr lang="en-US" sz="1400" dirty="0">
                <a:latin typeface="Georgia" panose="02040502050405020303" pitchFamily="18" charset="0"/>
              </a:rPr>
              <a:t>to make		6. closing</a:t>
            </a:r>
          </a:p>
          <a:p>
            <a:pPr marL="342900" indent="-228600">
              <a:lnSpc>
                <a:spcPct val="90000"/>
              </a:lnSpc>
              <a:spcAft>
                <a:spcPts val="600"/>
              </a:spcAft>
              <a:buFont typeface="Arial" panose="020B0604020202020204" pitchFamily="34" charset="0"/>
              <a:buChar char="•"/>
            </a:pPr>
            <a:endParaRPr lang="en-US" sz="1400" dirty="0">
              <a:latin typeface="Georgia" panose="02040502050405020303" pitchFamily="18" charset="0"/>
            </a:endParaRPr>
          </a:p>
          <a:p>
            <a:pPr marL="342900" indent="-228600">
              <a:lnSpc>
                <a:spcPct val="90000"/>
              </a:lnSpc>
              <a:spcAft>
                <a:spcPts val="600"/>
              </a:spcAft>
              <a:buFont typeface="Arial" panose="020B0604020202020204" pitchFamily="34" charset="0"/>
              <a:buChar char="•"/>
            </a:pPr>
            <a:r>
              <a:rPr lang="en-US" sz="1400" dirty="0">
                <a:latin typeface="Georgia" panose="02040502050405020303" pitchFamily="18" charset="0"/>
              </a:rPr>
              <a:t>1. resources to support	2. to paying	3. on encouraging</a:t>
            </a:r>
          </a:p>
          <a:p>
            <a:pPr marL="800100" lvl="1" indent="-228600">
              <a:lnSpc>
                <a:spcPct val="90000"/>
              </a:lnSpc>
              <a:spcAft>
                <a:spcPts val="600"/>
              </a:spcAft>
              <a:buFont typeface="Arial" panose="020B0604020202020204" pitchFamily="34" charset="0"/>
              <a:buChar char="•"/>
            </a:pPr>
            <a:r>
              <a:rPr lang="en-US" sz="1400" dirty="0">
                <a:latin typeface="Georgia" panose="02040502050405020303" pitchFamily="18" charset="0"/>
              </a:rPr>
              <a:t>4. people not to waste	5. companies to pay</a:t>
            </a:r>
          </a:p>
        </p:txBody>
      </p:sp>
    </p:spTree>
    <p:extLst>
      <p:ext uri="{BB962C8B-B14F-4D97-AF65-F5344CB8AC3E}">
        <p14:creationId xmlns:p14="http://schemas.microsoft.com/office/powerpoint/2010/main" val="3758434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51A46C6-3D4F-417F-AAD5-B8D340611ABC}"/>
              </a:ext>
            </a:extLst>
          </p:cNvPr>
          <p:cNvSpPr>
            <a:spLocks noGrp="1"/>
          </p:cNvSpPr>
          <p:nvPr>
            <p:ph type="title"/>
          </p:nvPr>
        </p:nvSpPr>
        <p:spPr>
          <a:xfrm>
            <a:off x="628650" y="556995"/>
            <a:ext cx="7886700" cy="1133693"/>
          </a:xfrm>
        </p:spPr>
        <p:txBody>
          <a:bodyPr>
            <a:normAutofit/>
          </a:bodyPr>
          <a:lstStyle/>
          <a:p>
            <a:r>
              <a:rPr lang="en-US" sz="4500"/>
              <a:t>HOMEWORK</a:t>
            </a:r>
          </a:p>
        </p:txBody>
      </p:sp>
      <p:sp>
        <p:nvSpPr>
          <p:cNvPr id="4" name="Segnaposto numero diapositiva 3">
            <a:extLst>
              <a:ext uri="{FF2B5EF4-FFF2-40B4-BE49-F238E27FC236}">
                <a16:creationId xmlns:a16="http://schemas.microsoft.com/office/drawing/2014/main" id="{EBF59468-C447-445D-9137-BDFC2F87F0DE}"/>
              </a:ext>
            </a:extLst>
          </p:cNvPr>
          <p:cNvSpPr>
            <a:spLocks noGrp="1"/>
          </p:cNvSpPr>
          <p:nvPr>
            <p:ph type="sldNum" sz="quarter" idx="12"/>
          </p:nvPr>
        </p:nvSpPr>
        <p:spPr>
          <a:xfrm>
            <a:off x="6457950" y="6356350"/>
            <a:ext cx="2057400" cy="365125"/>
          </a:xfrm>
        </p:spPr>
        <p:txBody>
          <a:bodyPr>
            <a:normAutofit/>
          </a:bodyPr>
          <a:lstStyle/>
          <a:p>
            <a:pPr>
              <a:spcAft>
                <a:spcPts val="600"/>
              </a:spcAft>
            </a:pPr>
            <a:fld id="{FDA94E36-9C02-4966-BB61-EF91B63864C2}" type="slidenum">
              <a:rPr lang="it-IT" altLang="en-US"/>
              <a:pPr>
                <a:spcAft>
                  <a:spcPts val="600"/>
                </a:spcAft>
              </a:pPr>
              <a:t>34</a:t>
            </a:fld>
            <a:endParaRPr lang="it-IT" altLang="en-US"/>
          </a:p>
        </p:txBody>
      </p:sp>
      <p:graphicFrame>
        <p:nvGraphicFramePr>
          <p:cNvPr id="6" name="Segnaposto contenuto 2">
            <a:extLst>
              <a:ext uri="{FF2B5EF4-FFF2-40B4-BE49-F238E27FC236}">
                <a16:creationId xmlns:a16="http://schemas.microsoft.com/office/drawing/2014/main" id="{BFBC67B6-90D1-4EB9-93F8-B12477196EF3}"/>
              </a:ext>
            </a:extLst>
          </p:cNvPr>
          <p:cNvGraphicFramePr>
            <a:graphicFrameLocks noGrp="1"/>
          </p:cNvGraphicFramePr>
          <p:nvPr>
            <p:ph idx="1"/>
            <p:extLst>
              <p:ext uri="{D42A27DB-BD31-4B8C-83A1-F6EECF244321}">
                <p14:modId xmlns:p14="http://schemas.microsoft.com/office/powerpoint/2010/main" val="429130688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1283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descr="Immagine che contiene interno, pavimento&#10;&#10;Descrizione generata automaticamente">
            <a:extLst>
              <a:ext uri="{FF2B5EF4-FFF2-40B4-BE49-F238E27FC236}">
                <a16:creationId xmlns:a16="http://schemas.microsoft.com/office/drawing/2014/main" id="{D6BB35D7-523F-CEE2-92AA-29D014EB9DA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330" r="17086" b="3"/>
          <a:stretch/>
        </p:blipFill>
        <p:spPr>
          <a:xfrm>
            <a:off x="20" y="-2"/>
            <a:ext cx="4742351" cy="559366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p:spPr>
      </p:pic>
      <p:pic>
        <p:nvPicPr>
          <p:cNvPr id="29699" name="Immagine 2" descr="The Editors of &lt;strong&gt;Time&lt;/strong&gt; Magazine Reminding Readers the ...">
            <a:extLst>
              <a:ext uri="{FF2B5EF4-FFF2-40B4-BE49-F238E27FC236}">
                <a16:creationId xmlns:a16="http://schemas.microsoft.com/office/drawing/2014/main" id="{E38EA22C-0C4B-4F41-9CC9-A7FCBDF15D7C}"/>
              </a:ext>
            </a:extLst>
          </p:cNvPr>
          <p:cNvPicPr>
            <a:picLocks noChangeAspect="1"/>
          </p:cNvPicPr>
          <p:nvPr/>
        </p:nvPicPr>
        <p:blipFill rotWithShape="1">
          <a:blip r:embed="rId4">
            <a:extLst>
              <a:ext uri="{28A0092B-C50C-407E-A947-70E740481C1C}">
                <a14:useLocalDpi xmlns:a14="http://schemas.microsoft.com/office/drawing/2010/main" val="0"/>
              </a:ext>
            </a:extLst>
          </a:blip>
          <a:srcRect r="-3" b="3819"/>
          <a:stretch/>
        </p:blipFill>
        <p:spPr bwMode="auto">
          <a:xfrm>
            <a:off x="5096947" y="1685367"/>
            <a:ext cx="4047053" cy="5172635"/>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Segnaposto numero diapositiva 1">
            <a:extLst>
              <a:ext uri="{FF2B5EF4-FFF2-40B4-BE49-F238E27FC236}">
                <a16:creationId xmlns:a16="http://schemas.microsoft.com/office/drawing/2014/main" id="{FE0FB6A6-D728-432B-8FBA-F085EBE39992}"/>
              </a:ext>
            </a:extLst>
          </p:cNvPr>
          <p:cNvSpPr>
            <a:spLocks noGrp="1"/>
          </p:cNvSpPr>
          <p:nvPr>
            <p:ph type="sldNum" sz="quarter" idx="12"/>
          </p:nvPr>
        </p:nvSpPr>
        <p:spPr bwMode="auto">
          <a:xfrm>
            <a:off x="8140446" y="6356350"/>
            <a:ext cx="89154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Aft>
                <a:spcPts val="600"/>
              </a:spcAft>
            </a:pPr>
            <a:fld id="{AAC43605-4659-45F3-B07C-5327EA14FD00}" type="slidenum">
              <a:rPr lang="it-IT" altLang="en-US" sz="1400">
                <a:solidFill>
                  <a:srgbClr val="FFFFFF"/>
                </a:solidFill>
              </a:rPr>
              <a:pPr algn="l">
                <a:spcAft>
                  <a:spcPts val="600"/>
                </a:spcAft>
              </a:pPr>
              <a:t>35</a:t>
            </a:fld>
            <a:endParaRPr lang="it-IT" altLang="en-US" sz="1400">
              <a:solidFill>
                <a:srgbClr val="FFFFFF"/>
              </a:solidFill>
            </a:endParaRPr>
          </a:p>
        </p:txBody>
      </p:sp>
      <p:sp>
        <p:nvSpPr>
          <p:cNvPr id="4" name="CasellaDiTesto 3">
            <a:extLst>
              <a:ext uri="{FF2B5EF4-FFF2-40B4-BE49-F238E27FC236}">
                <a16:creationId xmlns:a16="http://schemas.microsoft.com/office/drawing/2014/main" id="{E15A83C9-BBE0-9C1E-627F-CA99A02EFE8F}"/>
              </a:ext>
            </a:extLst>
          </p:cNvPr>
          <p:cNvSpPr txBox="1"/>
          <p:nvPr/>
        </p:nvSpPr>
        <p:spPr>
          <a:xfrm>
            <a:off x="6583684" y="6657945"/>
            <a:ext cx="25603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kairos2.com/spiritual_formation_seminar_utm.htm">
                  <a:extLst>
                    <a:ext uri="{A12FA001-AC4F-418D-AE19-62706E023703}">
                      <ahyp:hlinkClr xmlns:ahyp="http://schemas.microsoft.com/office/drawing/2018/hyperlinkcolor" val="tx"/>
                    </a:ext>
                  </a:extLst>
                </a:hlinkClick>
              </a:rPr>
              <a:t>Questa foto</a:t>
            </a:r>
            <a:r>
              <a:rPr lang="en-US" sz="700">
                <a:solidFill>
                  <a:srgbClr val="FFFFFF"/>
                </a:solidFill>
              </a:rPr>
              <a:t> di Autore sconosciuto è concesso in licenza da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D8AF06-E780-A117-B558-A8DD370983B7}"/>
              </a:ext>
            </a:extLst>
          </p:cNvPr>
          <p:cNvSpPr>
            <a:spLocks noGrp="1"/>
          </p:cNvSpPr>
          <p:nvPr>
            <p:ph type="title"/>
          </p:nvPr>
        </p:nvSpPr>
        <p:spPr>
          <a:xfrm>
            <a:off x="4885341" y="365125"/>
            <a:ext cx="3630007" cy="1807305"/>
          </a:xfrm>
        </p:spPr>
        <p:txBody>
          <a:bodyPr>
            <a:normAutofit fontScale="90000"/>
          </a:bodyPr>
          <a:lstStyle/>
          <a:p>
            <a:r>
              <a:rPr lang="en-US" dirty="0"/>
              <a:t>CL commentary writing test</a:t>
            </a:r>
          </a:p>
        </p:txBody>
      </p:sp>
      <p:sp>
        <p:nvSpPr>
          <p:cNvPr id="3" name="Segnaposto contenuto 2">
            <a:extLst>
              <a:ext uri="{FF2B5EF4-FFF2-40B4-BE49-F238E27FC236}">
                <a16:creationId xmlns:a16="http://schemas.microsoft.com/office/drawing/2014/main" id="{8CBFB87E-EB7D-16EF-6143-995717AA3B59}"/>
              </a:ext>
            </a:extLst>
          </p:cNvPr>
          <p:cNvSpPr>
            <a:spLocks noGrp="1"/>
          </p:cNvSpPr>
          <p:nvPr>
            <p:ph idx="1"/>
          </p:nvPr>
        </p:nvSpPr>
        <p:spPr>
          <a:xfrm>
            <a:off x="4885341" y="2333297"/>
            <a:ext cx="3630007" cy="3843666"/>
          </a:xfrm>
        </p:spPr>
        <p:txBody>
          <a:bodyPr>
            <a:normAutofit lnSpcReduction="10000"/>
          </a:bodyPr>
          <a:lstStyle/>
          <a:p>
            <a:r>
              <a:rPr lang="en-US" sz="1700" dirty="0"/>
              <a:t>1. analyze the academic article on the Cooperative Learning method</a:t>
            </a:r>
          </a:p>
          <a:p>
            <a:r>
              <a:rPr lang="en-US" sz="1700" dirty="0"/>
              <a:t>2. Summarize the article</a:t>
            </a:r>
          </a:p>
          <a:p>
            <a:r>
              <a:rPr lang="en-US" sz="1700" dirty="0"/>
              <a:t>3. Comment on the content of the article</a:t>
            </a:r>
          </a:p>
          <a:p>
            <a:r>
              <a:rPr lang="en-US" sz="1700" dirty="0"/>
              <a:t>4. Add your personal experience of Cooperative Learning this semester</a:t>
            </a:r>
          </a:p>
          <a:p>
            <a:endParaRPr lang="en-US" sz="1700" dirty="0"/>
          </a:p>
          <a:p>
            <a:r>
              <a:rPr lang="en-US" sz="1700" dirty="0"/>
              <a:t>Remember to plan and structure your writing</a:t>
            </a:r>
          </a:p>
          <a:p>
            <a:pPr marL="0" indent="0">
              <a:buNone/>
            </a:pPr>
            <a:r>
              <a:rPr lang="en-US" sz="1700" dirty="0"/>
              <a:t>Cohesion, clarity, proper syntax and grammar</a:t>
            </a:r>
          </a:p>
        </p:txBody>
      </p:sp>
      <p:sp>
        <p:nvSpPr>
          <p:cNvPr id="4" name="Segnaposto numero diapositiva 3">
            <a:extLst>
              <a:ext uri="{FF2B5EF4-FFF2-40B4-BE49-F238E27FC236}">
                <a16:creationId xmlns:a16="http://schemas.microsoft.com/office/drawing/2014/main" id="{11A52FFA-DBF7-960E-AA37-C2956967E1D7}"/>
              </a:ext>
            </a:extLst>
          </p:cNvPr>
          <p:cNvSpPr>
            <a:spLocks noGrp="1"/>
          </p:cNvSpPr>
          <p:nvPr>
            <p:ph type="sldNum" sz="quarter" idx="12"/>
          </p:nvPr>
        </p:nvSpPr>
        <p:spPr/>
        <p:txBody>
          <a:bodyPr>
            <a:normAutofit/>
          </a:bodyPr>
          <a:lstStyle/>
          <a:p>
            <a:pPr>
              <a:spcAft>
                <a:spcPts val="600"/>
              </a:spcAft>
            </a:pPr>
            <a:fld id="{FDA94E36-9C02-4966-BB61-EF91B63864C2}" type="slidenum">
              <a:rPr lang="it-IT" altLang="en-US" smtClean="0"/>
              <a:pPr>
                <a:spcAft>
                  <a:spcPts val="600"/>
                </a:spcAft>
              </a:pPr>
              <a:t>4</a:t>
            </a:fld>
            <a:endParaRPr lang="it-IT" altLang="en-US"/>
          </a:p>
        </p:txBody>
      </p:sp>
      <p:pic>
        <p:nvPicPr>
          <p:cNvPr id="6" name="Picture 5" descr="Pen placed on top of a signature line">
            <a:extLst>
              <a:ext uri="{FF2B5EF4-FFF2-40B4-BE49-F238E27FC236}">
                <a16:creationId xmlns:a16="http://schemas.microsoft.com/office/drawing/2014/main" id="{0EBF54C9-038A-CC1B-2856-715AB214698C}"/>
              </a:ext>
            </a:extLst>
          </p:cNvPr>
          <p:cNvPicPr>
            <a:picLocks noChangeAspect="1"/>
          </p:cNvPicPr>
          <p:nvPr/>
        </p:nvPicPr>
        <p:blipFill rotWithShape="1">
          <a:blip r:embed="rId2"/>
          <a:srcRect l="52622" r="2727"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1717233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3" name="Rectangle 820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46" name="Rectangle 2">
            <a:extLst>
              <a:ext uri="{FF2B5EF4-FFF2-40B4-BE49-F238E27FC236}">
                <a16:creationId xmlns:a16="http://schemas.microsoft.com/office/drawing/2014/main" id="{DAD04F34-50C9-460A-996D-688C3B9D08B7}"/>
              </a:ext>
            </a:extLst>
          </p:cNvPr>
          <p:cNvSpPr>
            <a:spLocks noGrp="1" noChangeArrowheads="1"/>
          </p:cNvSpPr>
          <p:nvPr>
            <p:ph type="title"/>
          </p:nvPr>
        </p:nvSpPr>
        <p:spPr>
          <a:xfrm>
            <a:off x="359545" y="1070800"/>
            <a:ext cx="2954766" cy="5583126"/>
          </a:xfrm>
        </p:spPr>
        <p:txBody>
          <a:bodyPr>
            <a:normAutofit/>
          </a:bodyPr>
          <a:lstStyle/>
          <a:p>
            <a:pPr algn="r" eaLnBrk="1" hangingPunct="1"/>
            <a:r>
              <a:rPr lang="it-IT" altLang="en-US" sz="5400" dirty="0">
                <a:latin typeface="Times New Roman" panose="02020603050405020304" pitchFamily="18" charset="0"/>
              </a:rPr>
              <a:t>CL paper deadline</a:t>
            </a:r>
          </a:p>
        </p:txBody>
      </p:sp>
      <p:sp>
        <p:nvSpPr>
          <p:cNvPr id="6148" name="Segnaposto numero diapositiva 5">
            <a:extLst>
              <a:ext uri="{FF2B5EF4-FFF2-40B4-BE49-F238E27FC236}">
                <a16:creationId xmlns:a16="http://schemas.microsoft.com/office/drawing/2014/main" id="{EA4F03EF-CD05-4B69-9ECB-CD41FFA41C59}"/>
              </a:ext>
            </a:extLst>
          </p:cNvPr>
          <p:cNvSpPr>
            <a:spLocks noGrp="1"/>
          </p:cNvSpPr>
          <p:nvPr>
            <p:ph type="sldNum" sz="quarter" idx="12"/>
          </p:nvPr>
        </p:nvSpPr>
        <p:spPr bwMode="auto">
          <a:xfrm>
            <a:off x="6457950" y="32040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51937602-3288-439D-B766-6659827778AD}" type="slidenum">
              <a:rPr lang="it-IT" altLang="en-US">
                <a:solidFill>
                  <a:schemeClr val="tx1">
                    <a:alpha val="60000"/>
                  </a:schemeClr>
                </a:solidFill>
                <a:latin typeface="Arial" panose="020B0604020202020204" pitchFamily="34" charset="0"/>
                <a:cs typeface="Arial" panose="020B0604020202020204" pitchFamily="34" charset="0"/>
              </a:rPr>
              <a:pPr>
                <a:spcAft>
                  <a:spcPts val="600"/>
                </a:spcAft>
              </a:pPr>
              <a:t>5</a:t>
            </a:fld>
            <a:endParaRPr lang="it-IT" altLang="en-US">
              <a:solidFill>
                <a:schemeClr val="tx1">
                  <a:alpha val="60000"/>
                </a:schemeClr>
              </a:solidFill>
              <a:latin typeface="Arial" panose="020B0604020202020204" pitchFamily="34" charset="0"/>
              <a:cs typeface="Arial" panose="020B0604020202020204" pitchFamily="34" charset="0"/>
            </a:endParaRPr>
          </a:p>
        </p:txBody>
      </p:sp>
      <p:cxnSp>
        <p:nvCxnSpPr>
          <p:cNvPr id="8205" name="Straight Connector 820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8198" name="Rectangle 3">
            <a:extLst>
              <a:ext uri="{FF2B5EF4-FFF2-40B4-BE49-F238E27FC236}">
                <a16:creationId xmlns:a16="http://schemas.microsoft.com/office/drawing/2014/main" id="{F34B8F59-9E87-4569-ADFF-7BB1DBC47C15}"/>
              </a:ext>
            </a:extLst>
          </p:cNvPr>
          <p:cNvGraphicFramePr>
            <a:graphicFrameLocks noGrp="1"/>
          </p:cNvGraphicFramePr>
          <p:nvPr>
            <p:ph idx="1"/>
            <p:extLst>
              <p:ext uri="{D42A27DB-BD31-4B8C-83A1-F6EECF244321}">
                <p14:modId xmlns:p14="http://schemas.microsoft.com/office/powerpoint/2010/main" val="795115362"/>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02E3844-51AB-4B7E-ACAB-6D8E55959BD6}"/>
              </a:ext>
            </a:extLst>
          </p:cNvPr>
          <p:cNvSpPr txBox="1"/>
          <p:nvPr/>
        </p:nvSpPr>
        <p:spPr>
          <a:xfrm>
            <a:off x="628649" y="1365180"/>
            <a:ext cx="7883525" cy="1536700"/>
          </a:xfrm>
          <a:prstGeom prst="rect">
            <a:avLst/>
          </a:prstGeom>
          <a:noFill/>
        </p:spPr>
        <p:txBody>
          <a:bodyPr wrap="square" rtlCol="0" anchor="t">
            <a:normAutofit/>
          </a:bodyPr>
          <a:lstStyle/>
          <a:p>
            <a:pPr>
              <a:spcAft>
                <a:spcPts val="600"/>
              </a:spcAft>
            </a:pPr>
            <a:r>
              <a:rPr lang="en-US" sz="2800" dirty="0"/>
              <a:t>Sem 1 Language Test </a:t>
            </a:r>
          </a:p>
          <a:p>
            <a:pPr>
              <a:spcAft>
                <a:spcPts val="600"/>
              </a:spcAft>
            </a:pPr>
            <a:r>
              <a:rPr lang="en-US" sz="2800" dirty="0"/>
              <a:t>Friday June 14</a:t>
            </a:r>
            <a:r>
              <a:rPr lang="en-US" sz="2800" baseline="30000" dirty="0"/>
              <a:t>th</a:t>
            </a:r>
            <a:r>
              <a:rPr lang="en-US" sz="2800" dirty="0"/>
              <a:t> VSR 006/007 9-11</a:t>
            </a:r>
          </a:p>
        </p:txBody>
      </p:sp>
      <p:sp>
        <p:nvSpPr>
          <p:cNvPr id="2" name="Titolo 1">
            <a:extLst>
              <a:ext uri="{FF2B5EF4-FFF2-40B4-BE49-F238E27FC236}">
                <a16:creationId xmlns:a16="http://schemas.microsoft.com/office/drawing/2014/main" id="{D46BCB95-05C1-4806-AE60-19F686F2B192}"/>
              </a:ext>
            </a:extLst>
          </p:cNvPr>
          <p:cNvSpPr>
            <a:spLocks noGrp="1"/>
          </p:cNvSpPr>
          <p:nvPr>
            <p:ph type="title"/>
          </p:nvPr>
        </p:nvSpPr>
        <p:spPr>
          <a:xfrm>
            <a:off x="628650" y="184805"/>
            <a:ext cx="7886700" cy="1505883"/>
          </a:xfrm>
        </p:spPr>
        <p:txBody>
          <a:bodyPr vert="horz" lIns="91440" tIns="45720" rIns="91440" bIns="45720" rtlCol="0" anchor="ctr">
            <a:normAutofit/>
          </a:bodyPr>
          <a:lstStyle/>
          <a:p>
            <a:pPr defTabSz="914400"/>
            <a:r>
              <a:rPr lang="en-US" sz="4500" b="1" kern="1200" dirty="0">
                <a:solidFill>
                  <a:schemeClr val="tx1"/>
                </a:solidFill>
                <a:latin typeface="+mj-lt"/>
                <a:ea typeface="+mj-ea"/>
                <a:cs typeface="+mj-cs"/>
              </a:rPr>
              <a:t>Test Re-takes</a:t>
            </a:r>
            <a:br>
              <a:rPr lang="en-US" sz="4500" kern="1200" dirty="0">
                <a:solidFill>
                  <a:schemeClr val="tx1"/>
                </a:solidFill>
                <a:latin typeface="+mj-lt"/>
                <a:ea typeface="+mj-ea"/>
                <a:cs typeface="+mj-cs"/>
              </a:rPr>
            </a:br>
            <a:endParaRPr lang="en-US" sz="4500" kern="1200" dirty="0">
              <a:solidFill>
                <a:schemeClr val="tx1"/>
              </a:solidFill>
              <a:latin typeface="+mj-lt"/>
              <a:ea typeface="+mj-ea"/>
              <a:cs typeface="+mj-cs"/>
            </a:endParaRPr>
          </a:p>
        </p:txBody>
      </p:sp>
      <p:sp>
        <p:nvSpPr>
          <p:cNvPr id="3" name="Segnaposto numero diapositiva 2">
            <a:extLst>
              <a:ext uri="{FF2B5EF4-FFF2-40B4-BE49-F238E27FC236}">
                <a16:creationId xmlns:a16="http://schemas.microsoft.com/office/drawing/2014/main" id="{951E099E-A9F5-4664-A394-7A631551CB7F}"/>
              </a:ext>
            </a:extLst>
          </p:cNvPr>
          <p:cNvSpPr>
            <a:spLocks noGrp="1"/>
          </p:cNvSpPr>
          <p:nvPr>
            <p:ph type="sldNum" sz="quarter" idx="12"/>
          </p:nvPr>
        </p:nvSpPr>
        <p:spPr/>
        <p:txBody>
          <a:bodyPr vert="horz" lIns="91440" tIns="45720" rIns="91440" bIns="45720" rtlCol="0" anchor="ctr">
            <a:normAutofit/>
          </a:bodyPr>
          <a:lstStyle/>
          <a:p>
            <a:pPr>
              <a:spcAft>
                <a:spcPts val="600"/>
              </a:spcAft>
            </a:pPr>
            <a:fld id="{E6B216A7-6377-4B4D-8334-681E1A4AA838}" type="slidenum">
              <a:rPr lang="en-US" altLang="en-US" sz="1200" smtClean="0"/>
              <a:pPr>
                <a:spcAft>
                  <a:spcPts val="600"/>
                </a:spcAft>
              </a:pPr>
              <a:t>6</a:t>
            </a:fld>
            <a:endParaRPr lang="en-US" altLang="en-US" sz="1200"/>
          </a:p>
        </p:txBody>
      </p:sp>
      <p:graphicFrame>
        <p:nvGraphicFramePr>
          <p:cNvPr id="8" name="CasellaDiTesto 5">
            <a:extLst>
              <a:ext uri="{FF2B5EF4-FFF2-40B4-BE49-F238E27FC236}">
                <a16:creationId xmlns:a16="http://schemas.microsoft.com/office/drawing/2014/main" id="{E5FB9C59-DDF6-F4F3-B00F-AA968D571F9C}"/>
              </a:ext>
            </a:extLst>
          </p:cNvPr>
          <p:cNvGraphicFramePr/>
          <p:nvPr>
            <p:extLst>
              <p:ext uri="{D42A27DB-BD31-4B8C-83A1-F6EECF244321}">
                <p14:modId xmlns:p14="http://schemas.microsoft.com/office/powerpoint/2010/main" val="874444224"/>
              </p:ext>
            </p:extLst>
          </p:nvPr>
        </p:nvGraphicFramePr>
        <p:xfrm>
          <a:off x="899592" y="3233940"/>
          <a:ext cx="8496944" cy="153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759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313A6CF-2DD7-46EC-8202-08D3E3AD54B2}"/>
              </a:ext>
            </a:extLst>
          </p:cNvPr>
          <p:cNvSpPr>
            <a:spLocks noGrp="1" noChangeArrowheads="1"/>
          </p:cNvSpPr>
          <p:nvPr>
            <p:ph type="title"/>
          </p:nvPr>
        </p:nvSpPr>
        <p:spPr>
          <a:xfrm>
            <a:off x="628650" y="365125"/>
            <a:ext cx="3938487" cy="1807305"/>
          </a:xfrm>
        </p:spPr>
        <p:txBody>
          <a:bodyPr>
            <a:normAutofit/>
          </a:bodyPr>
          <a:lstStyle/>
          <a:p>
            <a:pPr eaLnBrk="1" hangingPunct="1"/>
            <a:r>
              <a:rPr lang="it-IT" altLang="en-US">
                <a:latin typeface="Times New Roman" panose="02020603050405020304" pitchFamily="18" charset="0"/>
              </a:rPr>
              <a:t>Verbalizzazione</a:t>
            </a:r>
          </a:p>
        </p:txBody>
      </p:sp>
      <p:sp>
        <p:nvSpPr>
          <p:cNvPr id="7171" name="Rectangle 3">
            <a:extLst>
              <a:ext uri="{FF2B5EF4-FFF2-40B4-BE49-F238E27FC236}">
                <a16:creationId xmlns:a16="http://schemas.microsoft.com/office/drawing/2014/main" id="{2E2AE025-3EED-4D56-8156-D346436CA5AC}"/>
              </a:ext>
            </a:extLst>
          </p:cNvPr>
          <p:cNvSpPr>
            <a:spLocks noGrp="1"/>
          </p:cNvSpPr>
          <p:nvPr>
            <p:ph idx="1"/>
          </p:nvPr>
        </p:nvSpPr>
        <p:spPr>
          <a:xfrm>
            <a:off x="628650" y="2333297"/>
            <a:ext cx="3464715" cy="3843666"/>
          </a:xfrm>
        </p:spPr>
        <p:txBody>
          <a:bodyPr>
            <a:normAutofit/>
          </a:bodyPr>
          <a:lstStyle/>
          <a:p>
            <a:pPr marL="609600" indent="-609600" eaLnBrk="1" hangingPunct="1">
              <a:buFontTx/>
              <a:buAutoNum type="arabicPeriod"/>
            </a:pPr>
            <a:r>
              <a:rPr lang="it-IT" altLang="en-US" sz="2000" dirty="0">
                <a:latin typeface="Times New Roman" panose="02020603050405020304" pitchFamily="18" charset="0"/>
              </a:rPr>
              <a:t>Reading and Writing </a:t>
            </a:r>
            <a:r>
              <a:rPr lang="it-IT" altLang="en-US" sz="2000" dirty="0" err="1">
                <a:latin typeface="Times New Roman" panose="02020603050405020304" pitchFamily="18" charset="0"/>
              </a:rPr>
              <a:t>final</a:t>
            </a:r>
            <a:r>
              <a:rPr lang="it-IT" altLang="en-US" sz="2000" dirty="0">
                <a:latin typeface="Times New Roman" panose="02020603050405020304" pitchFamily="18" charset="0"/>
              </a:rPr>
              <a:t> grade</a:t>
            </a:r>
          </a:p>
          <a:p>
            <a:pPr marL="609600" indent="-609600" eaLnBrk="1" hangingPunct="1">
              <a:buFontTx/>
              <a:buAutoNum type="arabicPeriod"/>
            </a:pPr>
            <a:r>
              <a:rPr lang="it-IT" altLang="en-US" sz="2000" dirty="0" err="1">
                <a:latin typeface="Times New Roman" panose="02020603050405020304" pitchFamily="18" charset="0"/>
              </a:rPr>
              <a:t>Listening</a:t>
            </a:r>
            <a:r>
              <a:rPr lang="it-IT" altLang="en-US" sz="2000" dirty="0">
                <a:latin typeface="Times New Roman" panose="02020603050405020304" pitchFamily="18" charset="0"/>
              </a:rPr>
              <a:t> and </a:t>
            </a:r>
            <a:r>
              <a:rPr lang="it-IT" altLang="en-US" sz="2000" dirty="0" err="1">
                <a:latin typeface="Times New Roman" panose="02020603050405020304" pitchFamily="18" charset="0"/>
              </a:rPr>
              <a:t>Speaking</a:t>
            </a:r>
            <a:r>
              <a:rPr lang="it-IT" altLang="en-US" sz="2000" dirty="0">
                <a:latin typeface="Times New Roman" panose="02020603050405020304" pitchFamily="18" charset="0"/>
              </a:rPr>
              <a:t> or </a:t>
            </a:r>
            <a:r>
              <a:rPr lang="it-IT" altLang="en-US" sz="2000" dirty="0" err="1">
                <a:latin typeface="Times New Roman" panose="02020603050405020304" pitchFamily="18" charset="0"/>
              </a:rPr>
              <a:t>Translation</a:t>
            </a:r>
            <a:r>
              <a:rPr lang="it-IT" altLang="en-US" sz="2000" dirty="0">
                <a:latin typeface="Times New Roman" panose="02020603050405020304" pitchFamily="18" charset="0"/>
              </a:rPr>
              <a:t> </a:t>
            </a:r>
            <a:r>
              <a:rPr lang="it-IT" altLang="en-US" sz="2000" dirty="0" err="1">
                <a:latin typeface="Times New Roman" panose="02020603050405020304" pitchFamily="18" charset="0"/>
              </a:rPr>
              <a:t>final</a:t>
            </a:r>
            <a:r>
              <a:rPr lang="it-IT" altLang="en-US" sz="2000" dirty="0">
                <a:latin typeface="Times New Roman" panose="02020603050405020304" pitchFamily="18" charset="0"/>
              </a:rPr>
              <a:t> grade</a:t>
            </a:r>
          </a:p>
          <a:p>
            <a:pPr marL="609600" indent="-609600" eaLnBrk="1" hangingPunct="1">
              <a:buFontTx/>
              <a:buNone/>
            </a:pPr>
            <a:endParaRPr lang="it-IT" altLang="en-US" sz="2000" dirty="0">
              <a:latin typeface="Times New Roman" panose="02020603050405020304" pitchFamily="18" charset="0"/>
            </a:endParaRPr>
          </a:p>
          <a:p>
            <a:pPr marL="609600" indent="-609600" eaLnBrk="1" hangingPunct="1"/>
            <a:r>
              <a:rPr lang="it-IT" altLang="en-US" sz="2000" dirty="0" err="1">
                <a:latin typeface="Times New Roman" panose="02020603050405020304" pitchFamily="18" charset="0"/>
              </a:rPr>
              <a:t>Sign</a:t>
            </a:r>
            <a:r>
              <a:rPr lang="it-IT" altLang="en-US" sz="2000" dirty="0">
                <a:latin typeface="Times New Roman" panose="02020603050405020304" pitchFamily="18" charset="0"/>
              </a:rPr>
              <a:t> up online (</a:t>
            </a:r>
            <a:r>
              <a:rPr lang="it-IT" altLang="en-US" sz="2000" dirty="0" err="1">
                <a:latin typeface="Times New Roman" panose="02020603050405020304" pitchFamily="18" charset="0"/>
              </a:rPr>
              <a:t>unifi</a:t>
            </a:r>
            <a:r>
              <a:rPr lang="it-IT" altLang="en-US" sz="2000" dirty="0">
                <a:latin typeface="Times New Roman" panose="02020603050405020304" pitchFamily="18" charset="0"/>
              </a:rPr>
              <a:t> </a:t>
            </a:r>
            <a:r>
              <a:rPr lang="it-IT" altLang="en-US" sz="2000" dirty="0">
                <a:latin typeface="Times New Roman" panose="02020603050405020304" pitchFamily="18" charset="0"/>
                <a:sym typeface="Wingdings" panose="05000000000000000000" pitchFamily="2" charset="2"/>
              </a:rPr>
              <a:t> </a:t>
            </a:r>
            <a:r>
              <a:rPr lang="it-IT" altLang="en-US" sz="2000" i="1" dirty="0">
                <a:latin typeface="Times New Roman" panose="02020603050405020304" pitchFamily="18" charset="0"/>
              </a:rPr>
              <a:t>prenota esami</a:t>
            </a:r>
            <a:r>
              <a:rPr lang="it-IT" altLang="en-US" sz="2000" dirty="0">
                <a:latin typeface="Times New Roman" panose="02020603050405020304" pitchFamily="18" charset="0"/>
              </a:rPr>
              <a:t>)</a:t>
            </a:r>
          </a:p>
          <a:p>
            <a:pPr marL="609600" indent="-609600" eaLnBrk="1" hangingPunct="1">
              <a:buFontTx/>
              <a:buNone/>
            </a:pPr>
            <a:r>
              <a:rPr lang="it-IT" altLang="en-US" sz="1700" dirty="0">
                <a:latin typeface="Times New Roman" panose="02020603050405020304" pitchFamily="18" charset="0"/>
              </a:rPr>
              <a:t>	</a:t>
            </a:r>
          </a:p>
          <a:p>
            <a:pPr marL="609600" indent="-609600" eaLnBrk="1" hangingPunct="1">
              <a:buFontTx/>
              <a:buNone/>
            </a:pPr>
            <a:r>
              <a:rPr lang="it-IT" altLang="en-US" sz="1700" dirty="0">
                <a:latin typeface="Times New Roman" panose="02020603050405020304" pitchFamily="18" charset="0"/>
              </a:rPr>
              <a:t>   </a:t>
            </a:r>
          </a:p>
          <a:p>
            <a:pPr marL="609600" indent="-609600" eaLnBrk="1" hangingPunct="1">
              <a:buFontTx/>
              <a:buNone/>
            </a:pPr>
            <a:r>
              <a:rPr lang="it-IT" altLang="en-US" sz="1700" dirty="0">
                <a:latin typeface="Times New Roman" panose="02020603050405020304" pitchFamily="18" charset="0"/>
              </a:rPr>
              <a:t>      </a:t>
            </a:r>
          </a:p>
        </p:txBody>
      </p:sp>
      <p:sp>
        <p:nvSpPr>
          <p:cNvPr id="7172" name="Segnaposto numero diapositiva 5">
            <a:extLst>
              <a:ext uri="{FF2B5EF4-FFF2-40B4-BE49-F238E27FC236}">
                <a16:creationId xmlns:a16="http://schemas.microsoft.com/office/drawing/2014/main" id="{25387689-8427-4E83-932A-5332C8F1AA9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CAEDBBDF-C168-4B20-B1C4-D445A5BAF6CC}" type="slidenum">
              <a:rPr lang="it-IT" altLang="en-US">
                <a:solidFill>
                  <a:srgbClr val="FFFFFF"/>
                </a:solidFill>
                <a:latin typeface="Arial" panose="020B0604020202020204" pitchFamily="34" charset="0"/>
                <a:cs typeface="Arial" panose="020B0604020202020204" pitchFamily="34" charset="0"/>
              </a:rPr>
              <a:pPr>
                <a:spcAft>
                  <a:spcPts val="600"/>
                </a:spcAft>
              </a:pPr>
              <a:t>7</a:t>
            </a:fld>
            <a:endParaRPr lang="it-IT" altLang="en-US">
              <a:solidFill>
                <a:srgbClr val="FFFFFF"/>
              </a:solidFill>
              <a:latin typeface="Arial" panose="020B0604020202020204" pitchFamily="34" charset="0"/>
              <a:cs typeface="Arial" panose="020B0604020202020204" pitchFamily="34" charset="0"/>
            </a:endParaRPr>
          </a:p>
        </p:txBody>
      </p:sp>
      <p:pic>
        <p:nvPicPr>
          <p:cNvPr id="7174" name="Picture 7173">
            <a:extLst>
              <a:ext uri="{FF2B5EF4-FFF2-40B4-BE49-F238E27FC236}">
                <a16:creationId xmlns:a16="http://schemas.microsoft.com/office/drawing/2014/main" id="{B3893FE8-9FC6-D26C-57FA-DE02186557E5}"/>
              </a:ext>
            </a:extLst>
          </p:cNvPr>
          <p:cNvPicPr>
            <a:picLocks noChangeAspect="1"/>
          </p:cNvPicPr>
          <p:nvPr/>
        </p:nvPicPr>
        <p:blipFill rotWithShape="1">
          <a:blip r:embed="rId2"/>
          <a:srcRect l="21413" r="41906"/>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2" name="Rectangle 2868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Rectangle 2">
            <a:extLst>
              <a:ext uri="{FF2B5EF4-FFF2-40B4-BE49-F238E27FC236}">
                <a16:creationId xmlns:a16="http://schemas.microsoft.com/office/drawing/2014/main" id="{ECFDF107-5468-4F40-80CA-4EBBF062BA0A}"/>
              </a:ext>
            </a:extLst>
          </p:cNvPr>
          <p:cNvSpPr>
            <a:spLocks noGrp="1" noChangeArrowheads="1"/>
          </p:cNvSpPr>
          <p:nvPr>
            <p:ph type="title"/>
          </p:nvPr>
        </p:nvSpPr>
        <p:spPr>
          <a:xfrm>
            <a:off x="4993286" y="467271"/>
            <a:ext cx="3146755" cy="2052522"/>
          </a:xfrm>
        </p:spPr>
        <p:txBody>
          <a:bodyPr anchor="b">
            <a:normAutofit/>
          </a:bodyPr>
          <a:lstStyle/>
          <a:p>
            <a:pPr eaLnBrk="1" hangingPunct="1"/>
            <a:r>
              <a:rPr lang="en-GB" altLang="zh-CN" sz="4500">
                <a:latin typeface="Times New Roman" panose="02020603050405020304" pitchFamily="18" charset="0"/>
                <a:ea typeface="SimSun" panose="02010600030101010101" pitchFamily="2" charset="-122"/>
              </a:rPr>
              <a:t>In-text citation: quoting</a:t>
            </a:r>
            <a:endParaRPr lang="it-IT" altLang="en-US" sz="4500">
              <a:latin typeface="Times New Roman" panose="02020603050405020304" pitchFamily="18" charset="0"/>
            </a:endParaRPr>
          </a:p>
        </p:txBody>
      </p:sp>
      <p:sp>
        <p:nvSpPr>
          <p:cNvPr id="28684" name="Oval 2868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2223" y="554152"/>
            <a:ext cx="4306642"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7" name="Picture 28676">
            <a:extLst>
              <a:ext uri="{FF2B5EF4-FFF2-40B4-BE49-F238E27FC236}">
                <a16:creationId xmlns:a16="http://schemas.microsoft.com/office/drawing/2014/main" id="{EAEEE364-4E43-922C-A07B-0450966B6475}"/>
              </a:ext>
            </a:extLst>
          </p:cNvPr>
          <p:cNvPicPr>
            <a:picLocks noChangeAspect="1"/>
          </p:cNvPicPr>
          <p:nvPr/>
        </p:nvPicPr>
        <p:blipFill rotWithShape="1">
          <a:blip r:embed="rId2"/>
          <a:srcRect l="38552" r="19261" b="1"/>
          <a:stretch/>
        </p:blipFill>
        <p:spPr>
          <a:xfrm>
            <a:off x="379063" y="554151"/>
            <a:ext cx="4306642"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8686"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17" y="703679"/>
            <a:ext cx="128636"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8688"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064" y="1562696"/>
            <a:ext cx="118159"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28675" name="Rectangle 3">
            <a:extLst>
              <a:ext uri="{FF2B5EF4-FFF2-40B4-BE49-F238E27FC236}">
                <a16:creationId xmlns:a16="http://schemas.microsoft.com/office/drawing/2014/main" id="{47EB9457-247B-486D-8D02-3090ECFF96CB}"/>
              </a:ext>
            </a:extLst>
          </p:cNvPr>
          <p:cNvSpPr>
            <a:spLocks noGrp="1"/>
          </p:cNvSpPr>
          <p:nvPr>
            <p:ph idx="1"/>
          </p:nvPr>
        </p:nvSpPr>
        <p:spPr>
          <a:xfrm>
            <a:off x="4993286" y="2990818"/>
            <a:ext cx="3146755" cy="2913872"/>
          </a:xfrm>
        </p:spPr>
        <p:txBody>
          <a:bodyPr anchor="t">
            <a:normAutofit/>
          </a:bodyPr>
          <a:lstStyle/>
          <a:p>
            <a:pPr eaLnBrk="1" hangingPunct="1"/>
            <a:r>
              <a:rPr lang="en-GB" altLang="zh-CN" sz="1600">
                <a:solidFill>
                  <a:schemeClr val="tx1">
                    <a:alpha val="80000"/>
                  </a:schemeClr>
                </a:solidFill>
                <a:latin typeface="Times New Roman" panose="02020603050405020304" pitchFamily="18" charset="0"/>
                <a:ea typeface="SimSun" panose="02010600030101010101" pitchFamily="2" charset="-122"/>
              </a:rPr>
              <a:t>According to Smith (1998),  “ … ” (p. 32).</a:t>
            </a:r>
          </a:p>
          <a:p>
            <a:pPr eaLnBrk="1" hangingPunct="1">
              <a:buFontTx/>
              <a:buNone/>
            </a:pPr>
            <a:endParaRPr lang="en-GB" altLang="zh-CN" sz="1600">
              <a:solidFill>
                <a:schemeClr val="tx1">
                  <a:alpha val="80000"/>
                </a:schemeClr>
              </a:solidFill>
              <a:latin typeface="Times New Roman" panose="02020603050405020304" pitchFamily="18" charset="0"/>
              <a:ea typeface="SimSun" panose="02010600030101010101" pitchFamily="2" charset="-122"/>
            </a:endParaRPr>
          </a:p>
          <a:p>
            <a:pPr eaLnBrk="1" hangingPunct="1"/>
            <a:r>
              <a:rPr lang="en-GB" altLang="zh-CN" sz="1600">
                <a:solidFill>
                  <a:schemeClr val="tx1">
                    <a:alpha val="80000"/>
                  </a:schemeClr>
                </a:solidFill>
                <a:latin typeface="Times New Roman" panose="02020603050405020304" pitchFamily="18" charset="0"/>
                <a:ea typeface="SimSun" panose="02010600030101010101" pitchFamily="2" charset="-122"/>
              </a:rPr>
              <a:t>For quotations of fewer than forty words, use quotation marks as above.</a:t>
            </a:r>
          </a:p>
          <a:p>
            <a:pPr eaLnBrk="1" hangingPunct="1">
              <a:buFontTx/>
              <a:buNone/>
            </a:pPr>
            <a:endParaRPr lang="en-GB" altLang="zh-CN" sz="1600">
              <a:solidFill>
                <a:schemeClr val="tx1">
                  <a:alpha val="80000"/>
                </a:schemeClr>
              </a:solidFill>
              <a:latin typeface="Times New Roman" panose="02020603050405020304" pitchFamily="18" charset="0"/>
              <a:ea typeface="SimSun" panose="02010600030101010101" pitchFamily="2" charset="-122"/>
            </a:endParaRPr>
          </a:p>
          <a:p>
            <a:pPr eaLnBrk="1" hangingPunct="1"/>
            <a:r>
              <a:rPr lang="en-GB" altLang="zh-CN" sz="1600">
                <a:solidFill>
                  <a:schemeClr val="tx1">
                    <a:alpha val="80000"/>
                  </a:schemeClr>
                </a:solidFill>
                <a:latin typeface="Times New Roman" panose="02020603050405020304" pitchFamily="18" charset="0"/>
                <a:ea typeface="SimSun" panose="02010600030101010101" pitchFamily="2" charset="-122"/>
              </a:rPr>
              <a:t>Longer quotations should be freestanding with BOTH margins indented and no quotation marks.</a:t>
            </a:r>
          </a:p>
          <a:p>
            <a:pPr eaLnBrk="1" hangingPunct="1"/>
            <a:endParaRPr lang="it-IT" altLang="en-US" sz="1600">
              <a:solidFill>
                <a:schemeClr val="tx1">
                  <a:alpha val="80000"/>
                </a:schemeClr>
              </a:solidFill>
              <a:latin typeface="Times New Roman" panose="02020603050405020304" pitchFamily="18" charset="0"/>
            </a:endParaRPr>
          </a:p>
        </p:txBody>
      </p:sp>
      <p:sp>
        <p:nvSpPr>
          <p:cNvPr id="2869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0611" y="5775082"/>
            <a:ext cx="84320"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11268" name="Segnaposto numero diapositiva 5">
            <a:extLst>
              <a:ext uri="{FF2B5EF4-FFF2-40B4-BE49-F238E27FC236}">
                <a16:creationId xmlns:a16="http://schemas.microsoft.com/office/drawing/2014/main" id="{454A8858-F6D9-4A15-8D1D-33E48C320F43}"/>
              </a:ext>
            </a:extLst>
          </p:cNvPr>
          <p:cNvSpPr>
            <a:spLocks noGrp="1"/>
          </p:cNvSpPr>
          <p:nvPr>
            <p:ph type="sldNum" sz="quarter" idx="12"/>
          </p:nvPr>
        </p:nvSpPr>
        <p:spPr bwMode="auto">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52235FC3-1F45-4576-AD28-B03B5C7E6D18}" type="slidenum">
              <a:rPr lang="it-IT" altLang="en-US">
                <a:solidFill>
                  <a:schemeClr val="tx1">
                    <a:alpha val="60000"/>
                  </a:schemeClr>
                </a:solidFill>
                <a:latin typeface="Arial" panose="020B0604020202020204" pitchFamily="34" charset="0"/>
                <a:cs typeface="Arial" panose="020B0604020202020204" pitchFamily="34" charset="0"/>
              </a:rPr>
              <a:pPr>
                <a:spcAft>
                  <a:spcPts val="600"/>
                </a:spcAft>
              </a:pPr>
              <a:t>8</a:t>
            </a:fld>
            <a:endParaRPr lang="it-IT" altLang="en-US">
              <a:solidFill>
                <a:schemeClr val="tx1">
                  <a:alpha val="60000"/>
                </a:schemeClr>
              </a:solidFill>
              <a:latin typeface="Arial" panose="020B0604020202020204" pitchFamily="34" charset="0"/>
              <a:cs typeface="Arial" panose="020B0604020202020204" pitchFamily="34" charset="0"/>
            </a:endParaRPr>
          </a:p>
        </p:txBody>
      </p:sp>
      <p:cxnSp>
        <p:nvCxnSpPr>
          <p:cNvPr id="2869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fade">
                                      <p:cBhvr>
                                        <p:cTn id="12" dur="1000"/>
                                        <p:tgtEl>
                                          <p:spTgt spid="286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animEffect transition="in" filter="fade">
                                      <p:cBhvr>
                                        <p:cTn id="17" dur="10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EA1BBA8-5159-40C0-8FFA-12EED095E48F}"/>
              </a:ext>
            </a:extLst>
          </p:cNvPr>
          <p:cNvSpPr>
            <a:spLocks noGrp="1"/>
          </p:cNvSpPr>
          <p:nvPr>
            <p:ph type="title"/>
          </p:nvPr>
        </p:nvSpPr>
        <p:spPr>
          <a:xfrm>
            <a:off x="482601" y="643467"/>
            <a:ext cx="3465438" cy="4567137"/>
          </a:xfrm>
        </p:spPr>
        <p:txBody>
          <a:bodyPr vert="horz" lIns="91440" tIns="45720" rIns="91440" bIns="45720" rtlCol="0" anchor="b">
            <a:normAutofit/>
          </a:bodyPr>
          <a:lstStyle/>
          <a:p>
            <a:r>
              <a:rPr lang="en-US" sz="1800" b="1"/>
              <a:t>Citation</a:t>
            </a:r>
            <a:br>
              <a:rPr lang="en-US" sz="1800"/>
            </a:br>
            <a:r>
              <a:rPr lang="en-US" sz="1800"/>
              <a:t>1. reference to a published or unpublished source (not always the original source)</a:t>
            </a:r>
            <a:br>
              <a:rPr lang="en-US" sz="1800"/>
            </a:br>
            <a:r>
              <a:rPr lang="en-US" sz="1800"/>
              <a:t>2. purpose of acknowledging the relevance of the works to the topic of discussion at the precise point where the citation appears</a:t>
            </a:r>
            <a:br>
              <a:rPr lang="en-US" sz="1800"/>
            </a:br>
            <a:r>
              <a:rPr lang="en-US" sz="1800"/>
              <a:t>3. combination of the in-text citation and the bibliographic entry constitutes what is commonly thought of as a citation </a:t>
            </a:r>
            <a:br>
              <a:rPr lang="en-US" sz="1800"/>
            </a:br>
            <a:r>
              <a:rPr lang="en-US" sz="1800"/>
              <a:t>4. an abbreviated alphanumeric expression (Rockwell, 2021) embedded in the body of an intellectual work</a:t>
            </a:r>
            <a:br>
              <a:rPr lang="en-US" sz="1800"/>
            </a:br>
            <a:r>
              <a:rPr lang="en-US" sz="1800"/>
              <a:t>5. an entry in the bibliographic reference page</a:t>
            </a:r>
          </a:p>
        </p:txBody>
      </p:sp>
      <p:pic>
        <p:nvPicPr>
          <p:cNvPr id="5" name="Picture 4" descr="Green dialogue boxes">
            <a:extLst>
              <a:ext uri="{FF2B5EF4-FFF2-40B4-BE49-F238E27FC236}">
                <a16:creationId xmlns:a16="http://schemas.microsoft.com/office/drawing/2014/main" id="{49B89710-2663-A430-8D7D-7E425E358EBB}"/>
              </a:ext>
            </a:extLst>
          </p:cNvPr>
          <p:cNvPicPr>
            <a:picLocks noChangeAspect="1"/>
          </p:cNvPicPr>
          <p:nvPr/>
        </p:nvPicPr>
        <p:blipFill rotWithShape="1">
          <a:blip r:embed="rId2"/>
          <a:srcRect l="19941" r="25772" b="2"/>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Segnaposto numero diapositiva 2">
            <a:extLst>
              <a:ext uri="{FF2B5EF4-FFF2-40B4-BE49-F238E27FC236}">
                <a16:creationId xmlns:a16="http://schemas.microsoft.com/office/drawing/2014/main" id="{925FA55A-7982-4FCB-AD36-01C6ADAA5A98}"/>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E6B216A7-6377-4B4D-8334-681E1A4AA838}" type="slidenum">
              <a:rPr lang="en-US" altLang="en-US">
                <a:solidFill>
                  <a:srgbClr val="FFFFFF"/>
                </a:solidFill>
                <a:latin typeface="Calibri" panose="020F0502020204030204"/>
              </a:rPr>
              <a:pPr defTabSz="914400">
                <a:spcAft>
                  <a:spcPts val="600"/>
                </a:spcAft>
                <a:defRPr/>
              </a:pPr>
              <a:t>9</a:t>
            </a:fld>
            <a:endParaRPr lang="en-US" altLang="en-US">
              <a:solidFill>
                <a:srgbClr val="FFFFFF"/>
              </a:solidFill>
              <a:latin typeface="Calibri" panose="020F0502020204030204"/>
            </a:endParaRPr>
          </a:p>
        </p:txBody>
      </p:sp>
    </p:spTree>
    <p:extLst>
      <p:ext uri="{BB962C8B-B14F-4D97-AF65-F5344CB8AC3E}">
        <p14:creationId xmlns:p14="http://schemas.microsoft.com/office/powerpoint/2010/main" val="114085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i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383</TotalTime>
  <Words>1446</Words>
  <Application>Microsoft Office PowerPoint</Application>
  <PresentationFormat>Presentazione su schermo (4:3)</PresentationFormat>
  <Paragraphs>215</Paragraphs>
  <Slides>35</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35</vt:i4>
      </vt:variant>
    </vt:vector>
  </HeadingPairs>
  <TitlesOfParts>
    <vt:vector size="43" baseType="lpstr">
      <vt:lpstr>SimSun</vt:lpstr>
      <vt:lpstr>Aptos</vt:lpstr>
      <vt:lpstr>Aptos Display</vt:lpstr>
      <vt:lpstr>Arial</vt:lpstr>
      <vt:lpstr>Calibri</vt:lpstr>
      <vt:lpstr>Georgia</vt:lpstr>
      <vt:lpstr>Times New Roman</vt:lpstr>
      <vt:lpstr>Office Theme</vt:lpstr>
      <vt:lpstr>Reading and Writing</vt:lpstr>
      <vt:lpstr>Homework for today</vt:lpstr>
      <vt:lpstr>CL commentary Writing test Wednesday May 29, 2024 9-11</vt:lpstr>
      <vt:lpstr>CL commentary writing test</vt:lpstr>
      <vt:lpstr>CL paper deadline</vt:lpstr>
      <vt:lpstr>Test Re-takes </vt:lpstr>
      <vt:lpstr>Verbalizzazione</vt:lpstr>
      <vt:lpstr>In-text citation: quoting</vt:lpstr>
      <vt:lpstr>Citation 1. reference to a published or unpublished source (not always the original source) 2. purpose of acknowledging the relevance of the works to the topic of discussion at the precise point where the citation appears 3. combination of the in-text citation and the bibliographic entry constitutes what is commonly thought of as a citation  4. an abbreviated alphanumeric expression (Rockwell, 2021) embedded in the body of an intellectual work 5. an entry in the bibliographic reference page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Why citation?</vt:lpstr>
      <vt:lpstr>‘Altering’ quotations</vt:lpstr>
      <vt:lpstr>Square brackets</vt:lpstr>
      <vt:lpstr>Section headings</vt:lpstr>
      <vt:lpstr>Presentazione standard di PowerPoint</vt:lpstr>
      <vt:lpstr>Dates</vt:lpstr>
      <vt:lpstr>Dates</vt:lpstr>
      <vt:lpstr>DO NOT UNDERESTIMATE:  FORMATTING</vt:lpstr>
      <vt:lpstr>Titles</vt:lpstr>
      <vt:lpstr>Checking your work</vt:lpstr>
      <vt:lpstr>CL PAPER</vt:lpstr>
      <vt:lpstr>Title and subtitles</vt:lpstr>
      <vt:lpstr>Evidence</vt:lpstr>
      <vt:lpstr>One Voice</vt:lpstr>
      <vt:lpstr>Language work</vt:lpstr>
      <vt:lpstr>Presentazione standard di PowerPoint</vt:lpstr>
      <vt:lpstr>Presentazione standard di PowerPoint</vt:lpstr>
      <vt:lpstr>HOMEWORK</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and Writing</dc:title>
  <dc:creator>Elizabeth Sherman</dc:creator>
  <cp:lastModifiedBy>Elizabeth Sherman</cp:lastModifiedBy>
  <cp:revision>29</cp:revision>
  <dcterms:created xsi:type="dcterms:W3CDTF">2020-05-06T17:49:14Z</dcterms:created>
  <dcterms:modified xsi:type="dcterms:W3CDTF">2024-05-21T11:00:59Z</dcterms:modified>
</cp:coreProperties>
</file>