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7"/>
  </p:notesMasterIdLst>
  <p:sldIdLst>
    <p:sldId id="256" r:id="rId2"/>
    <p:sldId id="319" r:id="rId3"/>
    <p:sldId id="330" r:id="rId4"/>
    <p:sldId id="327" r:id="rId5"/>
    <p:sldId id="322" r:id="rId6"/>
    <p:sldId id="328" r:id="rId7"/>
    <p:sldId id="323" r:id="rId8"/>
    <p:sldId id="329" r:id="rId9"/>
    <p:sldId id="325" r:id="rId10"/>
    <p:sldId id="326"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21" r:id="rId25"/>
    <p:sldId id="315" r:id="rId26"/>
    <p:sldId id="316" r:id="rId27"/>
    <p:sldId id="317" r:id="rId28"/>
    <p:sldId id="318" r:id="rId29"/>
    <p:sldId id="295" r:id="rId30"/>
    <p:sldId id="296" r:id="rId31"/>
    <p:sldId id="320" r:id="rId32"/>
    <p:sldId id="272" r:id="rId33"/>
    <p:sldId id="274" r:id="rId34"/>
    <p:sldId id="273" r:id="rId35"/>
    <p:sldId id="265"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874"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E3CBE8-66BC-46DA-9AE5-C71B08805ABC}" type="doc">
      <dgm:prSet loTypeId="urn:microsoft.com/office/officeart/2005/8/layout/arrow5" loCatId="relationship" qsTypeId="urn:microsoft.com/office/officeart/2005/8/quickstyle/simple1" qsCatId="simple" csTypeId="urn:microsoft.com/office/officeart/2005/8/colors/accent1_2" csCatId="accent1"/>
      <dgm:spPr/>
      <dgm:t>
        <a:bodyPr/>
        <a:lstStyle/>
        <a:p>
          <a:endParaRPr lang="en-US"/>
        </a:p>
      </dgm:t>
    </dgm:pt>
    <dgm:pt modelId="{8B61B4B9-A350-48D6-95CA-4679FE1E47EA}">
      <dgm:prSet/>
      <dgm:spPr/>
      <dgm:t>
        <a:bodyPr/>
        <a:lstStyle/>
        <a:p>
          <a:r>
            <a:rPr lang="it-IT"/>
            <a:t>Rhine</a:t>
          </a:r>
          <a:endParaRPr lang="en-US"/>
        </a:p>
      </dgm:t>
    </dgm:pt>
    <dgm:pt modelId="{352AB7D6-256B-4F18-906F-04B8A0483507}" type="parTrans" cxnId="{D3511534-336C-4AD7-9F8B-3873A020DEC0}">
      <dgm:prSet/>
      <dgm:spPr/>
      <dgm:t>
        <a:bodyPr/>
        <a:lstStyle/>
        <a:p>
          <a:endParaRPr lang="en-US"/>
        </a:p>
      </dgm:t>
    </dgm:pt>
    <dgm:pt modelId="{99E1A5DC-43A8-498E-97DF-5AA19FA80A0B}" type="sibTrans" cxnId="{D3511534-336C-4AD7-9F8B-3873A020DEC0}">
      <dgm:prSet/>
      <dgm:spPr/>
      <dgm:t>
        <a:bodyPr/>
        <a:lstStyle/>
        <a:p>
          <a:endParaRPr lang="en-US"/>
        </a:p>
      </dgm:t>
    </dgm:pt>
    <dgm:pt modelId="{483AC3CA-7583-492E-B780-8E84370EFE0A}">
      <dgm:prSet/>
      <dgm:spPr/>
      <dgm:t>
        <a:bodyPr/>
        <a:lstStyle/>
        <a:p>
          <a:r>
            <a:rPr lang="it-IT"/>
            <a:t>Cologne</a:t>
          </a:r>
          <a:endParaRPr lang="en-US"/>
        </a:p>
      </dgm:t>
    </dgm:pt>
    <dgm:pt modelId="{3018CD59-9B74-4078-B854-A2F3E203AFBC}" type="parTrans" cxnId="{ED3E9C4F-A4BA-495D-AE7F-668296A87AC6}">
      <dgm:prSet/>
      <dgm:spPr/>
      <dgm:t>
        <a:bodyPr/>
        <a:lstStyle/>
        <a:p>
          <a:endParaRPr lang="en-US"/>
        </a:p>
      </dgm:t>
    </dgm:pt>
    <dgm:pt modelId="{54098BA8-C17A-4493-999B-229120E7C7EC}" type="sibTrans" cxnId="{ED3E9C4F-A4BA-495D-AE7F-668296A87AC6}">
      <dgm:prSet/>
      <dgm:spPr/>
      <dgm:t>
        <a:bodyPr/>
        <a:lstStyle/>
        <a:p>
          <a:endParaRPr lang="en-US"/>
        </a:p>
      </dgm:t>
    </dgm:pt>
    <dgm:pt modelId="{CE1EA8A7-4B68-4BE5-B234-1F4D6A4F9CB9}">
      <dgm:prSet/>
      <dgm:spPr/>
      <dgm:t>
        <a:bodyPr/>
        <a:lstStyle/>
        <a:p>
          <a:r>
            <a:rPr lang="it-IT"/>
            <a:t>North Sea</a:t>
          </a:r>
          <a:endParaRPr lang="en-US"/>
        </a:p>
      </dgm:t>
    </dgm:pt>
    <dgm:pt modelId="{18A6803E-CED0-4B58-BE93-6F116155F54F}" type="parTrans" cxnId="{57FCAA70-4641-4A46-B003-5FAD53C3FB76}">
      <dgm:prSet/>
      <dgm:spPr/>
      <dgm:t>
        <a:bodyPr/>
        <a:lstStyle/>
        <a:p>
          <a:endParaRPr lang="en-US"/>
        </a:p>
      </dgm:t>
    </dgm:pt>
    <dgm:pt modelId="{24421B4F-6AE3-475F-B902-8836E9BF7D38}" type="sibTrans" cxnId="{57FCAA70-4641-4A46-B003-5FAD53C3FB76}">
      <dgm:prSet/>
      <dgm:spPr/>
      <dgm:t>
        <a:bodyPr/>
        <a:lstStyle/>
        <a:p>
          <a:endParaRPr lang="en-US"/>
        </a:p>
      </dgm:t>
    </dgm:pt>
    <dgm:pt modelId="{58DFAEA4-5AAE-49A4-BB34-B79D7C7072D1}">
      <dgm:prSet/>
      <dgm:spPr/>
      <dgm:t>
        <a:bodyPr/>
        <a:lstStyle/>
        <a:p>
          <a:r>
            <a:rPr lang="it-IT"/>
            <a:t>1230 km</a:t>
          </a:r>
          <a:endParaRPr lang="en-US"/>
        </a:p>
      </dgm:t>
    </dgm:pt>
    <dgm:pt modelId="{6A1ADC6F-AD35-41A6-B68C-33A85FD8BBCE}" type="parTrans" cxnId="{2782DF18-9A4E-481D-AA21-BF58B74B129E}">
      <dgm:prSet/>
      <dgm:spPr/>
      <dgm:t>
        <a:bodyPr/>
        <a:lstStyle/>
        <a:p>
          <a:endParaRPr lang="en-US"/>
        </a:p>
      </dgm:t>
    </dgm:pt>
    <dgm:pt modelId="{606FF252-E346-4697-992E-AAE6B1CAED0B}" type="sibTrans" cxnId="{2782DF18-9A4E-481D-AA21-BF58B74B129E}">
      <dgm:prSet/>
      <dgm:spPr/>
      <dgm:t>
        <a:bodyPr/>
        <a:lstStyle/>
        <a:p>
          <a:endParaRPr lang="en-US"/>
        </a:p>
      </dgm:t>
    </dgm:pt>
    <dgm:pt modelId="{65628115-63D1-4672-AFB1-AA161E989BFD}" type="pres">
      <dgm:prSet presAssocID="{0AE3CBE8-66BC-46DA-9AE5-C71B08805ABC}" presName="diagram" presStyleCnt="0">
        <dgm:presLayoutVars>
          <dgm:dir/>
          <dgm:resizeHandles val="exact"/>
        </dgm:presLayoutVars>
      </dgm:prSet>
      <dgm:spPr/>
    </dgm:pt>
    <dgm:pt modelId="{99CE8D2F-3B9E-4B2A-B018-32CBF7B9AF62}" type="pres">
      <dgm:prSet presAssocID="{8B61B4B9-A350-48D6-95CA-4679FE1E47EA}" presName="arrow" presStyleLbl="node1" presStyleIdx="0" presStyleCnt="4">
        <dgm:presLayoutVars>
          <dgm:bulletEnabled val="1"/>
        </dgm:presLayoutVars>
      </dgm:prSet>
      <dgm:spPr/>
    </dgm:pt>
    <dgm:pt modelId="{C41F958F-74D3-4C4B-A02C-D8D10B9CF260}" type="pres">
      <dgm:prSet presAssocID="{483AC3CA-7583-492E-B780-8E84370EFE0A}" presName="arrow" presStyleLbl="node1" presStyleIdx="1" presStyleCnt="4">
        <dgm:presLayoutVars>
          <dgm:bulletEnabled val="1"/>
        </dgm:presLayoutVars>
      </dgm:prSet>
      <dgm:spPr/>
    </dgm:pt>
    <dgm:pt modelId="{1E607F4B-B773-4071-9E82-92139680C9CD}" type="pres">
      <dgm:prSet presAssocID="{CE1EA8A7-4B68-4BE5-B234-1F4D6A4F9CB9}" presName="arrow" presStyleLbl="node1" presStyleIdx="2" presStyleCnt="4">
        <dgm:presLayoutVars>
          <dgm:bulletEnabled val="1"/>
        </dgm:presLayoutVars>
      </dgm:prSet>
      <dgm:spPr/>
    </dgm:pt>
    <dgm:pt modelId="{1A5ED2AE-C2C9-4F84-9398-24F5DF854A2E}" type="pres">
      <dgm:prSet presAssocID="{58DFAEA4-5AAE-49A4-BB34-B79D7C7072D1}" presName="arrow" presStyleLbl="node1" presStyleIdx="3" presStyleCnt="4">
        <dgm:presLayoutVars>
          <dgm:bulletEnabled val="1"/>
        </dgm:presLayoutVars>
      </dgm:prSet>
      <dgm:spPr/>
    </dgm:pt>
  </dgm:ptLst>
  <dgm:cxnLst>
    <dgm:cxn modelId="{2782DF18-9A4E-481D-AA21-BF58B74B129E}" srcId="{0AE3CBE8-66BC-46DA-9AE5-C71B08805ABC}" destId="{58DFAEA4-5AAE-49A4-BB34-B79D7C7072D1}" srcOrd="3" destOrd="0" parTransId="{6A1ADC6F-AD35-41A6-B68C-33A85FD8BBCE}" sibTransId="{606FF252-E346-4697-992E-AAE6B1CAED0B}"/>
    <dgm:cxn modelId="{0515F825-0F22-4BF0-9E03-D00CA0041D32}" type="presOf" srcId="{0AE3CBE8-66BC-46DA-9AE5-C71B08805ABC}" destId="{65628115-63D1-4672-AFB1-AA161E989BFD}" srcOrd="0" destOrd="0" presId="urn:microsoft.com/office/officeart/2005/8/layout/arrow5"/>
    <dgm:cxn modelId="{834CCC32-D14A-4E8F-8250-12BFEEF313EB}" type="presOf" srcId="{8B61B4B9-A350-48D6-95CA-4679FE1E47EA}" destId="{99CE8D2F-3B9E-4B2A-B018-32CBF7B9AF62}" srcOrd="0" destOrd="0" presId="urn:microsoft.com/office/officeart/2005/8/layout/arrow5"/>
    <dgm:cxn modelId="{D3511534-336C-4AD7-9F8B-3873A020DEC0}" srcId="{0AE3CBE8-66BC-46DA-9AE5-C71B08805ABC}" destId="{8B61B4B9-A350-48D6-95CA-4679FE1E47EA}" srcOrd="0" destOrd="0" parTransId="{352AB7D6-256B-4F18-906F-04B8A0483507}" sibTransId="{99E1A5DC-43A8-498E-97DF-5AA19FA80A0B}"/>
    <dgm:cxn modelId="{ED3E9C4F-A4BA-495D-AE7F-668296A87AC6}" srcId="{0AE3CBE8-66BC-46DA-9AE5-C71B08805ABC}" destId="{483AC3CA-7583-492E-B780-8E84370EFE0A}" srcOrd="1" destOrd="0" parTransId="{3018CD59-9B74-4078-B854-A2F3E203AFBC}" sibTransId="{54098BA8-C17A-4493-999B-229120E7C7EC}"/>
    <dgm:cxn modelId="{57FCAA70-4641-4A46-B003-5FAD53C3FB76}" srcId="{0AE3CBE8-66BC-46DA-9AE5-C71B08805ABC}" destId="{CE1EA8A7-4B68-4BE5-B234-1F4D6A4F9CB9}" srcOrd="2" destOrd="0" parTransId="{18A6803E-CED0-4B58-BE93-6F116155F54F}" sibTransId="{24421B4F-6AE3-475F-B902-8836E9BF7D38}"/>
    <dgm:cxn modelId="{E9E5B350-7547-4FA9-926D-EFEFC45D5500}" type="presOf" srcId="{58DFAEA4-5AAE-49A4-BB34-B79D7C7072D1}" destId="{1A5ED2AE-C2C9-4F84-9398-24F5DF854A2E}" srcOrd="0" destOrd="0" presId="urn:microsoft.com/office/officeart/2005/8/layout/arrow5"/>
    <dgm:cxn modelId="{DD53C592-6663-45A2-8DF3-24B667D51C39}" type="presOf" srcId="{483AC3CA-7583-492E-B780-8E84370EFE0A}" destId="{C41F958F-74D3-4C4B-A02C-D8D10B9CF260}" srcOrd="0" destOrd="0" presId="urn:microsoft.com/office/officeart/2005/8/layout/arrow5"/>
    <dgm:cxn modelId="{642B8A94-77B2-4C9B-A825-5A611866787C}" type="presOf" srcId="{CE1EA8A7-4B68-4BE5-B234-1F4D6A4F9CB9}" destId="{1E607F4B-B773-4071-9E82-92139680C9CD}" srcOrd="0" destOrd="0" presId="urn:microsoft.com/office/officeart/2005/8/layout/arrow5"/>
    <dgm:cxn modelId="{D741D719-A850-4F84-AC65-AA9FFF8F7CF2}" type="presParOf" srcId="{65628115-63D1-4672-AFB1-AA161E989BFD}" destId="{99CE8D2F-3B9E-4B2A-B018-32CBF7B9AF62}" srcOrd="0" destOrd="0" presId="urn:microsoft.com/office/officeart/2005/8/layout/arrow5"/>
    <dgm:cxn modelId="{89EB4092-2685-4CE2-90D2-EDEA9031A4E0}" type="presParOf" srcId="{65628115-63D1-4672-AFB1-AA161E989BFD}" destId="{C41F958F-74D3-4C4B-A02C-D8D10B9CF260}" srcOrd="1" destOrd="0" presId="urn:microsoft.com/office/officeart/2005/8/layout/arrow5"/>
    <dgm:cxn modelId="{03C6DEB6-76E6-4F25-8F4F-B33FCF73552F}" type="presParOf" srcId="{65628115-63D1-4672-AFB1-AA161E989BFD}" destId="{1E607F4B-B773-4071-9E82-92139680C9CD}" srcOrd="2" destOrd="0" presId="urn:microsoft.com/office/officeart/2005/8/layout/arrow5"/>
    <dgm:cxn modelId="{BBC096D3-940B-431A-A476-4F79DBD29AE6}" type="presParOf" srcId="{65628115-63D1-4672-AFB1-AA161E989BFD}" destId="{1A5ED2AE-C2C9-4F84-9398-24F5DF854A2E}" srcOrd="3"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E8D2F-3B9E-4B2A-B018-32CBF7B9AF62}">
      <dsp:nvSpPr>
        <dsp:cNvPr id="0" name=""/>
        <dsp:cNvSpPr/>
      </dsp:nvSpPr>
      <dsp:spPr>
        <a:xfrm>
          <a:off x="1167947" y="233537"/>
          <a:ext cx="1550305" cy="1550305"/>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it-IT" sz="1700" kern="1200"/>
            <a:t>Rhine</a:t>
          </a:r>
          <a:endParaRPr lang="en-US" sz="1700" kern="1200"/>
        </a:p>
      </dsp:txBody>
      <dsp:txXfrm>
        <a:off x="1555523" y="233537"/>
        <a:ext cx="775153" cy="1279002"/>
      </dsp:txXfrm>
    </dsp:sp>
    <dsp:sp modelId="{C41F958F-74D3-4C4B-A02C-D8D10B9CF260}">
      <dsp:nvSpPr>
        <dsp:cNvPr id="0" name=""/>
        <dsp:cNvSpPr/>
      </dsp:nvSpPr>
      <dsp:spPr>
        <a:xfrm rot="5400000">
          <a:off x="2334926" y="1400516"/>
          <a:ext cx="1550305" cy="1550305"/>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it-IT" sz="1700" kern="1200"/>
            <a:t>Cologne</a:t>
          </a:r>
          <a:endParaRPr lang="en-US" sz="1700" kern="1200"/>
        </a:p>
      </dsp:txBody>
      <dsp:txXfrm rot="-5400000">
        <a:off x="2606230" y="1788092"/>
        <a:ext cx="1279002" cy="775153"/>
      </dsp:txXfrm>
    </dsp:sp>
    <dsp:sp modelId="{1E607F4B-B773-4071-9E82-92139680C9CD}">
      <dsp:nvSpPr>
        <dsp:cNvPr id="0" name=""/>
        <dsp:cNvSpPr/>
      </dsp:nvSpPr>
      <dsp:spPr>
        <a:xfrm rot="10800000">
          <a:off x="1167947" y="2567495"/>
          <a:ext cx="1550305" cy="1550305"/>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it-IT" sz="1700" kern="1200"/>
            <a:t>North Sea</a:t>
          </a:r>
          <a:endParaRPr lang="en-US" sz="1700" kern="1200"/>
        </a:p>
      </dsp:txBody>
      <dsp:txXfrm rot="10800000">
        <a:off x="1555523" y="2838798"/>
        <a:ext cx="775153" cy="1279002"/>
      </dsp:txXfrm>
    </dsp:sp>
    <dsp:sp modelId="{1A5ED2AE-C2C9-4F84-9398-24F5DF854A2E}">
      <dsp:nvSpPr>
        <dsp:cNvPr id="0" name=""/>
        <dsp:cNvSpPr/>
      </dsp:nvSpPr>
      <dsp:spPr>
        <a:xfrm rot="16200000">
          <a:off x="968" y="1400516"/>
          <a:ext cx="1550305" cy="1550305"/>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it-IT" sz="1700" kern="1200"/>
            <a:t>1230 km</a:t>
          </a:r>
          <a:endParaRPr lang="en-US" sz="1700" kern="1200"/>
        </a:p>
      </dsp:txBody>
      <dsp:txXfrm rot="5400000">
        <a:off x="969" y="1788092"/>
        <a:ext cx="1279002" cy="775153"/>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C54D7E67-38F3-44ED-B4DD-7798009D6D6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Arial" charset="0"/>
                <a:cs typeface="Arial" charset="0"/>
              </a:defRPr>
            </a:lvl1pPr>
          </a:lstStyle>
          <a:p>
            <a:pPr>
              <a:defRPr/>
            </a:pPr>
            <a:endParaRPr lang="it-IT"/>
          </a:p>
        </p:txBody>
      </p:sp>
      <p:sp>
        <p:nvSpPr>
          <p:cNvPr id="72707" name="Rectangle 3">
            <a:extLst>
              <a:ext uri="{FF2B5EF4-FFF2-40B4-BE49-F238E27FC236}">
                <a16:creationId xmlns:a16="http://schemas.microsoft.com/office/drawing/2014/main" id="{3D3A4549-2F3C-44AF-AE45-33A1C8C30FB3}"/>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charset="0"/>
                <a:cs typeface="Arial" charset="0"/>
              </a:defRPr>
            </a:lvl1pPr>
          </a:lstStyle>
          <a:p>
            <a:pPr>
              <a:defRPr/>
            </a:pPr>
            <a:endParaRPr lang="it-IT"/>
          </a:p>
        </p:txBody>
      </p:sp>
      <p:sp>
        <p:nvSpPr>
          <p:cNvPr id="2052" name="Rectangle 4">
            <a:extLst>
              <a:ext uri="{FF2B5EF4-FFF2-40B4-BE49-F238E27FC236}">
                <a16:creationId xmlns:a16="http://schemas.microsoft.com/office/drawing/2014/main" id="{A2888A69-54FF-437C-944D-43916B85B15D}"/>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9" name="Rectangle 5">
            <a:extLst>
              <a:ext uri="{FF2B5EF4-FFF2-40B4-BE49-F238E27FC236}">
                <a16:creationId xmlns:a16="http://schemas.microsoft.com/office/drawing/2014/main" id="{5D4B513E-8125-4EC4-B3BE-BB73A1AB211D}"/>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72710" name="Rectangle 6">
            <a:extLst>
              <a:ext uri="{FF2B5EF4-FFF2-40B4-BE49-F238E27FC236}">
                <a16:creationId xmlns:a16="http://schemas.microsoft.com/office/drawing/2014/main" id="{0DAD7303-3175-4BD0-B3F7-86F2ECEBB28F}"/>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cs typeface="Arial" charset="0"/>
              </a:defRPr>
            </a:lvl1pPr>
          </a:lstStyle>
          <a:p>
            <a:pPr>
              <a:defRPr/>
            </a:pPr>
            <a:endParaRPr lang="it-IT"/>
          </a:p>
        </p:txBody>
      </p:sp>
      <p:sp>
        <p:nvSpPr>
          <p:cNvPr id="72711" name="Rectangle 7">
            <a:extLst>
              <a:ext uri="{FF2B5EF4-FFF2-40B4-BE49-F238E27FC236}">
                <a16:creationId xmlns:a16="http://schemas.microsoft.com/office/drawing/2014/main" id="{58B9088F-605A-44E6-86CA-0723A510F3E4}"/>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BCB385C4-C384-4216-8AD0-61A110D8B962}" type="slidenum">
              <a:rPr lang="it-IT" altLang="en-US"/>
              <a:pPr>
                <a:defRPr/>
              </a:pPr>
              <a:t>‹N›</a:t>
            </a:fld>
            <a:endParaRPr lang="it-IT"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r>
              <a:rPr lang="it-IT"/>
              <a:t>K McLachlan</a:t>
            </a:r>
          </a:p>
        </p:txBody>
      </p:sp>
      <p:sp>
        <p:nvSpPr>
          <p:cNvPr id="6" name="Slide Number Placeholder 5"/>
          <p:cNvSpPr>
            <a:spLocks noGrp="1"/>
          </p:cNvSpPr>
          <p:nvPr>
            <p:ph type="sldNum" sz="quarter" idx="12"/>
          </p:nvPr>
        </p:nvSpPr>
        <p:spPr/>
        <p:txBody>
          <a:bodyPr/>
          <a:lstStyle/>
          <a:p>
            <a:pPr>
              <a:defRPr/>
            </a:pPr>
            <a:fld id="{E5CEA24D-2BDD-481E-B693-DD97BB188D20}" type="slidenum">
              <a:rPr lang="it-IT" altLang="en-US" smtClean="0"/>
              <a:pPr>
                <a:defRPr/>
              </a:pPr>
              <a:t>‹N›</a:t>
            </a:fld>
            <a:endParaRPr lang="it-IT" altLang="en-US"/>
          </a:p>
        </p:txBody>
      </p:sp>
    </p:spTree>
    <p:extLst>
      <p:ext uri="{BB962C8B-B14F-4D97-AF65-F5344CB8AC3E}">
        <p14:creationId xmlns:p14="http://schemas.microsoft.com/office/powerpoint/2010/main" val="3049928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r>
              <a:rPr lang="it-IT"/>
              <a:t>K McLachlan</a:t>
            </a:r>
          </a:p>
        </p:txBody>
      </p:sp>
      <p:sp>
        <p:nvSpPr>
          <p:cNvPr id="6" name="Slide Number Placeholder 5"/>
          <p:cNvSpPr>
            <a:spLocks noGrp="1"/>
          </p:cNvSpPr>
          <p:nvPr>
            <p:ph type="sldNum" sz="quarter" idx="12"/>
          </p:nvPr>
        </p:nvSpPr>
        <p:spPr/>
        <p:txBody>
          <a:bodyPr/>
          <a:lstStyle/>
          <a:p>
            <a:pPr>
              <a:defRPr/>
            </a:pPr>
            <a:fld id="{B92DE7D1-7C7E-4CD8-8F8E-C1D8E5A9552F}" type="slidenum">
              <a:rPr lang="it-IT" altLang="en-US" smtClean="0"/>
              <a:pPr>
                <a:defRPr/>
              </a:pPr>
              <a:t>‹N›</a:t>
            </a:fld>
            <a:endParaRPr lang="it-IT" altLang="en-US"/>
          </a:p>
        </p:txBody>
      </p:sp>
    </p:spTree>
    <p:extLst>
      <p:ext uri="{BB962C8B-B14F-4D97-AF65-F5344CB8AC3E}">
        <p14:creationId xmlns:p14="http://schemas.microsoft.com/office/powerpoint/2010/main" val="2693692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r>
              <a:rPr lang="it-IT"/>
              <a:t>K McLachlan</a:t>
            </a:r>
          </a:p>
        </p:txBody>
      </p:sp>
      <p:sp>
        <p:nvSpPr>
          <p:cNvPr id="6" name="Slide Number Placeholder 5"/>
          <p:cNvSpPr>
            <a:spLocks noGrp="1"/>
          </p:cNvSpPr>
          <p:nvPr>
            <p:ph type="sldNum" sz="quarter" idx="12"/>
          </p:nvPr>
        </p:nvSpPr>
        <p:spPr/>
        <p:txBody>
          <a:bodyPr/>
          <a:lstStyle/>
          <a:p>
            <a:pPr>
              <a:defRPr/>
            </a:pPr>
            <a:fld id="{842A6E93-9EB5-4193-995B-DA32094E537B}" type="slidenum">
              <a:rPr lang="it-IT" altLang="en-US" smtClean="0"/>
              <a:pPr>
                <a:defRPr/>
              </a:pPr>
              <a:t>‹N›</a:t>
            </a:fld>
            <a:endParaRPr lang="it-IT" altLang="en-US"/>
          </a:p>
        </p:txBody>
      </p:sp>
    </p:spTree>
    <p:extLst>
      <p:ext uri="{BB962C8B-B14F-4D97-AF65-F5344CB8AC3E}">
        <p14:creationId xmlns:p14="http://schemas.microsoft.com/office/powerpoint/2010/main" val="3468603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r>
              <a:rPr lang="it-IT"/>
              <a:t>K McLachlan</a:t>
            </a:r>
          </a:p>
        </p:txBody>
      </p:sp>
      <p:sp>
        <p:nvSpPr>
          <p:cNvPr id="6" name="Slide Number Placeholder 5"/>
          <p:cNvSpPr>
            <a:spLocks noGrp="1"/>
          </p:cNvSpPr>
          <p:nvPr>
            <p:ph type="sldNum" sz="quarter" idx="12"/>
          </p:nvPr>
        </p:nvSpPr>
        <p:spPr/>
        <p:txBody>
          <a:bodyPr/>
          <a:lstStyle/>
          <a:p>
            <a:pPr>
              <a:defRPr/>
            </a:pPr>
            <a:fld id="{D3D22397-FEAE-4D5B-BB6B-8F211765913E}" type="slidenum">
              <a:rPr lang="it-IT" altLang="en-US" smtClean="0"/>
              <a:pPr>
                <a:defRPr/>
              </a:pPr>
              <a:t>‹N›</a:t>
            </a:fld>
            <a:endParaRPr lang="it-IT" altLang="en-US"/>
          </a:p>
        </p:txBody>
      </p:sp>
    </p:spTree>
    <p:extLst>
      <p:ext uri="{BB962C8B-B14F-4D97-AF65-F5344CB8AC3E}">
        <p14:creationId xmlns:p14="http://schemas.microsoft.com/office/powerpoint/2010/main" val="1073570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r>
              <a:rPr lang="it-IT"/>
              <a:t>K McLachlan</a:t>
            </a:r>
          </a:p>
        </p:txBody>
      </p:sp>
      <p:sp>
        <p:nvSpPr>
          <p:cNvPr id="6" name="Slide Number Placeholder 5"/>
          <p:cNvSpPr>
            <a:spLocks noGrp="1"/>
          </p:cNvSpPr>
          <p:nvPr>
            <p:ph type="sldNum" sz="quarter" idx="12"/>
          </p:nvPr>
        </p:nvSpPr>
        <p:spPr/>
        <p:txBody>
          <a:bodyPr/>
          <a:lstStyle/>
          <a:p>
            <a:pPr>
              <a:defRPr/>
            </a:pPr>
            <a:fld id="{FADFA917-F718-48F3-871D-4EA76A14D75D}" type="slidenum">
              <a:rPr lang="it-IT" altLang="en-US" smtClean="0"/>
              <a:pPr>
                <a:defRPr/>
              </a:pPr>
              <a:t>‹N›</a:t>
            </a:fld>
            <a:endParaRPr lang="it-IT" altLang="en-US"/>
          </a:p>
        </p:txBody>
      </p:sp>
    </p:spTree>
    <p:extLst>
      <p:ext uri="{BB962C8B-B14F-4D97-AF65-F5344CB8AC3E}">
        <p14:creationId xmlns:p14="http://schemas.microsoft.com/office/powerpoint/2010/main" val="357836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pPr>
              <a:defRPr/>
            </a:pPr>
            <a:endParaRPr lang="it-IT"/>
          </a:p>
        </p:txBody>
      </p:sp>
      <p:sp>
        <p:nvSpPr>
          <p:cNvPr id="6" name="Footer Placeholder 5"/>
          <p:cNvSpPr>
            <a:spLocks noGrp="1"/>
          </p:cNvSpPr>
          <p:nvPr>
            <p:ph type="ftr" sz="quarter" idx="11"/>
          </p:nvPr>
        </p:nvSpPr>
        <p:spPr/>
        <p:txBody>
          <a:bodyPr/>
          <a:lstStyle/>
          <a:p>
            <a:pPr>
              <a:defRPr/>
            </a:pPr>
            <a:r>
              <a:rPr lang="it-IT"/>
              <a:t>K McLachlan</a:t>
            </a:r>
          </a:p>
        </p:txBody>
      </p:sp>
      <p:sp>
        <p:nvSpPr>
          <p:cNvPr id="7" name="Slide Number Placeholder 6"/>
          <p:cNvSpPr>
            <a:spLocks noGrp="1"/>
          </p:cNvSpPr>
          <p:nvPr>
            <p:ph type="sldNum" sz="quarter" idx="12"/>
          </p:nvPr>
        </p:nvSpPr>
        <p:spPr/>
        <p:txBody>
          <a:bodyPr/>
          <a:lstStyle/>
          <a:p>
            <a:pPr>
              <a:defRPr/>
            </a:pPr>
            <a:fld id="{7565B218-EFCE-4CCD-8152-5D7536CE7646}" type="slidenum">
              <a:rPr lang="it-IT" altLang="en-US" smtClean="0"/>
              <a:pPr>
                <a:defRPr/>
              </a:pPr>
              <a:t>‹N›</a:t>
            </a:fld>
            <a:endParaRPr lang="it-IT" altLang="en-US"/>
          </a:p>
        </p:txBody>
      </p:sp>
    </p:spTree>
    <p:extLst>
      <p:ext uri="{BB962C8B-B14F-4D97-AF65-F5344CB8AC3E}">
        <p14:creationId xmlns:p14="http://schemas.microsoft.com/office/powerpoint/2010/main" val="247946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a:defRPr/>
            </a:pPr>
            <a:endParaRPr lang="it-IT"/>
          </a:p>
        </p:txBody>
      </p:sp>
      <p:sp>
        <p:nvSpPr>
          <p:cNvPr id="8" name="Footer Placeholder 7"/>
          <p:cNvSpPr>
            <a:spLocks noGrp="1"/>
          </p:cNvSpPr>
          <p:nvPr>
            <p:ph type="ftr" sz="quarter" idx="11"/>
          </p:nvPr>
        </p:nvSpPr>
        <p:spPr/>
        <p:txBody>
          <a:bodyPr/>
          <a:lstStyle/>
          <a:p>
            <a:pPr>
              <a:defRPr/>
            </a:pPr>
            <a:r>
              <a:rPr lang="it-IT"/>
              <a:t>K McLachlan</a:t>
            </a:r>
          </a:p>
        </p:txBody>
      </p:sp>
      <p:sp>
        <p:nvSpPr>
          <p:cNvPr id="9" name="Slide Number Placeholder 8"/>
          <p:cNvSpPr>
            <a:spLocks noGrp="1"/>
          </p:cNvSpPr>
          <p:nvPr>
            <p:ph type="sldNum" sz="quarter" idx="12"/>
          </p:nvPr>
        </p:nvSpPr>
        <p:spPr/>
        <p:txBody>
          <a:bodyPr/>
          <a:lstStyle/>
          <a:p>
            <a:pPr>
              <a:defRPr/>
            </a:pPr>
            <a:fld id="{90DAD187-B03B-4286-8F81-4063F84B35DE}" type="slidenum">
              <a:rPr lang="it-IT" altLang="en-US" smtClean="0"/>
              <a:pPr>
                <a:defRPr/>
              </a:pPr>
              <a:t>‹N›</a:t>
            </a:fld>
            <a:endParaRPr lang="it-IT" altLang="en-US"/>
          </a:p>
        </p:txBody>
      </p:sp>
    </p:spTree>
    <p:extLst>
      <p:ext uri="{BB962C8B-B14F-4D97-AF65-F5344CB8AC3E}">
        <p14:creationId xmlns:p14="http://schemas.microsoft.com/office/powerpoint/2010/main" val="3218759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pPr>
              <a:defRPr/>
            </a:pPr>
            <a:endParaRPr lang="it-IT"/>
          </a:p>
        </p:txBody>
      </p:sp>
      <p:sp>
        <p:nvSpPr>
          <p:cNvPr id="4" name="Footer Placeholder 3"/>
          <p:cNvSpPr>
            <a:spLocks noGrp="1"/>
          </p:cNvSpPr>
          <p:nvPr>
            <p:ph type="ftr" sz="quarter" idx="11"/>
          </p:nvPr>
        </p:nvSpPr>
        <p:spPr/>
        <p:txBody>
          <a:bodyPr/>
          <a:lstStyle/>
          <a:p>
            <a:pPr>
              <a:defRPr/>
            </a:pPr>
            <a:r>
              <a:rPr lang="it-IT"/>
              <a:t>K McLachlan</a:t>
            </a:r>
          </a:p>
        </p:txBody>
      </p:sp>
      <p:sp>
        <p:nvSpPr>
          <p:cNvPr id="5" name="Slide Number Placeholder 4"/>
          <p:cNvSpPr>
            <a:spLocks noGrp="1"/>
          </p:cNvSpPr>
          <p:nvPr>
            <p:ph type="sldNum" sz="quarter" idx="12"/>
          </p:nvPr>
        </p:nvSpPr>
        <p:spPr/>
        <p:txBody>
          <a:bodyPr/>
          <a:lstStyle/>
          <a:p>
            <a:pPr>
              <a:defRPr/>
            </a:pPr>
            <a:fld id="{632CEC3D-4D92-4BC7-A819-59D47F179073}" type="slidenum">
              <a:rPr lang="it-IT" altLang="en-US" smtClean="0"/>
              <a:pPr>
                <a:defRPr/>
              </a:pPr>
              <a:t>‹N›</a:t>
            </a:fld>
            <a:endParaRPr lang="it-IT" altLang="en-US"/>
          </a:p>
        </p:txBody>
      </p:sp>
    </p:spTree>
    <p:extLst>
      <p:ext uri="{BB962C8B-B14F-4D97-AF65-F5344CB8AC3E}">
        <p14:creationId xmlns:p14="http://schemas.microsoft.com/office/powerpoint/2010/main" val="471028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it-IT"/>
          </a:p>
        </p:txBody>
      </p:sp>
      <p:sp>
        <p:nvSpPr>
          <p:cNvPr id="3" name="Footer Placeholder 2"/>
          <p:cNvSpPr>
            <a:spLocks noGrp="1"/>
          </p:cNvSpPr>
          <p:nvPr>
            <p:ph type="ftr" sz="quarter" idx="11"/>
          </p:nvPr>
        </p:nvSpPr>
        <p:spPr/>
        <p:txBody>
          <a:bodyPr/>
          <a:lstStyle/>
          <a:p>
            <a:pPr>
              <a:defRPr/>
            </a:pPr>
            <a:r>
              <a:rPr lang="it-IT"/>
              <a:t>K McLachlan</a:t>
            </a:r>
          </a:p>
        </p:txBody>
      </p:sp>
      <p:sp>
        <p:nvSpPr>
          <p:cNvPr id="4" name="Slide Number Placeholder 3"/>
          <p:cNvSpPr>
            <a:spLocks noGrp="1"/>
          </p:cNvSpPr>
          <p:nvPr>
            <p:ph type="sldNum" sz="quarter" idx="12"/>
          </p:nvPr>
        </p:nvSpPr>
        <p:spPr/>
        <p:txBody>
          <a:bodyPr/>
          <a:lstStyle/>
          <a:p>
            <a:pPr>
              <a:defRPr/>
            </a:pPr>
            <a:fld id="{08244627-2A98-42B2-BCDF-E338F70768D4}" type="slidenum">
              <a:rPr lang="it-IT" altLang="en-US" smtClean="0"/>
              <a:pPr>
                <a:defRPr/>
              </a:pPr>
              <a:t>‹N›</a:t>
            </a:fld>
            <a:endParaRPr lang="it-IT" altLang="en-US"/>
          </a:p>
        </p:txBody>
      </p:sp>
    </p:spTree>
    <p:extLst>
      <p:ext uri="{BB962C8B-B14F-4D97-AF65-F5344CB8AC3E}">
        <p14:creationId xmlns:p14="http://schemas.microsoft.com/office/powerpoint/2010/main" val="1798166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a:defRPr/>
            </a:pPr>
            <a:endParaRPr lang="it-IT"/>
          </a:p>
        </p:txBody>
      </p:sp>
      <p:sp>
        <p:nvSpPr>
          <p:cNvPr id="6" name="Footer Placeholder 5"/>
          <p:cNvSpPr>
            <a:spLocks noGrp="1"/>
          </p:cNvSpPr>
          <p:nvPr>
            <p:ph type="ftr" sz="quarter" idx="11"/>
          </p:nvPr>
        </p:nvSpPr>
        <p:spPr/>
        <p:txBody>
          <a:bodyPr/>
          <a:lstStyle/>
          <a:p>
            <a:pPr>
              <a:defRPr/>
            </a:pPr>
            <a:r>
              <a:rPr lang="it-IT"/>
              <a:t>K McLachlan</a:t>
            </a:r>
          </a:p>
        </p:txBody>
      </p:sp>
      <p:sp>
        <p:nvSpPr>
          <p:cNvPr id="7" name="Slide Number Placeholder 6"/>
          <p:cNvSpPr>
            <a:spLocks noGrp="1"/>
          </p:cNvSpPr>
          <p:nvPr>
            <p:ph type="sldNum" sz="quarter" idx="12"/>
          </p:nvPr>
        </p:nvSpPr>
        <p:spPr/>
        <p:txBody>
          <a:bodyPr/>
          <a:lstStyle/>
          <a:p>
            <a:pPr>
              <a:defRPr/>
            </a:pPr>
            <a:fld id="{0E188758-FC4C-45F9-B3AC-BD65A7FD5F97}" type="slidenum">
              <a:rPr lang="it-IT" altLang="en-US" smtClean="0"/>
              <a:pPr>
                <a:defRPr/>
              </a:pPr>
              <a:t>‹N›</a:t>
            </a:fld>
            <a:endParaRPr lang="it-IT" altLang="en-US"/>
          </a:p>
        </p:txBody>
      </p:sp>
    </p:spTree>
    <p:extLst>
      <p:ext uri="{BB962C8B-B14F-4D97-AF65-F5344CB8AC3E}">
        <p14:creationId xmlns:p14="http://schemas.microsoft.com/office/powerpoint/2010/main" val="413056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a:defRPr/>
            </a:pPr>
            <a:endParaRPr lang="it-IT"/>
          </a:p>
        </p:txBody>
      </p:sp>
      <p:sp>
        <p:nvSpPr>
          <p:cNvPr id="6" name="Footer Placeholder 5"/>
          <p:cNvSpPr>
            <a:spLocks noGrp="1"/>
          </p:cNvSpPr>
          <p:nvPr>
            <p:ph type="ftr" sz="quarter" idx="11"/>
          </p:nvPr>
        </p:nvSpPr>
        <p:spPr/>
        <p:txBody>
          <a:bodyPr/>
          <a:lstStyle/>
          <a:p>
            <a:pPr>
              <a:defRPr/>
            </a:pPr>
            <a:r>
              <a:rPr lang="it-IT"/>
              <a:t>K McLachlan</a:t>
            </a:r>
          </a:p>
        </p:txBody>
      </p:sp>
      <p:sp>
        <p:nvSpPr>
          <p:cNvPr id="7" name="Slide Number Placeholder 6"/>
          <p:cNvSpPr>
            <a:spLocks noGrp="1"/>
          </p:cNvSpPr>
          <p:nvPr>
            <p:ph type="sldNum" sz="quarter" idx="12"/>
          </p:nvPr>
        </p:nvSpPr>
        <p:spPr/>
        <p:txBody>
          <a:bodyPr/>
          <a:lstStyle/>
          <a:p>
            <a:pPr>
              <a:defRPr/>
            </a:pPr>
            <a:fld id="{B7092855-6B5E-4FDE-A88E-168E03472258}" type="slidenum">
              <a:rPr lang="it-IT" altLang="en-US" smtClean="0"/>
              <a:pPr>
                <a:defRPr/>
              </a:pPr>
              <a:t>‹N›</a:t>
            </a:fld>
            <a:endParaRPr lang="it-IT" altLang="en-US"/>
          </a:p>
        </p:txBody>
      </p:sp>
    </p:spTree>
    <p:extLst>
      <p:ext uri="{BB962C8B-B14F-4D97-AF65-F5344CB8AC3E}">
        <p14:creationId xmlns:p14="http://schemas.microsoft.com/office/powerpoint/2010/main" val="3039440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it-IT"/>
              <a:t>K McLachlan</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21026DB-8A8D-4673-B686-A2C2E8F89251}" type="slidenum">
              <a:rPr lang="it-IT" altLang="en-US" smtClean="0"/>
              <a:pPr>
                <a:defRPr/>
              </a:pPr>
              <a:t>‹N›</a:t>
            </a:fld>
            <a:endParaRPr lang="it-IT" altLang="en-US"/>
          </a:p>
        </p:txBody>
      </p:sp>
    </p:spTree>
    <p:extLst>
      <p:ext uri="{BB962C8B-B14F-4D97-AF65-F5344CB8AC3E}">
        <p14:creationId xmlns:p14="http://schemas.microsoft.com/office/powerpoint/2010/main" val="346054136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hyperlink" Target="https://creativecommons.org/licenses/by-nd/3.0/" TargetMode="External"/><Relationship Id="rId4" Type="http://schemas.openxmlformats.org/officeDocument/2006/relationships/hyperlink" Target="https://www.politicalscience.com.au/2018/10/the-wit-and-wisdom-of-mark-twain.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en/rocket-launch-rocket-take-off-nasa-67721/" TargetMode="External"/><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hyperlink" Target="https://creativecommons.org/licenses/by-sa/3.0/" TargetMode="External"/><Relationship Id="rId5" Type="http://schemas.openxmlformats.org/officeDocument/2006/relationships/hyperlink" Target="https://simple.wikipedia.org/wiki/Atlas_(missile)" TargetMode="Externa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2.estrellamountain.edu/faculty/freeman/Shared/miniprep/usingsources1miniprep/usingsources1miniprep_print.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www2.estrellamountain.edu/faculty/freeman/Shared/miniprep/usingsources1miniprep/usingsources1miniprep_print.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www2.estrellamountain.edu/faculty/freeman/Shared/miniprep/usingsources1miniprep/usingsources1miniprep_print.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4978E20-E1E8-4431-ADA8-0B1B3EDA333A}"/>
              </a:ext>
            </a:extLst>
          </p:cNvPr>
          <p:cNvSpPr>
            <a:spLocks noGrp="1" noChangeArrowheads="1"/>
          </p:cNvSpPr>
          <p:nvPr>
            <p:ph type="ctrTitle"/>
          </p:nvPr>
        </p:nvSpPr>
        <p:spPr>
          <a:xfrm>
            <a:off x="2411796" y="1764407"/>
            <a:ext cx="4320635" cy="2310312"/>
          </a:xfrm>
        </p:spPr>
        <p:txBody>
          <a:bodyPr>
            <a:normAutofit/>
          </a:bodyPr>
          <a:lstStyle/>
          <a:p>
            <a:pPr eaLnBrk="1" hangingPunct="1"/>
            <a:r>
              <a:rPr lang="it-IT" altLang="en-US">
                <a:solidFill>
                  <a:schemeClr val="tx2"/>
                </a:solidFill>
                <a:latin typeface="Times New Roman" panose="02020603050405020304" pitchFamily="18" charset="0"/>
              </a:rPr>
              <a:t>Reading and Writing</a:t>
            </a:r>
          </a:p>
        </p:txBody>
      </p:sp>
      <p:sp>
        <p:nvSpPr>
          <p:cNvPr id="3075" name="Rectangle 3">
            <a:extLst>
              <a:ext uri="{FF2B5EF4-FFF2-40B4-BE49-F238E27FC236}">
                <a16:creationId xmlns:a16="http://schemas.microsoft.com/office/drawing/2014/main" id="{9DE2A669-B90F-446B-923C-2C05005C5710}"/>
              </a:ext>
            </a:extLst>
          </p:cNvPr>
          <p:cNvSpPr>
            <a:spLocks noGrp="1" noChangeArrowheads="1"/>
          </p:cNvSpPr>
          <p:nvPr>
            <p:ph type="subTitle" idx="1"/>
          </p:nvPr>
        </p:nvSpPr>
        <p:spPr>
          <a:xfrm>
            <a:off x="2411796" y="4165152"/>
            <a:ext cx="4320635" cy="682079"/>
          </a:xfrm>
        </p:spPr>
        <p:txBody>
          <a:bodyPr>
            <a:normAutofit/>
          </a:bodyPr>
          <a:lstStyle/>
          <a:p>
            <a:pPr eaLnBrk="1" hangingPunct="1"/>
            <a:r>
              <a:rPr lang="it-IT" altLang="en-US" dirty="0" err="1">
                <a:solidFill>
                  <a:schemeClr val="tx2"/>
                </a:solidFill>
                <a:latin typeface="Times New Roman" panose="02020603050405020304" pitchFamily="18" charset="0"/>
              </a:rPr>
              <a:t>Semester</a:t>
            </a:r>
            <a:r>
              <a:rPr lang="it-IT" altLang="en-US" dirty="0">
                <a:solidFill>
                  <a:schemeClr val="tx2"/>
                </a:solidFill>
                <a:latin typeface="Times New Roman" panose="02020603050405020304" pitchFamily="18" charset="0"/>
              </a:rPr>
              <a:t> 2  Lesson 8 2023/2024</a:t>
            </a:r>
          </a:p>
          <a:p>
            <a:pPr eaLnBrk="1" hangingPunct="1"/>
            <a:endParaRPr lang="it-IT" altLang="en-US" dirty="0">
              <a:solidFill>
                <a:schemeClr val="tx2"/>
              </a:solidFill>
              <a:latin typeface="Times New Roman" panose="02020603050405020304" pitchFamily="18" charset="0"/>
            </a:endParaRPr>
          </a:p>
        </p:txBody>
      </p:sp>
      <p:sp>
        <p:nvSpPr>
          <p:cNvPr id="3076" name="Segnaposto numero diapositiva 5">
            <a:extLst>
              <a:ext uri="{FF2B5EF4-FFF2-40B4-BE49-F238E27FC236}">
                <a16:creationId xmlns:a16="http://schemas.microsoft.com/office/drawing/2014/main" id="{19F1BABF-CDE2-48E3-BDFF-19EA77E829D3}"/>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spcBef>
                <a:spcPct val="0"/>
              </a:spcBef>
              <a:spcAft>
                <a:spcPts val="600"/>
              </a:spcAft>
              <a:buFontTx/>
              <a:buNone/>
            </a:pPr>
            <a:fld id="{F4AD31F6-A3EA-4A34-B8ED-2D7986CC46F4}" type="slidenum">
              <a:rPr lang="it-IT" altLang="en-US" sz="1800">
                <a:latin typeface="Arial" panose="020B0604020202020204" pitchFamily="34" charset="0"/>
                <a:cs typeface="Arial" panose="020B0604020202020204" pitchFamily="34" charset="0"/>
              </a:rPr>
              <a:pPr fontAlgn="base">
                <a:spcBef>
                  <a:spcPct val="0"/>
                </a:spcBef>
                <a:spcAft>
                  <a:spcPts val="600"/>
                </a:spcAft>
                <a:buFontTx/>
                <a:buNone/>
              </a:pPr>
              <a:t>1</a:t>
            </a:fld>
            <a:endParaRPr lang="it-IT" altLang="en-US" sz="18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4168"/>
    </mc:Choice>
    <mc:Fallback xmlns="">
      <p:transition spd="slow" advTm="416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nt">
            <a:extLst>
              <a:ext uri="{FF2B5EF4-FFF2-40B4-BE49-F238E27FC236}">
                <a16:creationId xmlns:a16="http://schemas.microsoft.com/office/drawing/2014/main" id="{3B1FBD85-8991-2A31-6956-1A07186D5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5025" y="-2"/>
            <a:ext cx="808975"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252BC7B-4F7B-6E34-71DB-D06EFE32D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17" y="0"/>
            <a:ext cx="8567928" cy="6858000"/>
          </a:xfrm>
          <a:prstGeom prst="rect">
            <a:avLst/>
          </a:prstGeom>
          <a:ln>
            <a:noFill/>
          </a:ln>
          <a:effectLst>
            <a:outerShdw blurRad="317500" dist="127000" dir="2400000" sx="95000" sy="95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2F97F52-C578-5AB2-B699-50008FCBA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0" y="0"/>
            <a:ext cx="8570271" cy="2284810"/>
          </a:xfrm>
          <a:prstGeom prst="rect">
            <a:avLst/>
          </a:prstGeom>
          <a:ln>
            <a:noFill/>
          </a:ln>
          <a:effectLst>
            <a:outerShdw blurRad="304800" dist="114300" dir="5460000" sx="92000" sy="92000" algn="t" rotWithShape="0">
              <a:srgbClr val="000000">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ttangolo 2">
            <a:extLst>
              <a:ext uri="{FF2B5EF4-FFF2-40B4-BE49-F238E27FC236}">
                <a16:creationId xmlns:a16="http://schemas.microsoft.com/office/drawing/2014/main" id="{527CF04A-5F3C-4A54-9F2D-6D5D3F2313D3}"/>
              </a:ext>
            </a:extLst>
          </p:cNvPr>
          <p:cNvSpPr/>
          <p:nvPr/>
        </p:nvSpPr>
        <p:spPr>
          <a:xfrm>
            <a:off x="571350" y="2880155"/>
            <a:ext cx="7192761" cy="3382498"/>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1700" b="1"/>
              <a:t>Usefulness</a:t>
            </a:r>
            <a:endParaRPr lang="en-US" sz="1700"/>
          </a:p>
          <a:p>
            <a:pPr indent="-228600" defTabSz="914400">
              <a:lnSpc>
                <a:spcPct val="90000"/>
              </a:lnSpc>
              <a:spcAft>
                <a:spcPts val="600"/>
              </a:spcAft>
              <a:buFont typeface="Arial" panose="020B0604020202020204" pitchFamily="34" charset="0"/>
              <a:buChar char="•"/>
            </a:pPr>
            <a:r>
              <a:rPr lang="en-US" sz="1700"/>
              <a:t>is the content of the source related to your goals?</a:t>
            </a:r>
          </a:p>
          <a:p>
            <a:pPr indent="-228600" defTabSz="914400">
              <a:lnSpc>
                <a:spcPct val="90000"/>
              </a:lnSpc>
              <a:spcAft>
                <a:spcPts val="600"/>
              </a:spcAft>
              <a:buFont typeface="Arial" panose="020B0604020202020204" pitchFamily="34" charset="0"/>
              <a:buChar char="•"/>
            </a:pPr>
            <a:r>
              <a:rPr lang="en-US" sz="1700"/>
              <a:t>is the content of the source directly related to your writing or your research?</a:t>
            </a:r>
          </a:p>
          <a:p>
            <a:pPr indent="-228600" defTabSz="914400">
              <a:lnSpc>
                <a:spcPct val="90000"/>
              </a:lnSpc>
              <a:spcAft>
                <a:spcPts val="600"/>
              </a:spcAft>
              <a:buFont typeface="Arial" panose="020B0604020202020204" pitchFamily="34" charset="0"/>
              <a:buChar char="•"/>
            </a:pPr>
            <a:r>
              <a:rPr lang="en-US" sz="1700"/>
              <a:t>is the level of the source appropriate to you and to your audience?</a:t>
            </a:r>
          </a:p>
          <a:p>
            <a:pPr indent="-228600" defTabSz="914400">
              <a:lnSpc>
                <a:spcPct val="90000"/>
              </a:lnSpc>
              <a:spcAft>
                <a:spcPts val="600"/>
              </a:spcAft>
              <a:buFont typeface="Arial" panose="020B0604020202020204" pitchFamily="34" charset="0"/>
              <a:buChar char="•"/>
            </a:pPr>
            <a:r>
              <a:rPr lang="en-US" sz="1700"/>
              <a:t>is the appropriate level of detail present in the source?</a:t>
            </a:r>
          </a:p>
        </p:txBody>
      </p:sp>
      <p:sp>
        <p:nvSpPr>
          <p:cNvPr id="2" name="Segnaposto numero diapositiva 1">
            <a:extLst>
              <a:ext uri="{FF2B5EF4-FFF2-40B4-BE49-F238E27FC236}">
                <a16:creationId xmlns:a16="http://schemas.microsoft.com/office/drawing/2014/main" id="{713D7D1C-7DF0-4EB0-9ECA-BE7AAC95F77A}"/>
              </a:ext>
            </a:extLst>
          </p:cNvPr>
          <p:cNvSpPr>
            <a:spLocks noGrp="1"/>
          </p:cNvSpPr>
          <p:nvPr>
            <p:ph type="sldNum" sz="quarter" idx="12"/>
          </p:nvPr>
        </p:nvSpPr>
        <p:spPr>
          <a:xfrm>
            <a:off x="6549390" y="6356350"/>
            <a:ext cx="2412345" cy="365125"/>
          </a:xfrm>
        </p:spPr>
        <p:txBody>
          <a:bodyPr vert="horz" lIns="91440" tIns="45720" rIns="91440" bIns="45720" rtlCol="0" anchor="ctr">
            <a:normAutofit/>
          </a:bodyPr>
          <a:lstStyle/>
          <a:p>
            <a:pPr defTabSz="914400">
              <a:spcAft>
                <a:spcPts val="600"/>
              </a:spcAft>
              <a:defRPr/>
            </a:pPr>
            <a:fld id="{08244627-2A98-42B2-BCDF-E338F70768D4}" type="slidenum">
              <a:rPr lang="en-US" altLang="en-US">
                <a:solidFill>
                  <a:schemeClr val="tx1"/>
                </a:solidFill>
              </a:rPr>
              <a:pPr defTabSz="914400">
                <a:spcAft>
                  <a:spcPts val="600"/>
                </a:spcAft>
                <a:defRPr/>
              </a:pPr>
              <a:t>10</a:t>
            </a:fld>
            <a:endParaRPr lang="en-US" altLang="en-US">
              <a:solidFill>
                <a:schemeClr val="tx1"/>
              </a:solidFill>
            </a:endParaRPr>
          </a:p>
        </p:txBody>
      </p:sp>
    </p:spTree>
    <p:extLst>
      <p:ext uri="{BB962C8B-B14F-4D97-AF65-F5344CB8AC3E}">
        <p14:creationId xmlns:p14="http://schemas.microsoft.com/office/powerpoint/2010/main" val="236454487"/>
      </p:ext>
    </p:extLst>
  </p:cSld>
  <p:clrMapOvr>
    <a:masterClrMapping/>
  </p:clrMapOvr>
  <mc:AlternateContent xmlns:mc="http://schemas.openxmlformats.org/markup-compatibility/2006" xmlns:p14="http://schemas.microsoft.com/office/powerpoint/2010/main">
    <mc:Choice Requires="p14">
      <p:transition spd="slow" p14:dur="2000" advTm="18547"/>
    </mc:Choice>
    <mc:Fallback xmlns="">
      <p:transition spd="slow" advTm="1854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498BFB9-540D-4769-89B9-87AD5243C3EF}"/>
              </a:ext>
            </a:extLst>
          </p:cNvPr>
          <p:cNvSpPr>
            <a:spLocks noGrp="1" noChangeArrowheads="1"/>
          </p:cNvSpPr>
          <p:nvPr>
            <p:ph type="title"/>
          </p:nvPr>
        </p:nvSpPr>
        <p:spPr>
          <a:xfrm>
            <a:off x="679113" y="1065749"/>
            <a:ext cx="2811607" cy="4726502"/>
          </a:xfrm>
        </p:spPr>
        <p:txBody>
          <a:bodyPr>
            <a:normAutofit/>
          </a:bodyPr>
          <a:lstStyle/>
          <a:p>
            <a:pPr eaLnBrk="1" hangingPunct="1"/>
            <a:r>
              <a:rPr lang="it-IT" altLang="en-US">
                <a:latin typeface="Times New Roman" panose="02020603050405020304" pitchFamily="18" charset="0"/>
              </a:rPr>
              <a:t>Rivers Quiz!</a:t>
            </a:r>
          </a:p>
        </p:txBody>
      </p:sp>
      <p:sp>
        <p:nvSpPr>
          <p:cNvPr id="51203" name="Rectangle 3">
            <a:extLst>
              <a:ext uri="{FF2B5EF4-FFF2-40B4-BE49-F238E27FC236}">
                <a16:creationId xmlns:a16="http://schemas.microsoft.com/office/drawing/2014/main" id="{280BB1FE-7748-4725-82E0-E4C898524B81}"/>
              </a:ext>
            </a:extLst>
          </p:cNvPr>
          <p:cNvSpPr>
            <a:spLocks noGrp="1" noChangeArrowheads="1"/>
          </p:cNvSpPr>
          <p:nvPr>
            <p:ph idx="1"/>
          </p:nvPr>
        </p:nvSpPr>
        <p:spPr>
          <a:xfrm>
            <a:off x="4800600" y="713313"/>
            <a:ext cx="3714750" cy="5431376"/>
          </a:xfrm>
        </p:spPr>
        <p:txBody>
          <a:bodyPr anchor="ctr">
            <a:normAutofit/>
          </a:bodyPr>
          <a:lstStyle/>
          <a:p>
            <a:pPr eaLnBrk="1" hangingPunct="1">
              <a:buFontTx/>
              <a:buNone/>
            </a:pPr>
            <a:r>
              <a:rPr lang="it-IT" altLang="en-US" sz="1700">
                <a:latin typeface="Times New Roman" panose="02020603050405020304" pitchFamily="18" charset="0"/>
              </a:rPr>
              <a:t>9 questions worth 21 points</a:t>
            </a:r>
          </a:p>
          <a:p>
            <a:pPr eaLnBrk="1" hangingPunct="1">
              <a:buFontTx/>
              <a:buNone/>
            </a:pPr>
            <a:endParaRPr lang="it-IT" altLang="en-US" sz="1700">
              <a:latin typeface="Times New Roman" panose="02020603050405020304" pitchFamily="18" charset="0"/>
            </a:endParaRPr>
          </a:p>
        </p:txBody>
      </p:sp>
      <p:sp>
        <p:nvSpPr>
          <p:cNvPr id="5124" name="Segnaposto numero diapositiva 5">
            <a:extLst>
              <a:ext uri="{FF2B5EF4-FFF2-40B4-BE49-F238E27FC236}">
                <a16:creationId xmlns:a16="http://schemas.microsoft.com/office/drawing/2014/main" id="{F096163D-D6BC-40BB-9D0C-7DE3B9501614}"/>
              </a:ext>
            </a:extLst>
          </p:cNvPr>
          <p:cNvSpPr>
            <a:spLocks noGrp="1"/>
          </p:cNvSpPr>
          <p:nvPr>
            <p:ph type="sldNum" sz="quarter" idx="12"/>
          </p:nvPr>
        </p:nvSpPr>
        <p:spPr bwMode="auto">
          <a:xfrm>
            <a:off x="7886700" y="6356350"/>
            <a:ext cx="62865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spcBef>
                <a:spcPct val="0"/>
              </a:spcBef>
              <a:spcAft>
                <a:spcPts val="600"/>
              </a:spcAft>
              <a:buFontTx/>
              <a:buNone/>
            </a:pPr>
            <a:fld id="{9F8537A0-AE2A-401A-B17F-80490543F246}" type="slidenum">
              <a:rPr lang="it-IT" altLang="en-US" sz="1800">
                <a:latin typeface="Arial" panose="020B0604020202020204" pitchFamily="34" charset="0"/>
                <a:cs typeface="Arial" panose="020B0604020202020204" pitchFamily="34" charset="0"/>
              </a:rPr>
              <a:pPr fontAlgn="base">
                <a:spcBef>
                  <a:spcPct val="0"/>
                </a:spcBef>
                <a:spcAft>
                  <a:spcPts val="600"/>
                </a:spcAft>
                <a:buFontTx/>
                <a:buNone/>
              </a:pPr>
              <a:t>11</a:t>
            </a:fld>
            <a:endParaRPr lang="it-IT" altLang="en-US" sz="1800">
              <a:latin typeface="Arial" panose="020B0604020202020204" pitchFamily="34" charset="0"/>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5250"/>
    </mc:Choice>
    <mc:Fallback xmlns="">
      <p:transition spd="slow" advTm="1525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fade">
                                      <p:cBhvr>
                                        <p:cTn id="7" dur="1000"/>
                                        <p:tgtEl>
                                          <p:spTgt spid="512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233"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52235" name="Rectangle 52234">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Rectangle 2">
            <a:extLst>
              <a:ext uri="{FF2B5EF4-FFF2-40B4-BE49-F238E27FC236}">
                <a16:creationId xmlns:a16="http://schemas.microsoft.com/office/drawing/2014/main" id="{8EC7F1FB-5EE8-4E17-82C3-05F809E02EFB}"/>
              </a:ext>
            </a:extLst>
          </p:cNvPr>
          <p:cNvSpPr>
            <a:spLocks noGrp="1" noChangeArrowheads="1"/>
          </p:cNvSpPr>
          <p:nvPr>
            <p:ph type="title"/>
          </p:nvPr>
        </p:nvSpPr>
        <p:spPr>
          <a:xfrm>
            <a:off x="571352" y="350196"/>
            <a:ext cx="3485178" cy="1624520"/>
          </a:xfrm>
        </p:spPr>
        <p:txBody>
          <a:bodyPr anchor="ctr">
            <a:normAutofit/>
          </a:bodyPr>
          <a:lstStyle/>
          <a:p>
            <a:pPr eaLnBrk="1" hangingPunct="1"/>
            <a:r>
              <a:rPr lang="it-IT" altLang="en-US" sz="3500">
                <a:latin typeface="Times New Roman" panose="02020603050405020304" pitchFamily="18" charset="0"/>
              </a:rPr>
              <a:t>Q. 1</a:t>
            </a:r>
          </a:p>
        </p:txBody>
      </p:sp>
      <p:sp>
        <p:nvSpPr>
          <p:cNvPr id="52227" name="Rectangle 3">
            <a:extLst>
              <a:ext uri="{FF2B5EF4-FFF2-40B4-BE49-F238E27FC236}">
                <a16:creationId xmlns:a16="http://schemas.microsoft.com/office/drawing/2014/main" id="{F9A0ADB8-4DBF-440B-8933-FB16D0EC7AF7}"/>
              </a:ext>
            </a:extLst>
          </p:cNvPr>
          <p:cNvSpPr>
            <a:spLocks noGrp="1" noChangeArrowheads="1"/>
          </p:cNvSpPr>
          <p:nvPr>
            <p:ph idx="1"/>
          </p:nvPr>
        </p:nvSpPr>
        <p:spPr>
          <a:xfrm>
            <a:off x="571351" y="2743200"/>
            <a:ext cx="3485179" cy="3613149"/>
          </a:xfrm>
        </p:spPr>
        <p:txBody>
          <a:bodyPr anchor="ctr">
            <a:normAutofit/>
          </a:bodyPr>
          <a:lstStyle/>
          <a:p>
            <a:pPr eaLnBrk="1" hangingPunct="1">
              <a:buFontTx/>
              <a:buNone/>
            </a:pPr>
            <a:r>
              <a:rPr lang="it-IT" altLang="en-US" sz="1700"/>
              <a:t> </a:t>
            </a:r>
            <a:r>
              <a:rPr lang="it-IT" altLang="en-US" sz="1700">
                <a:latin typeface="Times New Roman" panose="02020603050405020304" pitchFamily="18" charset="0"/>
              </a:rPr>
              <a:t>The world’s longest river is the Nile.</a:t>
            </a:r>
          </a:p>
          <a:p>
            <a:pPr eaLnBrk="1" hangingPunct="1">
              <a:buFontTx/>
              <a:buNone/>
            </a:pPr>
            <a:r>
              <a:rPr lang="it-IT" altLang="en-US" sz="1700">
                <a:latin typeface="Times New Roman" panose="02020603050405020304" pitchFamily="18" charset="0"/>
              </a:rPr>
              <a:t>  Name three countries it flows through.</a:t>
            </a:r>
          </a:p>
        </p:txBody>
      </p:sp>
      <p:pic>
        <p:nvPicPr>
          <p:cNvPr id="52229" name="Picture 52228" descr="Arial view of a river, dam and lake">
            <a:extLst>
              <a:ext uri="{FF2B5EF4-FFF2-40B4-BE49-F238E27FC236}">
                <a16:creationId xmlns:a16="http://schemas.microsoft.com/office/drawing/2014/main" id="{152FE00E-8371-8CA6-9B0F-08078D352D4A}"/>
              </a:ext>
            </a:extLst>
          </p:cNvPr>
          <p:cNvPicPr>
            <a:picLocks noChangeAspect="1"/>
          </p:cNvPicPr>
          <p:nvPr/>
        </p:nvPicPr>
        <p:blipFill rotWithShape="1">
          <a:blip r:embed="rId3"/>
          <a:srcRect l="16687" r="16572"/>
          <a:stretch/>
        </p:blipFill>
        <p:spPr>
          <a:xfrm>
            <a:off x="4572000" y="1"/>
            <a:ext cx="4577118" cy="6858000"/>
          </a:xfrm>
          <a:prstGeom prst="rect">
            <a:avLst/>
          </a:prstGeom>
        </p:spPr>
      </p:pic>
      <p:sp>
        <p:nvSpPr>
          <p:cNvPr id="6148" name="Segnaposto numero diapositiva 5">
            <a:extLst>
              <a:ext uri="{FF2B5EF4-FFF2-40B4-BE49-F238E27FC236}">
                <a16:creationId xmlns:a16="http://schemas.microsoft.com/office/drawing/2014/main" id="{EC95A237-C65A-4784-970C-0F5F2D66638D}"/>
              </a:ext>
            </a:extLst>
          </p:cNvPr>
          <p:cNvSpPr>
            <a:spLocks noGrp="1"/>
          </p:cNvSpPr>
          <p:nvPr>
            <p:ph type="sldNum" sz="quarter" idx="12"/>
          </p:nvPr>
        </p:nvSpPr>
        <p:spPr bwMode="auto">
          <a:xfrm>
            <a:off x="6549390" y="6356350"/>
            <a:ext cx="24003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spcBef>
                <a:spcPct val="0"/>
              </a:spcBef>
              <a:spcAft>
                <a:spcPts val="600"/>
              </a:spcAft>
              <a:buFontTx/>
              <a:buNone/>
            </a:pPr>
            <a:fld id="{02952694-2797-4A43-A032-8CDE66A18CB0}" type="slidenum">
              <a:rPr lang="it-IT" altLang="en-US" sz="1800">
                <a:solidFill>
                  <a:srgbClr val="FFFFFF"/>
                </a:solidFill>
                <a:latin typeface="Arial" panose="020B0604020202020204" pitchFamily="34" charset="0"/>
                <a:cs typeface="Arial" panose="020B0604020202020204" pitchFamily="34" charset="0"/>
              </a:rPr>
              <a:pPr fontAlgn="base">
                <a:spcBef>
                  <a:spcPct val="0"/>
                </a:spcBef>
                <a:spcAft>
                  <a:spcPts val="600"/>
                </a:spcAft>
                <a:buFontTx/>
                <a:buNone/>
              </a:pPr>
              <a:t>12</a:t>
            </a:fld>
            <a:endParaRPr lang="it-IT" altLang="en-US" sz="1800">
              <a:solidFill>
                <a:srgbClr val="FFFFFF"/>
              </a:solidFill>
              <a:latin typeface="Arial" panose="020B0604020202020204" pitchFamily="34" charset="0"/>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7934"/>
    </mc:Choice>
    <mc:Fallback xmlns="">
      <p:transition spd="slow" advTm="7934"/>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fade">
                                      <p:cBhvr>
                                        <p:cTn id="7" dur="1000"/>
                                        <p:tgtEl>
                                          <p:spTgt spid="52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fade">
                                      <p:cBhvr>
                                        <p:cTn id="12" dur="1000"/>
                                        <p:tgtEl>
                                          <p:spTgt spid="522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26C09F7-2230-4BBC-8543-49D4D49B719D}"/>
              </a:ext>
            </a:extLst>
          </p:cNvPr>
          <p:cNvSpPr>
            <a:spLocks noGrp="1" noChangeArrowheads="1"/>
          </p:cNvSpPr>
          <p:nvPr>
            <p:ph type="title"/>
          </p:nvPr>
        </p:nvSpPr>
        <p:spPr>
          <a:xfrm>
            <a:off x="888558" y="5198168"/>
            <a:ext cx="7394713" cy="642797"/>
          </a:xfrm>
        </p:spPr>
        <p:txBody>
          <a:bodyPr vert="horz" lIns="91440" tIns="45720" rIns="91440" bIns="45720" rtlCol="0" anchor="b">
            <a:normAutofit/>
          </a:bodyPr>
          <a:lstStyle/>
          <a:p>
            <a:pPr algn="ctr" defTabSz="914400"/>
            <a:r>
              <a:rPr lang="en-US" altLang="en-US" sz="1900"/>
              <a:t>Q. 2   Name the artist, title, </a:t>
            </a:r>
            <a:br>
              <a:rPr lang="en-US" altLang="en-US" sz="1900"/>
            </a:br>
            <a:r>
              <a:rPr lang="en-US" altLang="en-US" sz="1900"/>
              <a:t>         river and location.</a:t>
            </a:r>
          </a:p>
        </p:txBody>
      </p:sp>
      <p:sp>
        <p:nvSpPr>
          <p:cNvPr id="7172" name="Segnaposto numero diapositiva 5">
            <a:extLst>
              <a:ext uri="{FF2B5EF4-FFF2-40B4-BE49-F238E27FC236}">
                <a16:creationId xmlns:a16="http://schemas.microsoft.com/office/drawing/2014/main" id="{B1F5570C-924A-40CE-938D-7C78351E03B8}"/>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spcAft>
                <a:spcPts val="600"/>
              </a:spcAft>
              <a:buNone/>
              <a:defRPr/>
            </a:pPr>
            <a:fld id="{721DAB81-0390-4296-8838-4FC389FDDCF8}" type="slidenum">
              <a:rPr lang="en-US" altLang="en-US" sz="900">
                <a:solidFill>
                  <a:prstClr val="black">
                    <a:tint val="75000"/>
                  </a:prstClr>
                </a:solidFill>
                <a:latin typeface="Calibri" panose="020F0502020204030204"/>
              </a:rPr>
              <a:pPr>
                <a:lnSpc>
                  <a:spcPct val="100000"/>
                </a:lnSpc>
                <a:spcBef>
                  <a:spcPts val="0"/>
                </a:spcBef>
                <a:spcAft>
                  <a:spcPts val="600"/>
                </a:spcAft>
                <a:buNone/>
                <a:defRPr/>
              </a:pPr>
              <a:t>13</a:t>
            </a:fld>
            <a:endParaRPr lang="en-US" altLang="en-US" sz="900">
              <a:solidFill>
                <a:prstClr val="black">
                  <a:tint val="75000"/>
                </a:prstClr>
              </a:solidFill>
              <a:latin typeface="Calibri" panose="020F0502020204030204"/>
            </a:endParaRPr>
          </a:p>
        </p:txBody>
      </p:sp>
      <p:pic>
        <p:nvPicPr>
          <p:cNvPr id="53252" name="Picture 4" descr="VVG">
            <a:extLst>
              <a:ext uri="{FF2B5EF4-FFF2-40B4-BE49-F238E27FC236}">
                <a16:creationId xmlns:a16="http://schemas.microsoft.com/office/drawing/2014/main" id="{DCA844BA-5C98-4E67-BC05-40C5953F80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9" r="618" b="-2"/>
          <a:stretch/>
        </p:blipFill>
        <p:spPr bwMode="auto">
          <a:xfrm>
            <a:off x="1559859" y="805516"/>
            <a:ext cx="6024282" cy="40740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7393"/>
    </mc:Choice>
    <mc:Fallback xmlns="">
      <p:transition spd="slow" advTm="7393"/>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fade">
                                      <p:cBhvr>
                                        <p:cTn id="7" dur="10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904486C-1619-4FFE-B43B-29081E133D89}"/>
              </a:ext>
            </a:extLst>
          </p:cNvPr>
          <p:cNvSpPr>
            <a:spLocks noGrp="1" noChangeArrowheads="1"/>
          </p:cNvSpPr>
          <p:nvPr>
            <p:ph type="title"/>
          </p:nvPr>
        </p:nvSpPr>
        <p:spPr>
          <a:xfrm>
            <a:off x="628650" y="838199"/>
            <a:ext cx="3143250" cy="5338763"/>
          </a:xfrm>
        </p:spPr>
        <p:txBody>
          <a:bodyPr>
            <a:normAutofit/>
          </a:bodyPr>
          <a:lstStyle/>
          <a:p>
            <a:pPr eaLnBrk="1" hangingPunct="1"/>
            <a:r>
              <a:rPr lang="it-IT" altLang="en-US">
                <a:latin typeface="Times New Roman" panose="02020603050405020304" pitchFamily="18" charset="0"/>
              </a:rPr>
              <a:t>Q. 3</a:t>
            </a:r>
          </a:p>
        </p:txBody>
      </p:sp>
      <p:sp>
        <p:nvSpPr>
          <p:cNvPr id="54275" name="Rectangle 3">
            <a:extLst>
              <a:ext uri="{FF2B5EF4-FFF2-40B4-BE49-F238E27FC236}">
                <a16:creationId xmlns:a16="http://schemas.microsoft.com/office/drawing/2014/main" id="{EB0EE51C-8A8A-41BF-93DE-A3E752ED39B6}"/>
              </a:ext>
            </a:extLst>
          </p:cNvPr>
          <p:cNvSpPr>
            <a:spLocks noGrp="1" noChangeArrowheads="1"/>
          </p:cNvSpPr>
          <p:nvPr>
            <p:ph idx="1"/>
          </p:nvPr>
        </p:nvSpPr>
        <p:spPr>
          <a:xfrm>
            <a:off x="3976749" y="838199"/>
            <a:ext cx="4538601" cy="5338763"/>
          </a:xfrm>
        </p:spPr>
        <p:txBody>
          <a:bodyPr anchor="ctr">
            <a:normAutofit/>
          </a:bodyPr>
          <a:lstStyle/>
          <a:p>
            <a:pPr eaLnBrk="1" hangingPunct="1">
              <a:buFontTx/>
              <a:buNone/>
            </a:pPr>
            <a:r>
              <a:rPr lang="it-IT" altLang="en-US" sz="1700"/>
              <a:t>  </a:t>
            </a:r>
            <a:r>
              <a:rPr lang="it-IT" altLang="en-US" sz="1700">
                <a:latin typeface="Times New Roman" panose="02020603050405020304" pitchFamily="18" charset="0"/>
              </a:rPr>
              <a:t>Which capital city lies on the Potomac River?</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795"/>
    </mc:Choice>
    <mc:Fallback xmlns="">
      <p:transition spd="slow" advTm="5795"/>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fade">
                                      <p:cBhvr>
                                        <p:cTn id="7" dur="1000"/>
                                        <p:tgtEl>
                                          <p:spTgt spid="542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304"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55306" name="Rectangle 55305">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Rectangle 2">
            <a:extLst>
              <a:ext uri="{FF2B5EF4-FFF2-40B4-BE49-F238E27FC236}">
                <a16:creationId xmlns:a16="http://schemas.microsoft.com/office/drawing/2014/main" id="{C9CE2816-F0DE-4C98-BA56-F580D9022A9D}"/>
              </a:ext>
            </a:extLst>
          </p:cNvPr>
          <p:cNvSpPr>
            <a:spLocks noGrp="1" noChangeArrowheads="1"/>
          </p:cNvSpPr>
          <p:nvPr>
            <p:ph type="title"/>
          </p:nvPr>
        </p:nvSpPr>
        <p:spPr>
          <a:xfrm>
            <a:off x="571352" y="350196"/>
            <a:ext cx="3485178" cy="1624520"/>
          </a:xfrm>
        </p:spPr>
        <p:txBody>
          <a:bodyPr anchor="ctr">
            <a:normAutofit/>
          </a:bodyPr>
          <a:lstStyle/>
          <a:p>
            <a:pPr eaLnBrk="1" hangingPunct="1"/>
            <a:r>
              <a:rPr lang="it-IT" altLang="en-US" sz="3500">
                <a:latin typeface="Times New Roman" panose="02020603050405020304" pitchFamily="18" charset="0"/>
              </a:rPr>
              <a:t>Q. 4</a:t>
            </a:r>
          </a:p>
        </p:txBody>
      </p:sp>
      <p:sp>
        <p:nvSpPr>
          <p:cNvPr id="55299" name="Rectangle 3">
            <a:extLst>
              <a:ext uri="{FF2B5EF4-FFF2-40B4-BE49-F238E27FC236}">
                <a16:creationId xmlns:a16="http://schemas.microsoft.com/office/drawing/2014/main" id="{11198243-8B2D-4205-A03B-5C1D0352BDB1}"/>
              </a:ext>
            </a:extLst>
          </p:cNvPr>
          <p:cNvSpPr>
            <a:spLocks noGrp="1" noChangeArrowheads="1"/>
          </p:cNvSpPr>
          <p:nvPr>
            <p:ph idx="1"/>
          </p:nvPr>
        </p:nvSpPr>
        <p:spPr>
          <a:xfrm>
            <a:off x="571351" y="2743200"/>
            <a:ext cx="3485179" cy="3613149"/>
          </a:xfrm>
        </p:spPr>
        <p:txBody>
          <a:bodyPr anchor="ctr">
            <a:normAutofit/>
          </a:bodyPr>
          <a:lstStyle/>
          <a:p>
            <a:pPr eaLnBrk="1" hangingPunct="1">
              <a:buFontTx/>
              <a:buNone/>
            </a:pPr>
            <a:r>
              <a:rPr lang="it-IT" altLang="en-US" sz="1700"/>
              <a:t>  </a:t>
            </a:r>
            <a:r>
              <a:rPr lang="it-IT" altLang="en-US" sz="1700">
                <a:latin typeface="Times New Roman" panose="02020603050405020304" pitchFamily="18" charset="0"/>
              </a:rPr>
              <a:t>The novel </a:t>
            </a:r>
            <a:r>
              <a:rPr lang="it-IT" altLang="en-US" sz="1700" i="1">
                <a:latin typeface="Times New Roman" panose="02020603050405020304" pitchFamily="18" charset="0"/>
              </a:rPr>
              <a:t>The Adventures of Huckleberry Finn </a:t>
            </a:r>
            <a:r>
              <a:rPr lang="it-IT" altLang="en-US" sz="1700">
                <a:latin typeface="Times New Roman" panose="02020603050405020304" pitchFamily="18" charset="0"/>
              </a:rPr>
              <a:t>by Mark Twain  is set in a town on the banks of which river?</a:t>
            </a:r>
          </a:p>
        </p:txBody>
      </p:sp>
      <p:pic>
        <p:nvPicPr>
          <p:cNvPr id="3" name="Immagine 2" descr="Immagine che contiene testo, persona&#10;&#10;Descrizione generata automaticamente">
            <a:extLst>
              <a:ext uri="{FF2B5EF4-FFF2-40B4-BE49-F238E27FC236}">
                <a16:creationId xmlns:a16="http://schemas.microsoft.com/office/drawing/2014/main" id="{4DFE210A-C671-64A6-D299-B54FE8BCABF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5467" r="20316" b="-1"/>
          <a:stretch/>
        </p:blipFill>
        <p:spPr>
          <a:xfrm>
            <a:off x="4572000" y="1"/>
            <a:ext cx="4577118" cy="6858000"/>
          </a:xfrm>
          <a:prstGeom prst="rect">
            <a:avLst/>
          </a:prstGeom>
        </p:spPr>
      </p:pic>
      <p:sp>
        <p:nvSpPr>
          <p:cNvPr id="9220" name="Segnaposto numero diapositiva 5">
            <a:extLst>
              <a:ext uri="{FF2B5EF4-FFF2-40B4-BE49-F238E27FC236}">
                <a16:creationId xmlns:a16="http://schemas.microsoft.com/office/drawing/2014/main" id="{0587D9B9-D95F-47D3-9DEF-1203EAC15599}"/>
              </a:ext>
            </a:extLst>
          </p:cNvPr>
          <p:cNvSpPr>
            <a:spLocks noGrp="1"/>
          </p:cNvSpPr>
          <p:nvPr>
            <p:ph type="sldNum" sz="quarter" idx="12"/>
          </p:nvPr>
        </p:nvSpPr>
        <p:spPr bwMode="auto">
          <a:xfrm>
            <a:off x="6549390" y="6356350"/>
            <a:ext cx="24003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spcBef>
                <a:spcPct val="0"/>
              </a:spcBef>
              <a:spcAft>
                <a:spcPts val="600"/>
              </a:spcAft>
              <a:buFontTx/>
              <a:buNone/>
            </a:pPr>
            <a:fld id="{87D4B093-7496-405D-B19B-2F9D9BBBF6DA}" type="slidenum">
              <a:rPr lang="it-IT" altLang="en-US" sz="1800">
                <a:solidFill>
                  <a:srgbClr val="FFFFFF"/>
                </a:solidFill>
                <a:latin typeface="Arial" panose="020B0604020202020204" pitchFamily="34" charset="0"/>
                <a:cs typeface="Arial" panose="020B0604020202020204" pitchFamily="34" charset="0"/>
              </a:rPr>
              <a:pPr fontAlgn="base">
                <a:spcBef>
                  <a:spcPct val="0"/>
                </a:spcBef>
                <a:spcAft>
                  <a:spcPts val="600"/>
                </a:spcAft>
                <a:buFontTx/>
                <a:buNone/>
              </a:pPr>
              <a:t>15</a:t>
            </a:fld>
            <a:endParaRPr lang="it-IT" altLang="en-US" sz="1800">
              <a:solidFill>
                <a:srgbClr val="FFFFFF"/>
              </a:solidFill>
              <a:latin typeface="Arial" panose="020B0604020202020204" pitchFamily="34" charset="0"/>
              <a:cs typeface="Arial" panose="020B0604020202020204" pitchFamily="34" charset="0"/>
            </a:endParaRPr>
          </a:p>
        </p:txBody>
      </p:sp>
      <p:sp>
        <p:nvSpPr>
          <p:cNvPr id="4" name="CasellaDiTesto 3">
            <a:extLst>
              <a:ext uri="{FF2B5EF4-FFF2-40B4-BE49-F238E27FC236}">
                <a16:creationId xmlns:a16="http://schemas.microsoft.com/office/drawing/2014/main" id="{A9A9ADCC-84D2-3C09-672B-8FA29FCFC12A}"/>
              </a:ext>
            </a:extLst>
          </p:cNvPr>
          <p:cNvSpPr txBox="1"/>
          <p:nvPr/>
        </p:nvSpPr>
        <p:spPr>
          <a:xfrm>
            <a:off x="6449341" y="6657946"/>
            <a:ext cx="269977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politicalscience.com.au/2018/10/the-wit-and-wisdom-of-mark-twain.html">
                  <a:extLst>
                    <a:ext uri="{A12FA001-AC4F-418D-AE19-62706E023703}">
                      <ahyp:hlinkClr xmlns:ahyp="http://schemas.microsoft.com/office/drawing/2018/hyperlinkcolor" val="tx"/>
                    </a:ext>
                  </a:extLst>
                </a:hlinkClick>
              </a:rPr>
              <a:t>Questa foto</a:t>
            </a:r>
            <a:r>
              <a:rPr lang="en-US" sz="700">
                <a:solidFill>
                  <a:srgbClr val="FFFFFF"/>
                </a:solidFill>
              </a:rPr>
              <a:t> di Autore sconosciuto è concesso in licenza da </a:t>
            </a:r>
            <a:r>
              <a:rPr lang="en-US" sz="700">
                <a:solidFill>
                  <a:srgbClr val="FFFFFF"/>
                </a:solidFill>
                <a:hlinkClick r:id="rId5"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9631"/>
    </mc:Choice>
    <mc:Fallback xmlns="">
      <p:transition spd="slow" advTm="9631"/>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fade">
                                      <p:cBhvr>
                                        <p:cTn id="7" dur="1000"/>
                                        <p:tgtEl>
                                          <p:spTgt spid="552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33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56332" name="Rectangle 5633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2">
            <a:extLst>
              <a:ext uri="{FF2B5EF4-FFF2-40B4-BE49-F238E27FC236}">
                <a16:creationId xmlns:a16="http://schemas.microsoft.com/office/drawing/2014/main" id="{FF659C31-C643-4305-A046-A4B1CA769DEB}"/>
              </a:ext>
            </a:extLst>
          </p:cNvPr>
          <p:cNvSpPr>
            <a:spLocks noGrp="1" noChangeArrowheads="1"/>
          </p:cNvSpPr>
          <p:nvPr>
            <p:ph type="title"/>
          </p:nvPr>
        </p:nvSpPr>
        <p:spPr>
          <a:xfrm>
            <a:off x="571352" y="350196"/>
            <a:ext cx="3485178" cy="1624520"/>
          </a:xfrm>
        </p:spPr>
        <p:txBody>
          <a:bodyPr anchor="ctr">
            <a:normAutofit/>
          </a:bodyPr>
          <a:lstStyle/>
          <a:p>
            <a:pPr eaLnBrk="1" hangingPunct="1"/>
            <a:r>
              <a:rPr lang="it-IT" altLang="en-US" sz="3500">
                <a:latin typeface="Times New Roman" panose="02020603050405020304" pitchFamily="18" charset="0"/>
              </a:rPr>
              <a:t>Q. 5</a:t>
            </a:r>
          </a:p>
        </p:txBody>
      </p:sp>
      <p:sp>
        <p:nvSpPr>
          <p:cNvPr id="56323" name="Rectangle 3">
            <a:extLst>
              <a:ext uri="{FF2B5EF4-FFF2-40B4-BE49-F238E27FC236}">
                <a16:creationId xmlns:a16="http://schemas.microsoft.com/office/drawing/2014/main" id="{30860441-F566-4080-9816-6128F3F438F6}"/>
              </a:ext>
            </a:extLst>
          </p:cNvPr>
          <p:cNvSpPr>
            <a:spLocks noGrp="1" noChangeArrowheads="1"/>
          </p:cNvSpPr>
          <p:nvPr>
            <p:ph idx="1"/>
          </p:nvPr>
        </p:nvSpPr>
        <p:spPr>
          <a:xfrm>
            <a:off x="571351" y="2743200"/>
            <a:ext cx="3485179" cy="3613149"/>
          </a:xfrm>
        </p:spPr>
        <p:txBody>
          <a:bodyPr anchor="ctr">
            <a:normAutofit/>
          </a:bodyPr>
          <a:lstStyle/>
          <a:p>
            <a:pPr eaLnBrk="1" hangingPunct="1">
              <a:buFontTx/>
              <a:buNone/>
            </a:pPr>
            <a:r>
              <a:rPr lang="it-IT" altLang="en-US" sz="1700"/>
              <a:t>  </a:t>
            </a:r>
            <a:r>
              <a:rPr lang="it-IT" altLang="en-US" sz="1700">
                <a:latin typeface="Times New Roman" panose="02020603050405020304" pitchFamily="18" charset="0"/>
              </a:rPr>
              <a:t>Name the  biblical river that rises in Syria, flows through the Sea of Galilee and empties into the Dead Sea.</a:t>
            </a:r>
          </a:p>
        </p:txBody>
      </p:sp>
      <p:pic>
        <p:nvPicPr>
          <p:cNvPr id="56325" name="Picture 56324" descr="Pattern created by river delta taken from above">
            <a:extLst>
              <a:ext uri="{FF2B5EF4-FFF2-40B4-BE49-F238E27FC236}">
                <a16:creationId xmlns:a16="http://schemas.microsoft.com/office/drawing/2014/main" id="{7A2FA06E-242D-CFB1-06F0-729CD8BFBAC7}"/>
              </a:ext>
            </a:extLst>
          </p:cNvPr>
          <p:cNvPicPr>
            <a:picLocks noChangeAspect="1"/>
          </p:cNvPicPr>
          <p:nvPr/>
        </p:nvPicPr>
        <p:blipFill rotWithShape="1">
          <a:blip r:embed="rId3"/>
          <a:srcRect l="22119" r="27825"/>
          <a:stretch/>
        </p:blipFill>
        <p:spPr>
          <a:xfrm>
            <a:off x="4572000" y="1"/>
            <a:ext cx="4577118" cy="6858000"/>
          </a:xfrm>
          <a:prstGeom prst="rect">
            <a:avLst/>
          </a:prstGeom>
        </p:spPr>
      </p:pic>
      <p:sp>
        <p:nvSpPr>
          <p:cNvPr id="10244" name="Segnaposto numero diapositiva 5">
            <a:extLst>
              <a:ext uri="{FF2B5EF4-FFF2-40B4-BE49-F238E27FC236}">
                <a16:creationId xmlns:a16="http://schemas.microsoft.com/office/drawing/2014/main" id="{68E3EAB9-9FF4-4C8E-A67B-F3933656B2A3}"/>
              </a:ext>
            </a:extLst>
          </p:cNvPr>
          <p:cNvSpPr>
            <a:spLocks noGrp="1"/>
          </p:cNvSpPr>
          <p:nvPr>
            <p:ph type="sldNum" sz="quarter" idx="12"/>
          </p:nvPr>
        </p:nvSpPr>
        <p:spPr bwMode="auto">
          <a:xfrm>
            <a:off x="6549390" y="6356350"/>
            <a:ext cx="24003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spcBef>
                <a:spcPct val="0"/>
              </a:spcBef>
              <a:spcAft>
                <a:spcPts val="600"/>
              </a:spcAft>
              <a:buFontTx/>
              <a:buNone/>
            </a:pPr>
            <a:fld id="{1B3BE133-B545-44C1-84AB-590379254CDE}" type="slidenum">
              <a:rPr lang="it-IT" altLang="en-US" sz="1800">
                <a:solidFill>
                  <a:srgbClr val="FFFFFF"/>
                </a:solidFill>
                <a:latin typeface="Arial" panose="020B0604020202020204" pitchFamily="34" charset="0"/>
                <a:cs typeface="Arial" panose="020B0604020202020204" pitchFamily="34" charset="0"/>
              </a:rPr>
              <a:pPr fontAlgn="base">
                <a:spcBef>
                  <a:spcPct val="0"/>
                </a:spcBef>
                <a:spcAft>
                  <a:spcPts val="600"/>
                </a:spcAft>
                <a:buFontTx/>
                <a:buNone/>
              </a:pPr>
              <a:t>16</a:t>
            </a:fld>
            <a:endParaRPr lang="it-IT" altLang="en-US" sz="1800">
              <a:solidFill>
                <a:srgbClr val="FFFFFF"/>
              </a:solidFill>
              <a:latin typeface="Arial" panose="020B0604020202020204" pitchFamily="34" charset="0"/>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8736"/>
    </mc:Choice>
    <mc:Fallback xmlns="">
      <p:transition spd="slow" advTm="8736"/>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fade">
                                      <p:cBhvr>
                                        <p:cTn id="7" dur="1000"/>
                                        <p:tgtEl>
                                          <p:spTgt spid="563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353"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349" name="Picture 57348" descr="Two music sheets folded to form a heart shape">
            <a:extLst>
              <a:ext uri="{FF2B5EF4-FFF2-40B4-BE49-F238E27FC236}">
                <a16:creationId xmlns:a16="http://schemas.microsoft.com/office/drawing/2014/main" id="{81911AAA-9233-DA24-76A7-8C712FF647C9}"/>
              </a:ext>
            </a:extLst>
          </p:cNvPr>
          <p:cNvPicPr>
            <a:picLocks noChangeAspect="1"/>
          </p:cNvPicPr>
          <p:nvPr/>
        </p:nvPicPr>
        <p:blipFill rotWithShape="1">
          <a:blip r:embed="rId3"/>
          <a:srcRect l="36192" r="19359" b="-1"/>
          <a:stretch/>
        </p:blipFill>
        <p:spPr>
          <a:xfrm>
            <a:off x="4577270" y="10"/>
            <a:ext cx="4566728" cy="6857990"/>
          </a:xfrm>
          <a:prstGeom prst="rect">
            <a:avLst/>
          </a:prstGeom>
        </p:spPr>
      </p:pic>
      <p:sp useBgFill="1">
        <p:nvSpPr>
          <p:cNvPr id="57355" name="Rectangle 57354">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7357" name="Rectangle 57356">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Rectangle 2">
            <a:extLst>
              <a:ext uri="{FF2B5EF4-FFF2-40B4-BE49-F238E27FC236}">
                <a16:creationId xmlns:a16="http://schemas.microsoft.com/office/drawing/2014/main" id="{3291453D-8D4E-4410-B1B8-BB7AC13F10B1}"/>
              </a:ext>
            </a:extLst>
          </p:cNvPr>
          <p:cNvSpPr>
            <a:spLocks noGrp="1" noChangeArrowheads="1"/>
          </p:cNvSpPr>
          <p:nvPr>
            <p:ph type="title"/>
          </p:nvPr>
        </p:nvSpPr>
        <p:spPr>
          <a:xfrm>
            <a:off x="571350" y="328512"/>
            <a:ext cx="3583791" cy="1628970"/>
          </a:xfrm>
        </p:spPr>
        <p:txBody>
          <a:bodyPr anchor="ctr">
            <a:normAutofit/>
          </a:bodyPr>
          <a:lstStyle/>
          <a:p>
            <a:pPr eaLnBrk="1" hangingPunct="1"/>
            <a:r>
              <a:rPr lang="it-IT" altLang="en-US" sz="3500">
                <a:latin typeface="Times New Roman" panose="02020603050405020304" pitchFamily="18" charset="0"/>
              </a:rPr>
              <a:t>Q. 6</a:t>
            </a:r>
          </a:p>
        </p:txBody>
      </p:sp>
      <p:sp>
        <p:nvSpPr>
          <p:cNvPr id="57347" name="Rectangle 3">
            <a:extLst>
              <a:ext uri="{FF2B5EF4-FFF2-40B4-BE49-F238E27FC236}">
                <a16:creationId xmlns:a16="http://schemas.microsoft.com/office/drawing/2014/main" id="{4E268FA4-FFDC-4975-B6BA-87DE2FF6B61F}"/>
              </a:ext>
            </a:extLst>
          </p:cNvPr>
          <p:cNvSpPr>
            <a:spLocks noGrp="1" noChangeArrowheads="1"/>
          </p:cNvSpPr>
          <p:nvPr>
            <p:ph idx="1"/>
          </p:nvPr>
        </p:nvSpPr>
        <p:spPr>
          <a:xfrm>
            <a:off x="571350" y="2884929"/>
            <a:ext cx="3494817" cy="3374137"/>
          </a:xfrm>
        </p:spPr>
        <p:txBody>
          <a:bodyPr anchor="ctr">
            <a:normAutofit/>
          </a:bodyPr>
          <a:lstStyle/>
          <a:p>
            <a:pPr eaLnBrk="1" hangingPunct="1">
              <a:buFontTx/>
              <a:buNone/>
            </a:pPr>
            <a:r>
              <a:rPr lang="it-IT" altLang="en-US" sz="1700"/>
              <a:t>  </a:t>
            </a:r>
            <a:r>
              <a:rPr lang="it-IT" altLang="en-US" sz="1700">
                <a:latin typeface="Times New Roman" panose="02020603050405020304" pitchFamily="18" charset="0"/>
              </a:rPr>
              <a:t>The composer Johann Strauss is famous for a waltz named after a river. </a:t>
            </a:r>
          </a:p>
          <a:p>
            <a:pPr eaLnBrk="1" hangingPunct="1">
              <a:buFontTx/>
              <a:buNone/>
            </a:pPr>
            <a:r>
              <a:rPr lang="it-IT" altLang="en-US" sz="1700">
                <a:latin typeface="Times New Roman" panose="02020603050405020304" pitchFamily="18" charset="0"/>
              </a:rPr>
              <a:t>  Which river is it?</a:t>
            </a:r>
          </a:p>
        </p:txBody>
      </p:sp>
      <p:sp>
        <p:nvSpPr>
          <p:cNvPr id="11268" name="Segnaposto numero diapositiva 5">
            <a:extLst>
              <a:ext uri="{FF2B5EF4-FFF2-40B4-BE49-F238E27FC236}">
                <a16:creationId xmlns:a16="http://schemas.microsoft.com/office/drawing/2014/main" id="{F50B90FF-7E42-4AB6-805E-6F68E401E225}"/>
              </a:ext>
            </a:extLst>
          </p:cNvPr>
          <p:cNvSpPr>
            <a:spLocks noGrp="1"/>
          </p:cNvSpPr>
          <p:nvPr>
            <p:ph type="sldNum" sz="quarter" idx="12"/>
          </p:nvPr>
        </p:nvSpPr>
        <p:spPr bwMode="auto">
          <a:xfrm>
            <a:off x="7886700" y="6356350"/>
            <a:ext cx="1097118"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spcBef>
                <a:spcPct val="0"/>
              </a:spcBef>
              <a:spcAft>
                <a:spcPts val="600"/>
              </a:spcAft>
              <a:buFontTx/>
              <a:buNone/>
            </a:pPr>
            <a:fld id="{E2A299C4-EC49-4C9C-B479-ADB04277C262}" type="slidenum">
              <a:rPr lang="it-IT" altLang="en-US" sz="1800">
                <a:solidFill>
                  <a:srgbClr val="FFFFFF"/>
                </a:solidFill>
                <a:latin typeface="Arial" panose="020B0604020202020204" pitchFamily="34" charset="0"/>
                <a:cs typeface="Arial" panose="020B0604020202020204" pitchFamily="34" charset="0"/>
              </a:rPr>
              <a:pPr fontAlgn="base">
                <a:spcBef>
                  <a:spcPct val="0"/>
                </a:spcBef>
                <a:spcAft>
                  <a:spcPts val="600"/>
                </a:spcAft>
                <a:buFontTx/>
                <a:buNone/>
              </a:pPr>
              <a:t>17</a:t>
            </a:fld>
            <a:endParaRPr lang="it-IT" altLang="en-US" sz="1800">
              <a:solidFill>
                <a:srgbClr val="FFFFFF"/>
              </a:solidFill>
              <a:latin typeface="Arial" panose="020B0604020202020204" pitchFamily="34" charset="0"/>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8766"/>
    </mc:Choice>
    <mc:Fallback xmlns="">
      <p:transition spd="slow" advTm="8766"/>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fade">
                                      <p:cBhvr>
                                        <p:cTn id="7" dur="1000"/>
                                        <p:tgtEl>
                                          <p:spTgt spid="573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fade">
                                      <p:cBhvr>
                                        <p:cTn id="12" dur="1000"/>
                                        <p:tgtEl>
                                          <p:spTgt spid="573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a:extLst>
              <a:ext uri="{FF2B5EF4-FFF2-40B4-BE49-F238E27FC236}">
                <a16:creationId xmlns:a16="http://schemas.microsoft.com/office/drawing/2014/main" id="{8E344FEC-B52F-4423-A2A7-B94F05A8421D}"/>
              </a:ext>
            </a:extLst>
          </p:cNvPr>
          <p:cNvSpPr>
            <a:spLocks noGrp="1" noChangeArrowheads="1"/>
          </p:cNvSpPr>
          <p:nvPr>
            <p:ph idx="1"/>
          </p:nvPr>
        </p:nvSpPr>
        <p:spPr>
          <a:xfrm>
            <a:off x="214936" y="410528"/>
            <a:ext cx="8425033" cy="4629150"/>
          </a:xfrm>
        </p:spPr>
        <p:txBody>
          <a:bodyPr/>
          <a:lstStyle/>
          <a:p>
            <a:pPr eaLnBrk="1" hangingPunct="1">
              <a:buFontTx/>
              <a:buNone/>
            </a:pPr>
            <a:r>
              <a:rPr lang="it-IT" altLang="en-US" sz="3600" dirty="0"/>
              <a:t>Q7  </a:t>
            </a:r>
            <a:r>
              <a:rPr lang="it-IT" altLang="en-US" sz="3600" dirty="0">
                <a:latin typeface="Times New Roman" panose="02020603050405020304" pitchFamily="18" charset="0"/>
              </a:rPr>
              <a:t>The </a:t>
            </a:r>
            <a:r>
              <a:rPr lang="it-IT" altLang="en-US" sz="3600" dirty="0" err="1">
                <a:latin typeface="Times New Roman" panose="02020603050405020304" pitchFamily="18" charset="0"/>
              </a:rPr>
              <a:t>Rhine</a:t>
            </a:r>
            <a:r>
              <a:rPr lang="it-IT" altLang="en-US" sz="3600" dirty="0">
                <a:latin typeface="Times New Roman" panose="02020603050405020304" pitchFamily="18" charset="0"/>
              </a:rPr>
              <a:t> and the </a:t>
            </a:r>
            <a:r>
              <a:rPr lang="it-IT" altLang="en-US" sz="3600" dirty="0" err="1">
                <a:latin typeface="Times New Roman" panose="02020603050405020304" pitchFamily="18" charset="0"/>
              </a:rPr>
              <a:t>Rhone</a:t>
            </a:r>
            <a:r>
              <a:rPr lang="it-IT" altLang="en-US" sz="3600" dirty="0">
                <a:latin typeface="Times New Roman" panose="02020603050405020304" pitchFamily="18" charset="0"/>
              </a:rPr>
              <a:t> are </a:t>
            </a:r>
            <a:r>
              <a:rPr lang="it-IT" altLang="en-US" sz="3600" dirty="0" err="1">
                <a:latin typeface="Times New Roman" panose="02020603050405020304" pitchFamily="18" charset="0"/>
              </a:rPr>
              <a:t>often</a:t>
            </a:r>
            <a:r>
              <a:rPr lang="it-IT" altLang="en-US" sz="3600" dirty="0">
                <a:latin typeface="Times New Roman" panose="02020603050405020304" pitchFamily="18" charset="0"/>
              </a:rPr>
              <a:t> </a:t>
            </a:r>
            <a:r>
              <a:rPr lang="it-IT" altLang="en-US" sz="3600" dirty="0" err="1">
                <a:latin typeface="Times New Roman" panose="02020603050405020304" pitchFamily="18" charset="0"/>
              </a:rPr>
              <a:t>confused</a:t>
            </a:r>
            <a:r>
              <a:rPr lang="it-IT" altLang="en-US" sz="3600" dirty="0">
                <a:latin typeface="Times New Roman" panose="02020603050405020304" pitchFamily="18" charset="0"/>
              </a:rPr>
              <a:t>. Match the following information to the </a:t>
            </a:r>
            <a:r>
              <a:rPr lang="it-IT" altLang="en-US" sz="3600" dirty="0" err="1">
                <a:latin typeface="Times New Roman" panose="02020603050405020304" pitchFamily="18" charset="0"/>
              </a:rPr>
              <a:t>correct</a:t>
            </a:r>
            <a:r>
              <a:rPr lang="it-IT" altLang="en-US" sz="3600" dirty="0">
                <a:latin typeface="Times New Roman" panose="02020603050405020304" pitchFamily="18" charset="0"/>
              </a:rPr>
              <a:t> </a:t>
            </a:r>
            <a:r>
              <a:rPr lang="it-IT" altLang="en-US" sz="3600" dirty="0" err="1">
                <a:latin typeface="Times New Roman" panose="02020603050405020304" pitchFamily="18" charset="0"/>
              </a:rPr>
              <a:t>river</a:t>
            </a:r>
            <a:r>
              <a:rPr lang="it-IT" altLang="en-US" sz="3600" dirty="0">
                <a:latin typeface="Times New Roman" panose="02020603050405020304" pitchFamily="18" charset="0"/>
              </a:rPr>
              <a:t>.</a:t>
            </a:r>
          </a:p>
          <a:p>
            <a:pPr eaLnBrk="1" hangingPunct="1">
              <a:buFontTx/>
              <a:buNone/>
            </a:pPr>
            <a:endParaRPr lang="it-IT" altLang="en-US" sz="3600" dirty="0">
              <a:latin typeface="Times New Roman" panose="02020603050405020304" pitchFamily="18" charset="0"/>
            </a:endParaRPr>
          </a:p>
          <a:p>
            <a:pPr eaLnBrk="1" hangingPunct="1">
              <a:buFontTx/>
              <a:buNone/>
            </a:pPr>
            <a:r>
              <a:rPr lang="it-IT" altLang="en-US" sz="3600" dirty="0"/>
              <a:t>	</a:t>
            </a:r>
          </a:p>
          <a:p>
            <a:pPr eaLnBrk="1" hangingPunct="1"/>
            <a:endParaRPr lang="it-IT" altLang="en-US" dirty="0"/>
          </a:p>
        </p:txBody>
      </p:sp>
      <p:sp>
        <p:nvSpPr>
          <p:cNvPr id="12292" name="Segnaposto numero diapositiva 5">
            <a:extLst>
              <a:ext uri="{FF2B5EF4-FFF2-40B4-BE49-F238E27FC236}">
                <a16:creationId xmlns:a16="http://schemas.microsoft.com/office/drawing/2014/main" id="{5A526EDE-94B7-45A0-B6D7-270994D07E0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8C0BFB10-7161-4D56-B53F-9BE832C8639D}" type="slidenum">
              <a:rPr lang="it-IT" altLang="en-US" sz="1200" smtClean="0">
                <a:latin typeface="Arial" panose="020B0604020202020204" pitchFamily="34" charset="0"/>
                <a:cs typeface="Arial" panose="020B0604020202020204" pitchFamily="34" charset="0"/>
              </a:rPr>
              <a:pPr fontAlgn="base">
                <a:lnSpc>
                  <a:spcPct val="100000"/>
                </a:lnSpc>
                <a:spcBef>
                  <a:spcPct val="0"/>
                </a:spcBef>
                <a:spcAft>
                  <a:spcPct val="0"/>
                </a:spcAft>
                <a:buFontTx/>
                <a:buNone/>
              </a:pPr>
              <a:t>18</a:t>
            </a:fld>
            <a:endParaRPr lang="it-IT" altLang="en-US" sz="1200">
              <a:latin typeface="Arial" panose="020B0604020202020204" pitchFamily="34" charset="0"/>
              <a:cs typeface="Arial" panose="020B0604020202020204" pitchFamily="34" charset="0"/>
            </a:endParaRPr>
          </a:p>
        </p:txBody>
      </p:sp>
      <p:sp>
        <p:nvSpPr>
          <p:cNvPr id="58372" name="Rectangle 4">
            <a:extLst>
              <a:ext uri="{FF2B5EF4-FFF2-40B4-BE49-F238E27FC236}">
                <a16:creationId xmlns:a16="http://schemas.microsoft.com/office/drawing/2014/main" id="{093DF364-EE9E-43AC-A5BF-A34FF81A6989}"/>
              </a:ext>
            </a:extLst>
          </p:cNvPr>
          <p:cNvSpPr>
            <a:spLocks noChangeArrowheads="1"/>
          </p:cNvSpPr>
          <p:nvPr/>
        </p:nvSpPr>
        <p:spPr bwMode="auto">
          <a:xfrm>
            <a:off x="6326407" y="4342130"/>
            <a:ext cx="2232025" cy="914400"/>
          </a:xfrm>
          <a:prstGeom prst="rect">
            <a:avLst/>
          </a:prstGeom>
          <a:solidFill>
            <a:schemeClr val="accent1"/>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it-IT" altLang="en-US" sz="3200">
                <a:latin typeface="Times New Roman" panose="02020603050405020304" pitchFamily="18" charset="0"/>
                <a:cs typeface="Arial" panose="020B0604020202020204" pitchFamily="34" charset="0"/>
              </a:rPr>
              <a:t>North Sea</a:t>
            </a:r>
          </a:p>
        </p:txBody>
      </p:sp>
      <p:sp>
        <p:nvSpPr>
          <p:cNvPr id="58373" name="Rectangle 5">
            <a:extLst>
              <a:ext uri="{FF2B5EF4-FFF2-40B4-BE49-F238E27FC236}">
                <a16:creationId xmlns:a16="http://schemas.microsoft.com/office/drawing/2014/main" id="{EACFAC9F-9C7A-4581-89D6-E37884A95DF9}"/>
              </a:ext>
            </a:extLst>
          </p:cNvPr>
          <p:cNvSpPr>
            <a:spLocks noChangeArrowheads="1"/>
          </p:cNvSpPr>
          <p:nvPr/>
        </p:nvSpPr>
        <p:spPr bwMode="auto">
          <a:xfrm>
            <a:off x="3635375" y="5589588"/>
            <a:ext cx="3600450" cy="987425"/>
          </a:xfrm>
          <a:prstGeom prst="rect">
            <a:avLst/>
          </a:prstGeom>
          <a:solidFill>
            <a:schemeClr val="accent1"/>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it-IT" altLang="en-US" sz="3200">
                <a:latin typeface="Times New Roman" panose="02020603050405020304" pitchFamily="18" charset="0"/>
                <a:cs typeface="Arial" panose="020B0604020202020204" pitchFamily="34" charset="0"/>
              </a:rPr>
              <a:t>Length 813 km</a:t>
            </a:r>
          </a:p>
        </p:txBody>
      </p:sp>
      <p:sp>
        <p:nvSpPr>
          <p:cNvPr id="58374" name="Rectangle 6">
            <a:extLst>
              <a:ext uri="{FF2B5EF4-FFF2-40B4-BE49-F238E27FC236}">
                <a16:creationId xmlns:a16="http://schemas.microsoft.com/office/drawing/2014/main" id="{E9DE6CAD-98EA-4AB5-BB50-27294BB73010}"/>
              </a:ext>
            </a:extLst>
          </p:cNvPr>
          <p:cNvSpPr>
            <a:spLocks noChangeArrowheads="1"/>
          </p:cNvSpPr>
          <p:nvPr/>
        </p:nvSpPr>
        <p:spPr bwMode="auto">
          <a:xfrm>
            <a:off x="1000124" y="5611678"/>
            <a:ext cx="1223963" cy="914400"/>
          </a:xfrm>
          <a:prstGeom prst="rect">
            <a:avLst/>
          </a:prstGeom>
          <a:solidFill>
            <a:schemeClr val="accent1"/>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it-IT" altLang="en-US" sz="3200">
                <a:latin typeface="Times New Roman" panose="02020603050405020304" pitchFamily="18" charset="0"/>
                <a:cs typeface="Arial" panose="020B0604020202020204" pitchFamily="34" charset="0"/>
              </a:rPr>
              <a:t>Lyon</a:t>
            </a:r>
          </a:p>
        </p:txBody>
      </p:sp>
      <p:sp>
        <p:nvSpPr>
          <p:cNvPr id="58375" name="Rectangle 7">
            <a:extLst>
              <a:ext uri="{FF2B5EF4-FFF2-40B4-BE49-F238E27FC236}">
                <a16:creationId xmlns:a16="http://schemas.microsoft.com/office/drawing/2014/main" id="{05C0B175-28B2-4DE4-80C5-BE90180C134D}"/>
              </a:ext>
            </a:extLst>
          </p:cNvPr>
          <p:cNvSpPr>
            <a:spLocks noChangeArrowheads="1"/>
          </p:cNvSpPr>
          <p:nvPr/>
        </p:nvSpPr>
        <p:spPr bwMode="auto">
          <a:xfrm>
            <a:off x="6299994" y="2817813"/>
            <a:ext cx="1871662" cy="914400"/>
          </a:xfrm>
          <a:prstGeom prst="rect">
            <a:avLst/>
          </a:prstGeom>
          <a:solidFill>
            <a:schemeClr val="accent1"/>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it-IT" altLang="en-US" sz="3200">
                <a:latin typeface="Times New Roman" panose="02020603050405020304" pitchFamily="18" charset="0"/>
                <a:cs typeface="Arial" panose="020B0604020202020204" pitchFamily="34" charset="0"/>
              </a:rPr>
              <a:t>Cologne</a:t>
            </a:r>
          </a:p>
        </p:txBody>
      </p:sp>
      <p:sp>
        <p:nvSpPr>
          <p:cNvPr id="58376" name="Rectangle 8">
            <a:extLst>
              <a:ext uri="{FF2B5EF4-FFF2-40B4-BE49-F238E27FC236}">
                <a16:creationId xmlns:a16="http://schemas.microsoft.com/office/drawing/2014/main" id="{D6F4C83D-CC30-4ED9-AC77-124F929C6FF5}"/>
              </a:ext>
            </a:extLst>
          </p:cNvPr>
          <p:cNvSpPr>
            <a:spLocks noChangeArrowheads="1"/>
          </p:cNvSpPr>
          <p:nvPr/>
        </p:nvSpPr>
        <p:spPr bwMode="auto">
          <a:xfrm>
            <a:off x="504031" y="2515870"/>
            <a:ext cx="4032250" cy="914400"/>
          </a:xfrm>
          <a:prstGeom prst="rect">
            <a:avLst/>
          </a:prstGeom>
          <a:solidFill>
            <a:schemeClr val="accent1"/>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it-IT" altLang="en-US" sz="3200">
                <a:latin typeface="Times New Roman" panose="02020603050405020304" pitchFamily="18" charset="0"/>
                <a:cs typeface="Arial" panose="020B0604020202020204" pitchFamily="34" charset="0"/>
              </a:rPr>
              <a:t>Mediterranean Sea</a:t>
            </a:r>
          </a:p>
        </p:txBody>
      </p:sp>
      <p:sp>
        <p:nvSpPr>
          <p:cNvPr id="58377" name="Rectangle 9">
            <a:extLst>
              <a:ext uri="{FF2B5EF4-FFF2-40B4-BE49-F238E27FC236}">
                <a16:creationId xmlns:a16="http://schemas.microsoft.com/office/drawing/2014/main" id="{B8F40E48-AF33-40D3-9AFF-D0EC478DC90B}"/>
              </a:ext>
            </a:extLst>
          </p:cNvPr>
          <p:cNvSpPr>
            <a:spLocks noChangeArrowheads="1"/>
          </p:cNvSpPr>
          <p:nvPr/>
        </p:nvSpPr>
        <p:spPr bwMode="auto">
          <a:xfrm>
            <a:off x="323851" y="4342130"/>
            <a:ext cx="3455987" cy="914400"/>
          </a:xfrm>
          <a:prstGeom prst="rect">
            <a:avLst/>
          </a:prstGeom>
          <a:solidFill>
            <a:schemeClr val="accent1"/>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it-IT" altLang="en-US" sz="3200">
                <a:latin typeface="Times New Roman" panose="02020603050405020304" pitchFamily="18" charset="0"/>
                <a:cs typeface="Arial" panose="020B0604020202020204" pitchFamily="34" charset="0"/>
              </a:rPr>
              <a:t>Length 1230 km</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1002"/>
    </mc:Choice>
    <mc:Fallback xmlns="">
      <p:transition spd="slow" advTm="21002"/>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1000"/>
                                        <p:tgtEl>
                                          <p:spTgt spid="583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376"/>
                                        </p:tgtEl>
                                        <p:attrNameLst>
                                          <p:attrName>style.visibility</p:attrName>
                                        </p:attrNameLst>
                                      </p:cBhvr>
                                      <p:to>
                                        <p:strVal val="visible"/>
                                      </p:to>
                                    </p:set>
                                    <p:animEffect transition="in" filter="fade">
                                      <p:cBhvr>
                                        <p:cTn id="12" dur="1000"/>
                                        <p:tgtEl>
                                          <p:spTgt spid="583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8373"/>
                                        </p:tgtEl>
                                        <p:attrNameLst>
                                          <p:attrName>style.visibility</p:attrName>
                                        </p:attrNameLst>
                                      </p:cBhvr>
                                      <p:to>
                                        <p:strVal val="visible"/>
                                      </p:to>
                                    </p:set>
                                    <p:animEffect transition="in" filter="fade">
                                      <p:cBhvr>
                                        <p:cTn id="17" dur="1000"/>
                                        <p:tgtEl>
                                          <p:spTgt spid="583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8375"/>
                                        </p:tgtEl>
                                        <p:attrNameLst>
                                          <p:attrName>style.visibility</p:attrName>
                                        </p:attrNameLst>
                                      </p:cBhvr>
                                      <p:to>
                                        <p:strVal val="visible"/>
                                      </p:to>
                                    </p:set>
                                    <p:animEffect transition="in" filter="fade">
                                      <p:cBhvr>
                                        <p:cTn id="22" dur="1000"/>
                                        <p:tgtEl>
                                          <p:spTgt spid="583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8377"/>
                                        </p:tgtEl>
                                        <p:attrNameLst>
                                          <p:attrName>style.visibility</p:attrName>
                                        </p:attrNameLst>
                                      </p:cBhvr>
                                      <p:to>
                                        <p:strVal val="visible"/>
                                      </p:to>
                                    </p:set>
                                    <p:animEffect transition="in" filter="fade">
                                      <p:cBhvr>
                                        <p:cTn id="27" dur="1000"/>
                                        <p:tgtEl>
                                          <p:spTgt spid="5837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8372"/>
                                        </p:tgtEl>
                                        <p:attrNameLst>
                                          <p:attrName>style.visibility</p:attrName>
                                        </p:attrNameLst>
                                      </p:cBhvr>
                                      <p:to>
                                        <p:strVal val="visible"/>
                                      </p:to>
                                    </p:set>
                                    <p:animEffect transition="in" filter="fade">
                                      <p:cBhvr>
                                        <p:cTn id="32" dur="1000"/>
                                        <p:tgtEl>
                                          <p:spTgt spid="5837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8374"/>
                                        </p:tgtEl>
                                        <p:attrNameLst>
                                          <p:attrName>style.visibility</p:attrName>
                                        </p:attrNameLst>
                                      </p:cBhvr>
                                      <p:to>
                                        <p:strVal val="visible"/>
                                      </p:to>
                                    </p:set>
                                    <p:animEffect transition="in" filter="fade">
                                      <p:cBhvr>
                                        <p:cTn id="37" dur="1000"/>
                                        <p:tgtEl>
                                          <p:spTgt spid="58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animBg="1"/>
      <p:bldP spid="58373" grpId="0" animBg="1"/>
      <p:bldP spid="58374" grpId="0" animBg="1"/>
      <p:bldP spid="58375" grpId="0" animBg="1"/>
      <p:bldP spid="58376" grpId="0" animBg="1"/>
      <p:bldP spid="583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32DCE6A-4840-4192-98DB-DE8EF321DF56}"/>
              </a:ext>
            </a:extLst>
          </p:cNvPr>
          <p:cNvSpPr>
            <a:spLocks noGrp="1" noChangeArrowheads="1"/>
          </p:cNvSpPr>
          <p:nvPr>
            <p:ph type="title"/>
          </p:nvPr>
        </p:nvSpPr>
        <p:spPr>
          <a:xfrm>
            <a:off x="603504" y="1243013"/>
            <a:ext cx="2891790" cy="4371974"/>
          </a:xfrm>
        </p:spPr>
        <p:txBody>
          <a:bodyPr>
            <a:normAutofit/>
          </a:bodyPr>
          <a:lstStyle/>
          <a:p>
            <a:pPr eaLnBrk="1" hangingPunct="1"/>
            <a:r>
              <a:rPr lang="it-IT" altLang="en-US" sz="3100">
                <a:solidFill>
                  <a:schemeClr val="tx2"/>
                </a:solidFill>
                <a:latin typeface="Times New Roman" panose="02020603050405020304" pitchFamily="18" charset="0"/>
              </a:rPr>
              <a:t>Q. 8</a:t>
            </a:r>
          </a:p>
        </p:txBody>
      </p:sp>
      <p:sp>
        <p:nvSpPr>
          <p:cNvPr id="59395" name="Rectangle 3">
            <a:extLst>
              <a:ext uri="{FF2B5EF4-FFF2-40B4-BE49-F238E27FC236}">
                <a16:creationId xmlns:a16="http://schemas.microsoft.com/office/drawing/2014/main" id="{1A86DDB6-1283-483B-9424-0A3805012394}"/>
              </a:ext>
            </a:extLst>
          </p:cNvPr>
          <p:cNvSpPr>
            <a:spLocks noGrp="1" noChangeArrowheads="1"/>
          </p:cNvSpPr>
          <p:nvPr>
            <p:ph idx="1"/>
          </p:nvPr>
        </p:nvSpPr>
        <p:spPr>
          <a:xfrm>
            <a:off x="4974609" y="1032987"/>
            <a:ext cx="3689331" cy="4792027"/>
          </a:xfrm>
        </p:spPr>
        <p:txBody>
          <a:bodyPr anchor="ctr">
            <a:normAutofit/>
          </a:bodyPr>
          <a:lstStyle/>
          <a:p>
            <a:pPr eaLnBrk="1" hangingPunct="1">
              <a:buFontTx/>
              <a:buNone/>
            </a:pPr>
            <a:r>
              <a:rPr lang="it-IT" altLang="en-US" sz="1700">
                <a:solidFill>
                  <a:schemeClr val="tx2"/>
                </a:solidFill>
              </a:rPr>
              <a:t>   </a:t>
            </a:r>
            <a:r>
              <a:rPr lang="it-IT" altLang="en-US" sz="1700">
                <a:solidFill>
                  <a:schemeClr val="tx2"/>
                </a:solidFill>
                <a:latin typeface="Times New Roman" panose="02020603050405020304" pitchFamily="18" charset="0"/>
              </a:rPr>
              <a:t>Although Austria is a landlocked country its main river provides access to a sea.</a:t>
            </a:r>
          </a:p>
          <a:p>
            <a:pPr eaLnBrk="1" hangingPunct="1">
              <a:buFontTx/>
              <a:buNone/>
            </a:pPr>
            <a:endParaRPr lang="it-IT" altLang="en-US" sz="1700">
              <a:solidFill>
                <a:schemeClr val="tx2"/>
              </a:solidFill>
              <a:latin typeface="Times New Roman" panose="02020603050405020304" pitchFamily="18" charset="0"/>
            </a:endParaRPr>
          </a:p>
          <a:p>
            <a:pPr eaLnBrk="1" hangingPunct="1">
              <a:buFontTx/>
              <a:buNone/>
            </a:pPr>
            <a:r>
              <a:rPr lang="it-IT" altLang="en-US" sz="1700">
                <a:solidFill>
                  <a:schemeClr val="tx2"/>
                </a:solidFill>
              </a:rPr>
              <a:t>  </a:t>
            </a:r>
            <a:r>
              <a:rPr lang="it-IT" altLang="en-US" sz="1700">
                <a:solidFill>
                  <a:schemeClr val="tx2"/>
                </a:solidFill>
                <a:latin typeface="Times New Roman" panose="02020603050405020304" pitchFamily="18" charset="0"/>
              </a:rPr>
              <a:t>Name the river and the sea.</a:t>
            </a:r>
          </a:p>
        </p:txBody>
      </p:sp>
      <p:sp>
        <p:nvSpPr>
          <p:cNvPr id="13316" name="Segnaposto numero diapositiva 5">
            <a:extLst>
              <a:ext uri="{FF2B5EF4-FFF2-40B4-BE49-F238E27FC236}">
                <a16:creationId xmlns:a16="http://schemas.microsoft.com/office/drawing/2014/main" id="{9BA13525-CE72-4888-8F43-402A9EC336F1}"/>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spcBef>
                <a:spcPct val="0"/>
              </a:spcBef>
              <a:spcAft>
                <a:spcPts val="600"/>
              </a:spcAft>
              <a:buFontTx/>
              <a:buNone/>
            </a:pPr>
            <a:fld id="{3BAE29C6-9604-4713-9AE9-5AEFCC81DD07}" type="slidenum">
              <a:rPr lang="it-IT" altLang="en-US" sz="1800">
                <a:latin typeface="Arial" panose="020B0604020202020204" pitchFamily="34" charset="0"/>
                <a:cs typeface="Arial" panose="020B0604020202020204" pitchFamily="34" charset="0"/>
              </a:rPr>
              <a:pPr fontAlgn="base">
                <a:spcBef>
                  <a:spcPct val="0"/>
                </a:spcBef>
                <a:spcAft>
                  <a:spcPts val="600"/>
                </a:spcAft>
                <a:buFontTx/>
                <a:buNone/>
              </a:pPr>
              <a:t>19</a:t>
            </a:fld>
            <a:endParaRPr lang="it-IT" altLang="en-US" sz="1800">
              <a:latin typeface="Arial" panose="020B0604020202020204" pitchFamily="34" charset="0"/>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0530"/>
    </mc:Choice>
    <mc:Fallback xmlns="">
      <p:transition spd="slow" advTm="1053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fade">
                                      <p:cBhvr>
                                        <p:cTn id="7" dur="1000"/>
                                        <p:tgtEl>
                                          <p:spTgt spid="593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9395">
                                            <p:txEl>
                                              <p:pRg st="2" end="2"/>
                                            </p:txEl>
                                          </p:spTgt>
                                        </p:tgtEl>
                                        <p:attrNameLst>
                                          <p:attrName>style.visibility</p:attrName>
                                        </p:attrNameLst>
                                      </p:cBhvr>
                                      <p:to>
                                        <p:strVal val="visible"/>
                                      </p:to>
                                    </p:set>
                                    <p:animEffect transition="in" filter="fade">
                                      <p:cBhvr>
                                        <p:cTn id="12" dur="1000"/>
                                        <p:tgtEl>
                                          <p:spTgt spid="593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C8879C5-872D-4E94-A7D8-2B4311C896CC}"/>
              </a:ext>
            </a:extLst>
          </p:cNvPr>
          <p:cNvSpPr>
            <a:spLocks noGrp="1" noChangeArrowheads="1"/>
          </p:cNvSpPr>
          <p:nvPr>
            <p:ph type="title"/>
          </p:nvPr>
        </p:nvSpPr>
        <p:spPr>
          <a:xfrm>
            <a:off x="603504" y="1243013"/>
            <a:ext cx="3689330" cy="4371974"/>
          </a:xfrm>
        </p:spPr>
        <p:txBody>
          <a:bodyPr>
            <a:normAutofit/>
          </a:bodyPr>
          <a:lstStyle/>
          <a:p>
            <a:pPr eaLnBrk="1" hangingPunct="1"/>
            <a:r>
              <a:rPr lang="it-IT" altLang="en-US" sz="3100" dirty="0" err="1">
                <a:solidFill>
                  <a:schemeClr val="tx2"/>
                </a:solidFill>
                <a:latin typeface="Times New Roman" panose="02020603050405020304" pitchFamily="18" charset="0"/>
              </a:rPr>
              <a:t>Homework</a:t>
            </a:r>
            <a:r>
              <a:rPr lang="it-IT" altLang="en-US" sz="3100" dirty="0">
                <a:solidFill>
                  <a:schemeClr val="tx2"/>
                </a:solidFill>
                <a:latin typeface="Times New Roman" panose="02020603050405020304" pitchFamily="18" charset="0"/>
              </a:rPr>
              <a:t> for </a:t>
            </a:r>
            <a:r>
              <a:rPr lang="it-IT" altLang="en-US" sz="3100" dirty="0" err="1">
                <a:solidFill>
                  <a:schemeClr val="tx2"/>
                </a:solidFill>
                <a:latin typeface="Times New Roman" panose="02020603050405020304" pitchFamily="18" charset="0"/>
              </a:rPr>
              <a:t>today</a:t>
            </a:r>
            <a:endParaRPr lang="it-IT" altLang="en-US" sz="3100" dirty="0">
              <a:solidFill>
                <a:schemeClr val="tx2"/>
              </a:solidFill>
              <a:latin typeface="Times New Roman" panose="02020603050405020304" pitchFamily="18" charset="0"/>
            </a:endParaRPr>
          </a:p>
        </p:txBody>
      </p:sp>
      <p:sp>
        <p:nvSpPr>
          <p:cNvPr id="69635" name="Rectangle 3">
            <a:extLst>
              <a:ext uri="{FF2B5EF4-FFF2-40B4-BE49-F238E27FC236}">
                <a16:creationId xmlns:a16="http://schemas.microsoft.com/office/drawing/2014/main" id="{807E197C-B1E8-4F13-BBA7-8AE55FEC2533}"/>
              </a:ext>
            </a:extLst>
          </p:cNvPr>
          <p:cNvSpPr>
            <a:spLocks noGrp="1" noChangeArrowheads="1"/>
          </p:cNvSpPr>
          <p:nvPr>
            <p:ph idx="1"/>
          </p:nvPr>
        </p:nvSpPr>
        <p:spPr>
          <a:xfrm>
            <a:off x="4974609" y="1032987"/>
            <a:ext cx="3689331" cy="4792027"/>
          </a:xfrm>
        </p:spPr>
        <p:txBody>
          <a:bodyPr anchor="ctr">
            <a:normAutofit/>
          </a:bodyPr>
          <a:lstStyle/>
          <a:p>
            <a:pPr eaLnBrk="1" hangingPunct="1"/>
            <a:r>
              <a:rPr lang="it-IT" altLang="en-US" sz="1700">
                <a:solidFill>
                  <a:schemeClr val="tx2"/>
                </a:solidFill>
                <a:latin typeface="Times New Roman" panose="02020603050405020304" pitchFamily="18" charset="0"/>
              </a:rPr>
              <a:t>Complete Watergrabbing essay and hand in a printed copy or upload it to your group</a:t>
            </a:r>
            <a:r>
              <a:rPr lang="en-US" altLang="en-US" sz="1700">
                <a:solidFill>
                  <a:schemeClr val="tx2"/>
                </a:solidFill>
                <a:latin typeface="Times New Roman" panose="02020603050405020304" pitchFamily="18" charset="0"/>
              </a:rPr>
              <a:t>’s GoogleDocs file folder</a:t>
            </a:r>
            <a:r>
              <a:rPr lang="it-IT" altLang="en-US" sz="1700">
                <a:solidFill>
                  <a:schemeClr val="tx2"/>
                </a:solidFill>
                <a:latin typeface="Times New Roman" panose="02020603050405020304" pitchFamily="18" charset="0"/>
              </a:rPr>
              <a:t>  </a:t>
            </a:r>
          </a:p>
          <a:p>
            <a:pPr eaLnBrk="1" hangingPunct="1"/>
            <a:r>
              <a:rPr lang="it-IT" altLang="en-US" sz="1700">
                <a:solidFill>
                  <a:schemeClr val="tx2"/>
                </a:solidFill>
                <a:latin typeface="Times New Roman" panose="02020603050405020304" pitchFamily="18" charset="0"/>
              </a:rPr>
              <a:t>Continue to work on your CL paper, especially authoritative sources.</a:t>
            </a:r>
          </a:p>
          <a:p>
            <a:pPr eaLnBrk="1" hangingPunct="1">
              <a:buFontTx/>
              <a:buNone/>
            </a:pPr>
            <a:endParaRPr lang="it-IT" altLang="en-US" sz="1700">
              <a:solidFill>
                <a:schemeClr val="tx2"/>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5594"/>
    </mc:Choice>
    <mc:Fallback xmlns="">
      <p:transition spd="slow" advTm="15594"/>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fade">
                                      <p:cBhvr>
                                        <p:cTn id="7" dur="1000"/>
                                        <p:tgtEl>
                                          <p:spTgt spid="696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9635">
                                            <p:txEl>
                                              <p:pRg st="1" end="1"/>
                                            </p:txEl>
                                          </p:spTgt>
                                        </p:tgtEl>
                                        <p:attrNameLst>
                                          <p:attrName>style.visibility</p:attrName>
                                        </p:attrNameLst>
                                      </p:cBhvr>
                                      <p:to>
                                        <p:strVal val="visible"/>
                                      </p:to>
                                    </p:set>
                                    <p:animEffect transition="in" filter="fade">
                                      <p:cBhvr>
                                        <p:cTn id="12" dur="1000"/>
                                        <p:tgtEl>
                                          <p:spTgt spid="696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103B4840-B572-4E99-9D63-10FA8AFA80B3}"/>
              </a:ext>
            </a:extLst>
          </p:cNvPr>
          <p:cNvSpPr>
            <a:spLocks noGrp="1" noChangeArrowheads="1"/>
          </p:cNvSpPr>
          <p:nvPr>
            <p:ph type="title"/>
          </p:nvPr>
        </p:nvSpPr>
        <p:spPr>
          <a:xfrm>
            <a:off x="479161" y="639193"/>
            <a:ext cx="2678858" cy="3573516"/>
          </a:xfrm>
        </p:spPr>
        <p:txBody>
          <a:bodyPr vert="horz" lIns="91440" tIns="45720" rIns="91440" bIns="45720" rtlCol="0" anchor="b">
            <a:normAutofit/>
          </a:bodyPr>
          <a:lstStyle/>
          <a:p>
            <a:pPr defTabSz="914400"/>
            <a:r>
              <a:rPr lang="en-US" altLang="en-US" sz="2700" kern="1200">
                <a:solidFill>
                  <a:schemeClr val="tx1"/>
                </a:solidFill>
                <a:latin typeface="+mj-lt"/>
                <a:ea typeface="+mj-ea"/>
                <a:cs typeface="+mj-cs"/>
              </a:rPr>
              <a:t>Q. 9 This European city was hit by the worst floods in its history in 2002.</a:t>
            </a:r>
            <a:br>
              <a:rPr lang="en-US" altLang="en-US" sz="2700" kern="1200">
                <a:solidFill>
                  <a:schemeClr val="tx1"/>
                </a:solidFill>
                <a:latin typeface="+mj-lt"/>
                <a:ea typeface="+mj-ea"/>
                <a:cs typeface="+mj-cs"/>
              </a:rPr>
            </a:br>
            <a:r>
              <a:rPr lang="en-US" altLang="en-US" sz="2700" kern="1200">
                <a:solidFill>
                  <a:schemeClr val="tx1"/>
                </a:solidFill>
                <a:latin typeface="+mj-lt"/>
                <a:ea typeface="+mj-ea"/>
                <a:cs typeface="+mj-cs"/>
              </a:rPr>
              <a:t>    </a:t>
            </a:r>
            <a:br>
              <a:rPr lang="en-US" altLang="en-US" sz="2700" kern="1200">
                <a:solidFill>
                  <a:schemeClr val="tx1"/>
                </a:solidFill>
                <a:latin typeface="+mj-lt"/>
                <a:ea typeface="+mj-ea"/>
                <a:cs typeface="+mj-cs"/>
              </a:rPr>
            </a:br>
            <a:r>
              <a:rPr lang="en-US" altLang="en-US" sz="2700" kern="1200">
                <a:solidFill>
                  <a:schemeClr val="tx1"/>
                </a:solidFill>
                <a:latin typeface="+mj-lt"/>
                <a:ea typeface="+mj-ea"/>
                <a:cs typeface="+mj-cs"/>
              </a:rPr>
              <a:t>Name the city and the river.</a:t>
            </a:r>
            <a:br>
              <a:rPr lang="en-US" altLang="en-US" sz="2700" kern="1200">
                <a:solidFill>
                  <a:schemeClr val="tx1"/>
                </a:solidFill>
                <a:latin typeface="+mj-lt"/>
                <a:ea typeface="+mj-ea"/>
                <a:cs typeface="+mj-cs"/>
              </a:rPr>
            </a:br>
            <a:endParaRPr lang="en-US" altLang="en-US" sz="2700" kern="1200">
              <a:solidFill>
                <a:schemeClr val="tx1"/>
              </a:solidFill>
              <a:latin typeface="+mj-lt"/>
              <a:ea typeface="+mj-ea"/>
              <a:cs typeface="+mj-cs"/>
            </a:endParaRPr>
          </a:p>
        </p:txBody>
      </p:sp>
      <p:pic>
        <p:nvPicPr>
          <p:cNvPr id="61444" name="Picture 4" descr="prague flood 3">
            <a:extLst>
              <a:ext uri="{FF2B5EF4-FFF2-40B4-BE49-F238E27FC236}">
                <a16:creationId xmlns:a16="http://schemas.microsoft.com/office/drawing/2014/main" id="{82063BF8-4C1F-48A4-804A-233ACB8D6806}"/>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8978" r="16669"/>
          <a:stretch/>
        </p:blipFill>
        <p:spPr bwMode="auto">
          <a:xfrm>
            <a:off x="3490722" y="993896"/>
            <a:ext cx="5410962" cy="4842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Segnaposto numero diapositiva 5">
            <a:extLst>
              <a:ext uri="{FF2B5EF4-FFF2-40B4-BE49-F238E27FC236}">
                <a16:creationId xmlns:a16="http://schemas.microsoft.com/office/drawing/2014/main" id="{C6ED175E-0E6E-44BD-ACFC-311FC526F106}"/>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spcBef>
                <a:spcPct val="0"/>
              </a:spcBef>
              <a:spcAft>
                <a:spcPts val="600"/>
              </a:spcAft>
              <a:buFontTx/>
              <a:buNone/>
            </a:pPr>
            <a:fld id="{E05C29C6-BC8C-4010-B27A-C297C18505A2}" type="slidenum">
              <a:rPr lang="en-US" altLang="en-US" sz="1200">
                <a:solidFill>
                  <a:schemeClr val="tx1">
                    <a:tint val="75000"/>
                  </a:schemeClr>
                </a:solidFill>
                <a:latin typeface="+mn-lt"/>
              </a:rPr>
              <a:pPr fontAlgn="base">
                <a:spcBef>
                  <a:spcPct val="0"/>
                </a:spcBef>
                <a:spcAft>
                  <a:spcPts val="600"/>
                </a:spcAft>
                <a:buFontTx/>
                <a:buNone/>
              </a:pPr>
              <a:t>20</a:t>
            </a:fld>
            <a:endParaRPr lang="en-US" altLang="en-US" sz="1200">
              <a:solidFill>
                <a:schemeClr val="tx1">
                  <a:tint val="75000"/>
                </a:schemeClr>
              </a:solidFill>
              <a:latin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1465"/>
    </mc:Choice>
    <mc:Fallback xmlns="">
      <p:transition spd="slow" advTm="11465"/>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fade">
                                      <p:cBhvr>
                                        <p:cTn id="7" dur="1000"/>
                                        <p:tgtEl>
                                          <p:spTgt spid="614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444"/>
                                        </p:tgtEl>
                                        <p:attrNameLst>
                                          <p:attrName>style.visibility</p:attrName>
                                        </p:attrNameLst>
                                      </p:cBhvr>
                                      <p:to>
                                        <p:strVal val="visible"/>
                                      </p:to>
                                    </p:set>
                                    <p:animEffect transition="in" filter="fade">
                                      <p:cBhvr>
                                        <p:cTn id="12" dur="1000"/>
                                        <p:tgtEl>
                                          <p:spTgt spid="61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96E8743-53E0-4A0E-A9B4-9E4CD86F5478}"/>
              </a:ext>
            </a:extLst>
          </p:cNvPr>
          <p:cNvSpPr>
            <a:spLocks noGrp="1" noChangeArrowheads="1"/>
          </p:cNvSpPr>
          <p:nvPr>
            <p:ph type="title"/>
          </p:nvPr>
        </p:nvSpPr>
        <p:spPr/>
        <p:txBody>
          <a:bodyPr/>
          <a:lstStyle/>
          <a:p>
            <a:pPr eaLnBrk="1" hangingPunct="1"/>
            <a:r>
              <a:rPr lang="it-IT" altLang="en-US">
                <a:latin typeface="Times New Roman" panose="02020603050405020304" pitchFamily="18" charset="0"/>
              </a:rPr>
              <a:t>Q. 1</a:t>
            </a:r>
          </a:p>
        </p:txBody>
      </p:sp>
      <p:pic>
        <p:nvPicPr>
          <p:cNvPr id="62468" name="Picture 4">
            <a:extLst>
              <a:ext uri="{FF2B5EF4-FFF2-40B4-BE49-F238E27FC236}">
                <a16:creationId xmlns:a16="http://schemas.microsoft.com/office/drawing/2014/main" id="{D3000F8A-049F-4EF4-AC41-DE02D4B3DA6A}"/>
              </a:ext>
            </a:extLst>
          </p:cNvPr>
          <p:cNvPicPr>
            <a:picLocks noGrp="1" noChangeAspect="1" noChangeArrowheads="1"/>
          </p:cNvPicPr>
          <p:nvPr>
            <p:ph sz="half" idx="1"/>
          </p:nvPr>
        </p:nvPicPr>
        <p:blipFill>
          <a:blip r:embed="rId3">
            <a:lum bright="-6000"/>
            <a:extLst>
              <a:ext uri="{28A0092B-C50C-407E-A947-70E740481C1C}">
                <a14:useLocalDpi xmlns:a14="http://schemas.microsoft.com/office/drawing/2010/main" val="0"/>
              </a:ext>
            </a:extLst>
          </a:blip>
          <a:srcRect/>
          <a:stretch>
            <a:fillRect/>
          </a:stretch>
        </p:blipFill>
        <p:spPr>
          <a:xfrm>
            <a:off x="900113" y="1773238"/>
            <a:ext cx="3135312" cy="3802062"/>
          </a:xfrm>
          <a:noFill/>
        </p:spPr>
      </p:pic>
      <p:sp>
        <p:nvSpPr>
          <p:cNvPr id="62467" name="Rectangle 3">
            <a:extLst>
              <a:ext uri="{FF2B5EF4-FFF2-40B4-BE49-F238E27FC236}">
                <a16:creationId xmlns:a16="http://schemas.microsoft.com/office/drawing/2014/main" id="{F4904471-BDC8-4BEF-A400-3C1F7A2D4E4F}"/>
              </a:ext>
            </a:extLst>
          </p:cNvPr>
          <p:cNvSpPr>
            <a:spLocks noGrp="1" noChangeArrowheads="1"/>
          </p:cNvSpPr>
          <p:nvPr>
            <p:ph sz="half" idx="2"/>
          </p:nvPr>
        </p:nvSpPr>
        <p:spPr>
          <a:xfrm>
            <a:off x="4648200" y="404813"/>
            <a:ext cx="4038600" cy="6048375"/>
          </a:xfrm>
        </p:spPr>
        <p:txBody>
          <a:bodyPr rtlCol="0">
            <a:normAutofit lnSpcReduction="10000"/>
          </a:bodyPr>
          <a:lstStyle/>
          <a:p>
            <a:pPr eaLnBrk="1" fontAlgn="auto" hangingPunct="1">
              <a:spcAft>
                <a:spcPts val="0"/>
              </a:spcAft>
              <a:buFontTx/>
              <a:buNone/>
              <a:defRPr/>
            </a:pPr>
            <a:r>
              <a:rPr lang="it-IT" altLang="en-US" sz="3200">
                <a:latin typeface="Times New Roman" panose="02020603050405020304" pitchFamily="18" charset="0"/>
              </a:rPr>
              <a:t>Egypt</a:t>
            </a:r>
          </a:p>
          <a:p>
            <a:pPr eaLnBrk="1" fontAlgn="auto" hangingPunct="1">
              <a:spcAft>
                <a:spcPts val="0"/>
              </a:spcAft>
              <a:buFontTx/>
              <a:buNone/>
              <a:defRPr/>
            </a:pPr>
            <a:r>
              <a:rPr lang="it-IT" altLang="en-US" sz="3200">
                <a:latin typeface="Times New Roman" panose="02020603050405020304" pitchFamily="18" charset="0"/>
              </a:rPr>
              <a:t>Eritrea</a:t>
            </a:r>
          </a:p>
          <a:p>
            <a:pPr eaLnBrk="1" fontAlgn="auto" hangingPunct="1">
              <a:spcAft>
                <a:spcPts val="0"/>
              </a:spcAft>
              <a:buFontTx/>
              <a:buNone/>
              <a:defRPr/>
            </a:pPr>
            <a:r>
              <a:rPr lang="it-IT" altLang="en-US" sz="3200">
                <a:latin typeface="Times New Roman" panose="02020603050405020304" pitchFamily="18" charset="0"/>
              </a:rPr>
              <a:t>Ethiopia</a:t>
            </a:r>
          </a:p>
          <a:p>
            <a:pPr eaLnBrk="1" fontAlgn="auto" hangingPunct="1">
              <a:spcAft>
                <a:spcPts val="0"/>
              </a:spcAft>
              <a:buFontTx/>
              <a:buNone/>
              <a:defRPr/>
            </a:pPr>
            <a:r>
              <a:rPr lang="it-IT" altLang="en-US" sz="3200">
                <a:latin typeface="Times New Roman" panose="02020603050405020304" pitchFamily="18" charset="0"/>
              </a:rPr>
              <a:t>Sudan</a:t>
            </a:r>
          </a:p>
          <a:p>
            <a:pPr eaLnBrk="1" fontAlgn="auto" hangingPunct="1">
              <a:spcAft>
                <a:spcPts val="0"/>
              </a:spcAft>
              <a:buFontTx/>
              <a:buNone/>
              <a:defRPr/>
            </a:pPr>
            <a:r>
              <a:rPr lang="it-IT" altLang="en-US" sz="3200">
                <a:latin typeface="Times New Roman" panose="02020603050405020304" pitchFamily="18" charset="0"/>
              </a:rPr>
              <a:t>South Sudan</a:t>
            </a:r>
          </a:p>
          <a:p>
            <a:pPr eaLnBrk="1" fontAlgn="auto" hangingPunct="1">
              <a:spcAft>
                <a:spcPts val="0"/>
              </a:spcAft>
              <a:buFontTx/>
              <a:buNone/>
              <a:defRPr/>
            </a:pPr>
            <a:r>
              <a:rPr lang="it-IT" altLang="en-US" sz="3200">
                <a:latin typeface="Times New Roman" panose="02020603050405020304" pitchFamily="18" charset="0"/>
              </a:rPr>
              <a:t>Rwanda</a:t>
            </a:r>
          </a:p>
          <a:p>
            <a:pPr eaLnBrk="1" fontAlgn="auto" hangingPunct="1">
              <a:spcAft>
                <a:spcPts val="0"/>
              </a:spcAft>
              <a:buFontTx/>
              <a:buNone/>
              <a:defRPr/>
            </a:pPr>
            <a:r>
              <a:rPr lang="it-IT" altLang="en-US" sz="3200">
                <a:latin typeface="Times New Roman" panose="02020603050405020304" pitchFamily="18" charset="0"/>
              </a:rPr>
              <a:t>Uganda</a:t>
            </a:r>
          </a:p>
          <a:p>
            <a:pPr eaLnBrk="1" fontAlgn="auto" hangingPunct="1">
              <a:spcAft>
                <a:spcPts val="0"/>
              </a:spcAft>
              <a:buFontTx/>
              <a:buNone/>
              <a:defRPr/>
            </a:pPr>
            <a:r>
              <a:rPr lang="it-IT" altLang="en-US" sz="3200">
                <a:latin typeface="Times New Roman" panose="02020603050405020304" pitchFamily="18" charset="0"/>
              </a:rPr>
              <a:t>Kenya</a:t>
            </a:r>
          </a:p>
          <a:p>
            <a:pPr eaLnBrk="1" fontAlgn="auto" hangingPunct="1">
              <a:spcAft>
                <a:spcPts val="0"/>
              </a:spcAft>
              <a:buFontTx/>
              <a:buNone/>
              <a:defRPr/>
            </a:pPr>
            <a:r>
              <a:rPr lang="it-IT" altLang="en-US" sz="3200">
                <a:latin typeface="Times New Roman" panose="02020603050405020304" pitchFamily="18" charset="0"/>
              </a:rPr>
              <a:t>Tanzania </a:t>
            </a:r>
          </a:p>
          <a:p>
            <a:pPr eaLnBrk="1" fontAlgn="auto" hangingPunct="1">
              <a:spcAft>
                <a:spcPts val="0"/>
              </a:spcAft>
              <a:buFontTx/>
              <a:buNone/>
              <a:defRPr/>
            </a:pPr>
            <a:r>
              <a:rPr lang="it-IT" altLang="en-US" sz="3200">
                <a:latin typeface="Times New Roman" panose="02020603050405020304" pitchFamily="18" charset="0"/>
              </a:rPr>
              <a:t>Burundi</a:t>
            </a:r>
          </a:p>
          <a:p>
            <a:pPr eaLnBrk="1" fontAlgn="auto" hangingPunct="1">
              <a:spcAft>
                <a:spcPts val="0"/>
              </a:spcAft>
              <a:buFontTx/>
              <a:buNone/>
              <a:defRPr/>
            </a:pPr>
            <a:r>
              <a:rPr lang="it-IT" altLang="en-US" sz="3200">
                <a:latin typeface="Times New Roman" panose="02020603050405020304" pitchFamily="18" charset="0"/>
              </a:rPr>
              <a:t>DR Congo</a:t>
            </a:r>
          </a:p>
        </p:txBody>
      </p:sp>
      <p:sp>
        <p:nvSpPr>
          <p:cNvPr id="15365" name="Segnaposto numero diapositiva 6">
            <a:extLst>
              <a:ext uri="{FF2B5EF4-FFF2-40B4-BE49-F238E27FC236}">
                <a16:creationId xmlns:a16="http://schemas.microsoft.com/office/drawing/2014/main" id="{BBC7873E-D94F-4686-9582-43A25CB1DE4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A4041C26-6D83-4C44-8E83-77D54EB428CD}" type="slidenum">
              <a:rPr lang="it-IT" altLang="en-US" sz="1200" smtClean="0">
                <a:latin typeface="Arial" panose="020B0604020202020204" pitchFamily="34" charset="0"/>
                <a:cs typeface="Arial" panose="020B0604020202020204" pitchFamily="34" charset="0"/>
              </a:rPr>
              <a:pPr fontAlgn="base">
                <a:lnSpc>
                  <a:spcPct val="100000"/>
                </a:lnSpc>
                <a:spcBef>
                  <a:spcPct val="0"/>
                </a:spcBef>
                <a:spcAft>
                  <a:spcPct val="0"/>
                </a:spcAft>
                <a:buFontTx/>
                <a:buNone/>
              </a:pPr>
              <a:t>21</a:t>
            </a:fld>
            <a:endParaRPr lang="it-IT" altLang="en-US" sz="1200">
              <a:latin typeface="Arial" panose="020B0604020202020204" pitchFamily="34" charset="0"/>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7541"/>
    </mc:Choice>
    <mc:Fallback xmlns="">
      <p:transition spd="slow" advTm="17541"/>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2468"/>
                                        </p:tgtEl>
                                        <p:attrNameLst>
                                          <p:attrName>style.visibility</p:attrName>
                                        </p:attrNameLst>
                                      </p:cBhvr>
                                      <p:to>
                                        <p:strVal val="visible"/>
                                      </p:to>
                                    </p:set>
                                    <p:animEffect transition="in" filter="fade">
                                      <p:cBhvr>
                                        <p:cTn id="7" dur="1000"/>
                                        <p:tgtEl>
                                          <p:spTgt spid="624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2467">
                                            <p:txEl>
                                              <p:pRg st="0" end="0"/>
                                            </p:txEl>
                                          </p:spTgt>
                                        </p:tgtEl>
                                        <p:attrNameLst>
                                          <p:attrName>style.visibility</p:attrName>
                                        </p:attrNameLst>
                                      </p:cBhvr>
                                      <p:to>
                                        <p:strVal val="visible"/>
                                      </p:to>
                                    </p:set>
                                    <p:animEffect transition="in" filter="fade">
                                      <p:cBhvr>
                                        <p:cTn id="12" dur="1000"/>
                                        <p:tgtEl>
                                          <p:spTgt spid="624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2467">
                                            <p:txEl>
                                              <p:pRg st="1" end="1"/>
                                            </p:txEl>
                                          </p:spTgt>
                                        </p:tgtEl>
                                        <p:attrNameLst>
                                          <p:attrName>style.visibility</p:attrName>
                                        </p:attrNameLst>
                                      </p:cBhvr>
                                      <p:to>
                                        <p:strVal val="visible"/>
                                      </p:to>
                                    </p:set>
                                    <p:animEffect transition="in" filter="fade">
                                      <p:cBhvr>
                                        <p:cTn id="17" dur="1000"/>
                                        <p:tgtEl>
                                          <p:spTgt spid="6246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2467">
                                            <p:txEl>
                                              <p:pRg st="2" end="2"/>
                                            </p:txEl>
                                          </p:spTgt>
                                        </p:tgtEl>
                                        <p:attrNameLst>
                                          <p:attrName>style.visibility</p:attrName>
                                        </p:attrNameLst>
                                      </p:cBhvr>
                                      <p:to>
                                        <p:strVal val="visible"/>
                                      </p:to>
                                    </p:set>
                                    <p:animEffect transition="in" filter="fade">
                                      <p:cBhvr>
                                        <p:cTn id="22" dur="1000"/>
                                        <p:tgtEl>
                                          <p:spTgt spid="6246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2467">
                                            <p:txEl>
                                              <p:pRg st="3" end="3"/>
                                            </p:txEl>
                                          </p:spTgt>
                                        </p:tgtEl>
                                        <p:attrNameLst>
                                          <p:attrName>style.visibility</p:attrName>
                                        </p:attrNameLst>
                                      </p:cBhvr>
                                      <p:to>
                                        <p:strVal val="visible"/>
                                      </p:to>
                                    </p:set>
                                    <p:animEffect transition="in" filter="fade">
                                      <p:cBhvr>
                                        <p:cTn id="27" dur="1000"/>
                                        <p:tgtEl>
                                          <p:spTgt spid="6246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2467">
                                            <p:txEl>
                                              <p:pRg st="4" end="4"/>
                                            </p:txEl>
                                          </p:spTgt>
                                        </p:tgtEl>
                                        <p:attrNameLst>
                                          <p:attrName>style.visibility</p:attrName>
                                        </p:attrNameLst>
                                      </p:cBhvr>
                                      <p:to>
                                        <p:strVal val="visible"/>
                                      </p:to>
                                    </p:set>
                                    <p:animEffect transition="in" filter="fade">
                                      <p:cBhvr>
                                        <p:cTn id="32" dur="1000"/>
                                        <p:tgtEl>
                                          <p:spTgt spid="6246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2467">
                                            <p:txEl>
                                              <p:pRg st="5" end="5"/>
                                            </p:txEl>
                                          </p:spTgt>
                                        </p:tgtEl>
                                        <p:attrNameLst>
                                          <p:attrName>style.visibility</p:attrName>
                                        </p:attrNameLst>
                                      </p:cBhvr>
                                      <p:to>
                                        <p:strVal val="visible"/>
                                      </p:to>
                                    </p:set>
                                    <p:animEffect transition="in" filter="fade">
                                      <p:cBhvr>
                                        <p:cTn id="37" dur="1000"/>
                                        <p:tgtEl>
                                          <p:spTgt spid="62467">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2467">
                                            <p:txEl>
                                              <p:pRg st="6" end="6"/>
                                            </p:txEl>
                                          </p:spTgt>
                                        </p:tgtEl>
                                        <p:attrNameLst>
                                          <p:attrName>style.visibility</p:attrName>
                                        </p:attrNameLst>
                                      </p:cBhvr>
                                      <p:to>
                                        <p:strVal val="visible"/>
                                      </p:to>
                                    </p:set>
                                    <p:animEffect transition="in" filter="fade">
                                      <p:cBhvr>
                                        <p:cTn id="42" dur="1000"/>
                                        <p:tgtEl>
                                          <p:spTgt spid="62467">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2467">
                                            <p:txEl>
                                              <p:pRg st="7" end="7"/>
                                            </p:txEl>
                                          </p:spTgt>
                                        </p:tgtEl>
                                        <p:attrNameLst>
                                          <p:attrName>style.visibility</p:attrName>
                                        </p:attrNameLst>
                                      </p:cBhvr>
                                      <p:to>
                                        <p:strVal val="visible"/>
                                      </p:to>
                                    </p:set>
                                    <p:animEffect transition="in" filter="fade">
                                      <p:cBhvr>
                                        <p:cTn id="47" dur="1000"/>
                                        <p:tgtEl>
                                          <p:spTgt spid="62467">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2467">
                                            <p:txEl>
                                              <p:pRg st="8" end="8"/>
                                            </p:txEl>
                                          </p:spTgt>
                                        </p:tgtEl>
                                        <p:attrNameLst>
                                          <p:attrName>style.visibility</p:attrName>
                                        </p:attrNameLst>
                                      </p:cBhvr>
                                      <p:to>
                                        <p:strVal val="visible"/>
                                      </p:to>
                                    </p:set>
                                    <p:animEffect transition="in" filter="fade">
                                      <p:cBhvr>
                                        <p:cTn id="52" dur="1000"/>
                                        <p:tgtEl>
                                          <p:spTgt spid="62467">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2467">
                                            <p:txEl>
                                              <p:pRg st="9" end="9"/>
                                            </p:txEl>
                                          </p:spTgt>
                                        </p:tgtEl>
                                        <p:attrNameLst>
                                          <p:attrName>style.visibility</p:attrName>
                                        </p:attrNameLst>
                                      </p:cBhvr>
                                      <p:to>
                                        <p:strVal val="visible"/>
                                      </p:to>
                                    </p:set>
                                    <p:animEffect transition="in" filter="fade">
                                      <p:cBhvr>
                                        <p:cTn id="57" dur="1000"/>
                                        <p:tgtEl>
                                          <p:spTgt spid="62467">
                                            <p:txEl>
                                              <p:pRg st="9" end="9"/>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2467">
                                            <p:txEl>
                                              <p:pRg st="10" end="10"/>
                                            </p:txEl>
                                          </p:spTgt>
                                        </p:tgtEl>
                                        <p:attrNameLst>
                                          <p:attrName>style.visibility</p:attrName>
                                        </p:attrNameLst>
                                      </p:cBhvr>
                                      <p:to>
                                        <p:strVal val="visible"/>
                                      </p:to>
                                    </p:set>
                                    <p:animEffect transition="in" filter="fade">
                                      <p:cBhvr>
                                        <p:cTn id="62" dur="1000"/>
                                        <p:tgtEl>
                                          <p:spTgt spid="6246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5D57C87F-1D58-4127-8DFC-B1479EE539AC}"/>
              </a:ext>
            </a:extLst>
          </p:cNvPr>
          <p:cNvSpPr>
            <a:spLocks noGrp="1" noChangeArrowheads="1"/>
          </p:cNvSpPr>
          <p:nvPr>
            <p:ph type="title"/>
          </p:nvPr>
        </p:nvSpPr>
        <p:spPr>
          <a:xfrm>
            <a:off x="580056" y="992094"/>
            <a:ext cx="2712684" cy="2795160"/>
          </a:xfrm>
        </p:spPr>
        <p:txBody>
          <a:bodyPr vert="horz" lIns="91440" tIns="45720" rIns="91440" bIns="45720" rtlCol="0" anchor="b">
            <a:normAutofit/>
          </a:bodyPr>
          <a:lstStyle/>
          <a:p>
            <a:pPr algn="ctr" defTabSz="914400"/>
            <a:r>
              <a:rPr lang="en-US" altLang="en-US" sz="3200" kern="1200">
                <a:solidFill>
                  <a:schemeClr val="tx1"/>
                </a:solidFill>
                <a:latin typeface="+mj-lt"/>
                <a:ea typeface="+mj-ea"/>
                <a:cs typeface="+mj-cs"/>
              </a:rPr>
              <a:t>Q. 2</a:t>
            </a:r>
            <a:br>
              <a:rPr lang="en-US" altLang="en-US" sz="3200" kern="1200">
                <a:solidFill>
                  <a:schemeClr val="tx1"/>
                </a:solidFill>
                <a:latin typeface="+mj-lt"/>
                <a:ea typeface="+mj-ea"/>
                <a:cs typeface="+mj-cs"/>
              </a:rPr>
            </a:br>
            <a:r>
              <a:rPr lang="en-US" altLang="en-US" sz="3200" kern="1200">
                <a:solidFill>
                  <a:schemeClr val="tx1"/>
                </a:solidFill>
                <a:latin typeface="+mj-lt"/>
                <a:ea typeface="+mj-ea"/>
                <a:cs typeface="+mj-cs"/>
              </a:rPr>
              <a:t>Starry Night over the Rhone,</a:t>
            </a:r>
            <a:br>
              <a:rPr lang="en-US" altLang="en-US" sz="3200" kern="1200">
                <a:solidFill>
                  <a:schemeClr val="tx1"/>
                </a:solidFill>
                <a:latin typeface="+mj-lt"/>
                <a:ea typeface="+mj-ea"/>
                <a:cs typeface="+mj-cs"/>
              </a:rPr>
            </a:br>
            <a:r>
              <a:rPr lang="en-US" altLang="en-US" sz="3200" kern="1200">
                <a:solidFill>
                  <a:schemeClr val="tx1"/>
                </a:solidFill>
                <a:latin typeface="+mj-lt"/>
                <a:ea typeface="+mj-ea"/>
                <a:cs typeface="+mj-cs"/>
              </a:rPr>
              <a:t>Vincent Van Gogh, Arles</a:t>
            </a:r>
          </a:p>
        </p:txBody>
      </p:sp>
      <p:pic>
        <p:nvPicPr>
          <p:cNvPr id="63491" name="Picture 3" descr="VVG">
            <a:extLst>
              <a:ext uri="{FF2B5EF4-FFF2-40B4-BE49-F238E27FC236}">
                <a16:creationId xmlns:a16="http://schemas.microsoft.com/office/drawing/2014/main" id="{FB8CA688-7F62-4F72-BF5B-176B7C5CA87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3005" r="12643"/>
          <a:stretch/>
        </p:blipFill>
        <p:spPr>
          <a:xfrm>
            <a:off x="4421813" y="1498035"/>
            <a:ext cx="4281487" cy="3831954"/>
          </a:xfrm>
          <a:prstGeom prst="rect">
            <a:avLst/>
          </a:prstGeom>
          <a:noFill/>
        </p:spPr>
      </p:pic>
      <p:sp>
        <p:nvSpPr>
          <p:cNvPr id="16388" name="Segnaposto numero diapositiva 5">
            <a:extLst>
              <a:ext uri="{FF2B5EF4-FFF2-40B4-BE49-F238E27FC236}">
                <a16:creationId xmlns:a16="http://schemas.microsoft.com/office/drawing/2014/main" id="{6204A94C-FC28-4780-8EBF-B7024212230C}"/>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ts val="0"/>
              </a:spcBef>
              <a:spcAft>
                <a:spcPts val="600"/>
              </a:spcAft>
              <a:buNone/>
              <a:defRPr/>
            </a:pPr>
            <a:fld id="{068A5FD1-21D6-4F07-9FC8-B18CCD340C8B}" type="slidenum">
              <a:rPr lang="en-US" altLang="en-US" sz="900">
                <a:solidFill>
                  <a:schemeClr val="tx1">
                    <a:tint val="75000"/>
                  </a:schemeClr>
                </a:solidFill>
                <a:latin typeface="+mn-lt"/>
              </a:rPr>
              <a:pPr>
                <a:spcBef>
                  <a:spcPts val="0"/>
                </a:spcBef>
                <a:spcAft>
                  <a:spcPts val="600"/>
                </a:spcAft>
                <a:buNone/>
                <a:defRPr/>
              </a:pPr>
              <a:t>22</a:t>
            </a:fld>
            <a:endParaRPr lang="en-US" altLang="en-US" sz="900">
              <a:solidFill>
                <a:schemeClr val="tx1">
                  <a:tint val="75000"/>
                </a:schemeClr>
              </a:solidFill>
              <a:latin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9366"/>
    </mc:Choice>
    <mc:Fallback xmlns="">
      <p:transition spd="slow" advTm="9366"/>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fade">
                                      <p:cBhvr>
                                        <p:cTn id="7" dur="1000"/>
                                        <p:tgtEl>
                                          <p:spTgt spid="634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3490"/>
                                        </p:tgtEl>
                                        <p:attrNameLst>
                                          <p:attrName>style.visibility</p:attrName>
                                        </p:attrNameLst>
                                      </p:cBhvr>
                                      <p:to>
                                        <p:strVal val="visible"/>
                                      </p:to>
                                    </p:set>
                                    <p:animEffect transition="in" filter="fade">
                                      <p:cBhvr>
                                        <p:cTn id="12" dur="10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5" name="Rectangle 3">
            <a:extLst>
              <a:ext uri="{FF2B5EF4-FFF2-40B4-BE49-F238E27FC236}">
                <a16:creationId xmlns:a16="http://schemas.microsoft.com/office/drawing/2014/main" id="{04E2D7D0-8B1B-4AED-AF07-716F01C8E86E}"/>
              </a:ext>
            </a:extLst>
          </p:cNvPr>
          <p:cNvSpPr>
            <a:spLocks noGrp="1" noChangeArrowheads="1"/>
          </p:cNvSpPr>
          <p:nvPr>
            <p:ph idx="1"/>
          </p:nvPr>
        </p:nvSpPr>
        <p:spPr>
          <a:xfrm>
            <a:off x="4572000" y="733425"/>
            <a:ext cx="3851694" cy="5391150"/>
          </a:xfrm>
        </p:spPr>
        <p:txBody>
          <a:bodyPr anchor="ctr">
            <a:normAutofit/>
          </a:bodyPr>
          <a:lstStyle/>
          <a:p>
            <a:pPr eaLnBrk="1" hangingPunct="1">
              <a:buFontTx/>
              <a:buNone/>
            </a:pPr>
            <a:r>
              <a:rPr lang="it-IT" altLang="en-US" sz="1700">
                <a:solidFill>
                  <a:schemeClr val="tx1">
                    <a:lumMod val="85000"/>
                    <a:lumOff val="15000"/>
                  </a:schemeClr>
                </a:solidFill>
                <a:latin typeface="Times New Roman" panose="02020603050405020304" pitchFamily="18" charset="0"/>
              </a:rPr>
              <a:t>Q. 3  Washington DC</a:t>
            </a:r>
          </a:p>
          <a:p>
            <a:pPr eaLnBrk="1" hangingPunct="1">
              <a:buFontTx/>
              <a:buNone/>
            </a:pPr>
            <a:endParaRPr lang="it-IT" altLang="en-US" sz="1700">
              <a:solidFill>
                <a:schemeClr val="tx1">
                  <a:lumMod val="85000"/>
                  <a:lumOff val="15000"/>
                </a:schemeClr>
              </a:solidFill>
              <a:latin typeface="Times New Roman" panose="02020603050405020304" pitchFamily="18" charset="0"/>
            </a:endParaRPr>
          </a:p>
          <a:p>
            <a:pPr eaLnBrk="1" hangingPunct="1">
              <a:buFontTx/>
              <a:buNone/>
            </a:pPr>
            <a:r>
              <a:rPr lang="it-IT" altLang="en-US" sz="1700">
                <a:solidFill>
                  <a:schemeClr val="tx1">
                    <a:lumMod val="85000"/>
                    <a:lumOff val="15000"/>
                  </a:schemeClr>
                </a:solidFill>
                <a:latin typeface="Times New Roman" panose="02020603050405020304" pitchFamily="18" charset="0"/>
              </a:rPr>
              <a:t>Q. 4 The Mississippi</a:t>
            </a:r>
          </a:p>
          <a:p>
            <a:pPr eaLnBrk="1" hangingPunct="1">
              <a:buFontTx/>
              <a:buNone/>
            </a:pPr>
            <a:endParaRPr lang="it-IT" altLang="en-US" sz="1700">
              <a:solidFill>
                <a:schemeClr val="tx1">
                  <a:lumMod val="85000"/>
                  <a:lumOff val="15000"/>
                </a:schemeClr>
              </a:solidFill>
              <a:latin typeface="Times New Roman" panose="02020603050405020304" pitchFamily="18" charset="0"/>
            </a:endParaRPr>
          </a:p>
          <a:p>
            <a:pPr eaLnBrk="1" hangingPunct="1">
              <a:buFontTx/>
              <a:buNone/>
            </a:pPr>
            <a:r>
              <a:rPr lang="it-IT" altLang="en-US" sz="1700">
                <a:solidFill>
                  <a:schemeClr val="tx1">
                    <a:lumMod val="85000"/>
                    <a:lumOff val="15000"/>
                  </a:schemeClr>
                </a:solidFill>
                <a:latin typeface="Times New Roman" panose="02020603050405020304" pitchFamily="18" charset="0"/>
              </a:rPr>
              <a:t>Q. 5 The River Jordan</a:t>
            </a:r>
          </a:p>
          <a:p>
            <a:pPr eaLnBrk="1" hangingPunct="1">
              <a:buFontTx/>
              <a:buNone/>
            </a:pPr>
            <a:endParaRPr lang="it-IT" altLang="en-US" sz="1700">
              <a:solidFill>
                <a:schemeClr val="tx1">
                  <a:lumMod val="85000"/>
                  <a:lumOff val="15000"/>
                </a:schemeClr>
              </a:solidFill>
              <a:latin typeface="Times New Roman" panose="02020603050405020304" pitchFamily="18" charset="0"/>
            </a:endParaRPr>
          </a:p>
          <a:p>
            <a:pPr eaLnBrk="1" hangingPunct="1">
              <a:buFontTx/>
              <a:buNone/>
            </a:pPr>
            <a:r>
              <a:rPr lang="it-IT" altLang="en-US" sz="1700">
                <a:solidFill>
                  <a:schemeClr val="tx1">
                    <a:lumMod val="85000"/>
                    <a:lumOff val="15000"/>
                  </a:schemeClr>
                </a:solidFill>
                <a:latin typeface="Times New Roman" panose="02020603050405020304" pitchFamily="18" charset="0"/>
              </a:rPr>
              <a:t>Q. 6 The Danube</a:t>
            </a:r>
          </a:p>
        </p:txBody>
      </p:sp>
      <p:sp>
        <p:nvSpPr>
          <p:cNvPr id="17412" name="Segnaposto numero diapositiva 5">
            <a:extLst>
              <a:ext uri="{FF2B5EF4-FFF2-40B4-BE49-F238E27FC236}">
                <a16:creationId xmlns:a16="http://schemas.microsoft.com/office/drawing/2014/main" id="{E2C794D6-8DA3-4492-B7E1-4C9E917982A8}"/>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spcBef>
                <a:spcPct val="0"/>
              </a:spcBef>
              <a:spcAft>
                <a:spcPts val="600"/>
              </a:spcAft>
              <a:buFontTx/>
              <a:buNone/>
            </a:pPr>
            <a:fld id="{ED0546D4-3F1D-42C7-ADA9-23751756871B}" type="slidenum">
              <a:rPr lang="it-IT" altLang="en-US" sz="900">
                <a:latin typeface="Arial" panose="020B0604020202020204" pitchFamily="34" charset="0"/>
                <a:cs typeface="Arial" panose="020B0604020202020204" pitchFamily="34" charset="0"/>
              </a:rPr>
              <a:pPr fontAlgn="base">
                <a:spcBef>
                  <a:spcPct val="0"/>
                </a:spcBef>
                <a:spcAft>
                  <a:spcPts val="600"/>
                </a:spcAft>
                <a:buFontTx/>
                <a:buNone/>
              </a:pPr>
              <a:t>23</a:t>
            </a:fld>
            <a:endParaRPr lang="it-IT" altLang="en-US" sz="900">
              <a:latin typeface="Arial" panose="020B0604020202020204" pitchFamily="34" charset="0"/>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9352"/>
    </mc:Choice>
    <mc:Fallback xmlns="">
      <p:transition spd="slow" advTm="9352"/>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fade">
                                      <p:cBhvr>
                                        <p:cTn id="7" dur="1000"/>
                                        <p:tgtEl>
                                          <p:spTgt spid="645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4515">
                                            <p:txEl>
                                              <p:pRg st="2" end="2"/>
                                            </p:txEl>
                                          </p:spTgt>
                                        </p:tgtEl>
                                        <p:attrNameLst>
                                          <p:attrName>style.visibility</p:attrName>
                                        </p:attrNameLst>
                                      </p:cBhvr>
                                      <p:to>
                                        <p:strVal val="visible"/>
                                      </p:to>
                                    </p:set>
                                    <p:animEffect transition="in" filter="fade">
                                      <p:cBhvr>
                                        <p:cTn id="12" dur="1000"/>
                                        <p:tgtEl>
                                          <p:spTgt spid="645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4515">
                                            <p:txEl>
                                              <p:pRg st="4" end="4"/>
                                            </p:txEl>
                                          </p:spTgt>
                                        </p:tgtEl>
                                        <p:attrNameLst>
                                          <p:attrName>style.visibility</p:attrName>
                                        </p:attrNameLst>
                                      </p:cBhvr>
                                      <p:to>
                                        <p:strVal val="visible"/>
                                      </p:to>
                                    </p:set>
                                    <p:animEffect transition="in" filter="fade">
                                      <p:cBhvr>
                                        <p:cTn id="17" dur="1000"/>
                                        <p:tgtEl>
                                          <p:spTgt spid="6451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4515">
                                            <p:txEl>
                                              <p:pRg st="6" end="6"/>
                                            </p:txEl>
                                          </p:spTgt>
                                        </p:tgtEl>
                                        <p:attrNameLst>
                                          <p:attrName>style.visibility</p:attrName>
                                        </p:attrNameLst>
                                      </p:cBhvr>
                                      <p:to>
                                        <p:strVal val="visible"/>
                                      </p:to>
                                    </p:set>
                                    <p:animEffect transition="in" filter="fade">
                                      <p:cBhvr>
                                        <p:cTn id="22" dur="1000"/>
                                        <p:tgtEl>
                                          <p:spTgt spid="645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Titolo 1">
            <a:extLst>
              <a:ext uri="{FF2B5EF4-FFF2-40B4-BE49-F238E27FC236}">
                <a16:creationId xmlns:a16="http://schemas.microsoft.com/office/drawing/2014/main" id="{2B0B8E5D-A0D6-462B-A46D-F8F599BD2FC5}"/>
              </a:ext>
            </a:extLst>
          </p:cNvPr>
          <p:cNvSpPr>
            <a:spLocks noGrp="1" noChangeArrowheads="1"/>
          </p:cNvSpPr>
          <p:nvPr>
            <p:ph type="title"/>
          </p:nvPr>
        </p:nvSpPr>
        <p:spPr>
          <a:xfrm>
            <a:off x="6115050" y="640081"/>
            <a:ext cx="2548888" cy="5255364"/>
          </a:xfrm>
        </p:spPr>
        <p:txBody>
          <a:bodyPr vert="horz" lIns="91440" tIns="45720" rIns="91440" bIns="45720" rtlCol="0">
            <a:normAutofit/>
          </a:bodyPr>
          <a:lstStyle/>
          <a:p>
            <a:pPr eaLnBrk="1" hangingPunct="1"/>
            <a:r>
              <a:rPr lang="en-US" altLang="en-US" sz="4200"/>
              <a:t>Plane crashes into the  Potomac river 1982 </a:t>
            </a:r>
          </a:p>
        </p:txBody>
      </p:sp>
      <p:sp>
        <p:nvSpPr>
          <p:cNvPr id="3" name="Segnaposto numero diapositiva 2">
            <a:extLst>
              <a:ext uri="{FF2B5EF4-FFF2-40B4-BE49-F238E27FC236}">
                <a16:creationId xmlns:a16="http://schemas.microsoft.com/office/drawing/2014/main" id="{C4894C0D-E7EF-4EEB-A6A5-B53053AA57D4}"/>
              </a:ext>
            </a:extLst>
          </p:cNvPr>
          <p:cNvSpPr>
            <a:spLocks noGrp="1"/>
          </p:cNvSpPr>
          <p:nvPr>
            <p:ph type="sldNum" sz="quarter" idx="12"/>
          </p:nvPr>
        </p:nvSpPr>
        <p:spPr>
          <a:xfrm>
            <a:off x="8088987" y="6356350"/>
            <a:ext cx="426363" cy="365125"/>
          </a:xfrm>
          <a:noFill/>
        </p:spPr>
        <p:txBody>
          <a:bodyPr vert="horz" lIns="91440" tIns="45720" rIns="91440" bIns="45720" rtlCol="0">
            <a:normAutofit/>
          </a:bodyPr>
          <a:lstStyle/>
          <a:p>
            <a:pPr defTabSz="914400">
              <a:spcAft>
                <a:spcPts val="600"/>
              </a:spcAft>
              <a:defRPr/>
            </a:pPr>
            <a:fld id="{6996B8AA-272E-4F30-B6D3-BB44238F3912}" type="slidenum">
              <a:rPr lang="en-US" altLang="en-US">
                <a:latin typeface="Calibri" panose="020F0502020204030204"/>
              </a:rPr>
              <a:pPr defTabSz="914400">
                <a:spcAft>
                  <a:spcPts val="600"/>
                </a:spcAft>
                <a:defRPr/>
              </a:pPr>
              <a:t>24</a:t>
            </a:fld>
            <a:endParaRPr lang="en-US" altLang="en-US">
              <a:latin typeface="Calibri" panose="020F0502020204030204"/>
            </a:endParaRPr>
          </a:p>
        </p:txBody>
      </p:sp>
      <p:pic>
        <p:nvPicPr>
          <p:cNvPr id="18436" name="Picture 2" descr="Risultati immagini per plane crash potomac river 1982 images">
            <a:extLst>
              <a:ext uri="{FF2B5EF4-FFF2-40B4-BE49-F238E27FC236}">
                <a16:creationId xmlns:a16="http://schemas.microsoft.com/office/drawing/2014/main" id="{83E43509-F01C-424E-9A9C-0EC5A33181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42" r="17796" b="1"/>
          <a:stretch/>
        </p:blipFill>
        <p:spPr bwMode="auto">
          <a:xfrm>
            <a:off x="713911" y="965595"/>
            <a:ext cx="4224163" cy="4808332"/>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44118"/>
    </mc:Choice>
    <mc:Fallback xmlns="">
      <p:transition spd="slow" advTm="44118"/>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F3861E16-7484-4139-B76A-E5594B3D2CD1}"/>
              </a:ext>
            </a:extLst>
          </p:cNvPr>
          <p:cNvSpPr>
            <a:spLocks noGrp="1" noChangeArrowheads="1"/>
          </p:cNvSpPr>
          <p:nvPr>
            <p:ph type="title"/>
          </p:nvPr>
        </p:nvSpPr>
        <p:spPr/>
        <p:txBody>
          <a:bodyPr/>
          <a:lstStyle/>
          <a:p>
            <a:pPr eaLnBrk="1" hangingPunct="1"/>
            <a:r>
              <a:rPr lang="it-IT" altLang="en-US">
                <a:latin typeface="Times New Roman" panose="02020603050405020304" pitchFamily="18" charset="0"/>
              </a:rPr>
              <a:t>Q. 7 The Rhine</a:t>
            </a:r>
          </a:p>
        </p:txBody>
      </p:sp>
      <p:graphicFrame>
        <p:nvGraphicFramePr>
          <p:cNvPr id="19464" name="Rectangle 3">
            <a:extLst>
              <a:ext uri="{FF2B5EF4-FFF2-40B4-BE49-F238E27FC236}">
                <a16:creationId xmlns:a16="http://schemas.microsoft.com/office/drawing/2014/main" id="{92E571C5-38E8-4C04-AA78-39172084D920}"/>
              </a:ext>
            </a:extLst>
          </p:cNvPr>
          <p:cNvGraphicFramePr>
            <a:graphicFrameLocks noGrp="1"/>
          </p:cNvGraphicFramePr>
          <p:nvPr>
            <p:ph sz="half" idx="1"/>
          </p:nvPr>
        </p:nvGraphicFramePr>
        <p:xfrm>
          <a:off x="628650" y="1825625"/>
          <a:ext cx="38862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460" name="Rectangle 4">
            <a:extLst>
              <a:ext uri="{FF2B5EF4-FFF2-40B4-BE49-F238E27FC236}">
                <a16:creationId xmlns:a16="http://schemas.microsoft.com/office/drawing/2014/main" id="{DB435DBD-CD56-4AB4-B9F7-DF8D623C3458}"/>
              </a:ext>
            </a:extLst>
          </p:cNvPr>
          <p:cNvSpPr>
            <a:spLocks noGrp="1" noChangeArrowheads="1"/>
          </p:cNvSpPr>
          <p:nvPr>
            <p:ph sz="half" idx="2"/>
          </p:nvPr>
        </p:nvSpPr>
        <p:spPr/>
        <p:txBody>
          <a:bodyPr/>
          <a:lstStyle/>
          <a:p>
            <a:pPr eaLnBrk="1" hangingPunct="1"/>
            <a:endParaRPr lang="en-US" altLang="en-US"/>
          </a:p>
        </p:txBody>
      </p:sp>
      <p:sp>
        <p:nvSpPr>
          <p:cNvPr id="19461" name="Segnaposto numero diapositiva 6">
            <a:extLst>
              <a:ext uri="{FF2B5EF4-FFF2-40B4-BE49-F238E27FC236}">
                <a16:creationId xmlns:a16="http://schemas.microsoft.com/office/drawing/2014/main" id="{85EF7A63-1F17-498F-80B1-CFD79DFD430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9C628C95-EFB0-48A8-AA6D-F7ACEAB43FE0}" type="slidenum">
              <a:rPr lang="it-IT" altLang="en-US" sz="1200" smtClean="0">
                <a:latin typeface="Arial" panose="020B0604020202020204" pitchFamily="34" charset="0"/>
                <a:cs typeface="Arial" panose="020B0604020202020204" pitchFamily="34" charset="0"/>
              </a:rPr>
              <a:pPr fontAlgn="base">
                <a:lnSpc>
                  <a:spcPct val="100000"/>
                </a:lnSpc>
                <a:spcBef>
                  <a:spcPct val="0"/>
                </a:spcBef>
                <a:spcAft>
                  <a:spcPct val="0"/>
                </a:spcAft>
                <a:buFontTx/>
                <a:buNone/>
              </a:pPr>
              <a:t>25</a:t>
            </a:fld>
            <a:endParaRPr lang="it-IT" altLang="en-US" sz="1200">
              <a:latin typeface="Arial" panose="020B0604020202020204" pitchFamily="34" charset="0"/>
              <a:cs typeface="Arial" panose="020B0604020202020204" pitchFamily="34" charset="0"/>
            </a:endParaRPr>
          </a:p>
        </p:txBody>
      </p:sp>
      <p:pic>
        <p:nvPicPr>
          <p:cNvPr id="19462" name="Picture 5" descr="rhine">
            <a:extLst>
              <a:ext uri="{FF2B5EF4-FFF2-40B4-BE49-F238E27FC236}">
                <a16:creationId xmlns:a16="http://schemas.microsoft.com/office/drawing/2014/main" id="{CC4CA8B4-D9B6-4E67-910E-8382291901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1557338"/>
            <a:ext cx="3876675"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7617"/>
    </mc:Choice>
    <mc:Fallback xmlns="">
      <p:transition spd="slow" advTm="761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F06089C-8C25-437E-83B5-7F578A1CA8BB}"/>
              </a:ext>
            </a:extLst>
          </p:cNvPr>
          <p:cNvSpPr>
            <a:spLocks noGrp="1" noChangeArrowheads="1"/>
          </p:cNvSpPr>
          <p:nvPr>
            <p:ph type="title"/>
          </p:nvPr>
        </p:nvSpPr>
        <p:spPr/>
        <p:txBody>
          <a:bodyPr/>
          <a:lstStyle/>
          <a:p>
            <a:pPr eaLnBrk="1" hangingPunct="1"/>
            <a:r>
              <a:rPr lang="it-IT" altLang="en-US">
                <a:latin typeface="Times New Roman" panose="02020603050405020304" pitchFamily="18" charset="0"/>
              </a:rPr>
              <a:t>Q. 7 The Rhone</a:t>
            </a:r>
          </a:p>
        </p:txBody>
      </p:sp>
      <p:sp>
        <p:nvSpPr>
          <p:cNvPr id="20483" name="Rectangle 3">
            <a:extLst>
              <a:ext uri="{FF2B5EF4-FFF2-40B4-BE49-F238E27FC236}">
                <a16:creationId xmlns:a16="http://schemas.microsoft.com/office/drawing/2014/main" id="{6BECCA02-E829-4E48-B8F0-1B9C4E6324EF}"/>
              </a:ext>
            </a:extLst>
          </p:cNvPr>
          <p:cNvSpPr>
            <a:spLocks noGrp="1" noChangeArrowheads="1"/>
          </p:cNvSpPr>
          <p:nvPr>
            <p:ph sz="half" idx="1"/>
          </p:nvPr>
        </p:nvSpPr>
        <p:spPr/>
        <p:txBody>
          <a:bodyPr/>
          <a:lstStyle/>
          <a:p>
            <a:pPr eaLnBrk="1" hangingPunct="1"/>
            <a:r>
              <a:rPr lang="it-IT" altLang="en-US" sz="3600">
                <a:latin typeface="Times New Roman" panose="02020603050405020304" pitchFamily="18" charset="0"/>
              </a:rPr>
              <a:t>Rhone</a:t>
            </a:r>
          </a:p>
          <a:p>
            <a:pPr eaLnBrk="1" hangingPunct="1"/>
            <a:r>
              <a:rPr lang="it-IT" altLang="en-US" sz="3600">
                <a:latin typeface="Times New Roman" panose="02020603050405020304" pitchFamily="18" charset="0"/>
              </a:rPr>
              <a:t>Lyon</a:t>
            </a:r>
          </a:p>
          <a:p>
            <a:pPr eaLnBrk="1" hangingPunct="1"/>
            <a:r>
              <a:rPr lang="it-IT" altLang="en-US" sz="3600">
                <a:latin typeface="Times New Roman" panose="02020603050405020304" pitchFamily="18" charset="0"/>
              </a:rPr>
              <a:t>Mediterranean Sea</a:t>
            </a:r>
          </a:p>
          <a:p>
            <a:pPr eaLnBrk="1" hangingPunct="1"/>
            <a:r>
              <a:rPr lang="it-IT" altLang="en-US" sz="3600">
                <a:latin typeface="Times New Roman" panose="02020603050405020304" pitchFamily="18" charset="0"/>
              </a:rPr>
              <a:t>813 km</a:t>
            </a:r>
          </a:p>
          <a:p>
            <a:pPr eaLnBrk="1" hangingPunct="1"/>
            <a:endParaRPr lang="it-IT" altLang="en-US"/>
          </a:p>
        </p:txBody>
      </p:sp>
      <p:sp>
        <p:nvSpPr>
          <p:cNvPr id="20484" name="Rectangle 4">
            <a:extLst>
              <a:ext uri="{FF2B5EF4-FFF2-40B4-BE49-F238E27FC236}">
                <a16:creationId xmlns:a16="http://schemas.microsoft.com/office/drawing/2014/main" id="{8DE9A832-D135-4DB1-8906-C5674EEAD177}"/>
              </a:ext>
            </a:extLst>
          </p:cNvPr>
          <p:cNvSpPr>
            <a:spLocks noGrp="1" noChangeArrowheads="1"/>
          </p:cNvSpPr>
          <p:nvPr>
            <p:ph sz="half" idx="2"/>
          </p:nvPr>
        </p:nvSpPr>
        <p:spPr/>
        <p:txBody>
          <a:bodyPr/>
          <a:lstStyle/>
          <a:p>
            <a:pPr eaLnBrk="1" hangingPunct="1"/>
            <a:endParaRPr lang="en-US" altLang="en-US"/>
          </a:p>
        </p:txBody>
      </p:sp>
      <p:sp>
        <p:nvSpPr>
          <p:cNvPr id="20485" name="Segnaposto numero diapositiva 6">
            <a:extLst>
              <a:ext uri="{FF2B5EF4-FFF2-40B4-BE49-F238E27FC236}">
                <a16:creationId xmlns:a16="http://schemas.microsoft.com/office/drawing/2014/main" id="{C24B7A87-C62E-47E2-A0F9-984EA8602C4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984F477B-A04B-4B8E-B0DD-7F8C0DCEF075}" type="slidenum">
              <a:rPr lang="it-IT" altLang="en-US" sz="1200" smtClean="0">
                <a:latin typeface="Arial" panose="020B0604020202020204" pitchFamily="34" charset="0"/>
                <a:cs typeface="Arial" panose="020B0604020202020204" pitchFamily="34" charset="0"/>
              </a:rPr>
              <a:pPr fontAlgn="base">
                <a:lnSpc>
                  <a:spcPct val="100000"/>
                </a:lnSpc>
                <a:spcBef>
                  <a:spcPct val="0"/>
                </a:spcBef>
                <a:spcAft>
                  <a:spcPct val="0"/>
                </a:spcAft>
                <a:buFontTx/>
                <a:buNone/>
              </a:pPr>
              <a:t>26</a:t>
            </a:fld>
            <a:endParaRPr lang="it-IT" altLang="en-US" sz="1200">
              <a:latin typeface="Arial" panose="020B0604020202020204" pitchFamily="34" charset="0"/>
              <a:cs typeface="Arial" panose="020B0604020202020204" pitchFamily="34" charset="0"/>
            </a:endParaRPr>
          </a:p>
        </p:txBody>
      </p:sp>
      <p:pic>
        <p:nvPicPr>
          <p:cNvPr id="20486" name="Picture 5" descr="rhone">
            <a:extLst>
              <a:ext uri="{FF2B5EF4-FFF2-40B4-BE49-F238E27FC236}">
                <a16:creationId xmlns:a16="http://schemas.microsoft.com/office/drawing/2014/main" id="{3E8A4F7B-CAA6-42E9-967C-B77C9B7A0D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2205038"/>
            <a:ext cx="38481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5424"/>
    </mc:Choice>
    <mc:Fallback xmlns="">
      <p:transition spd="slow" advTm="5424"/>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Segnaposto numero diapositiva 3">
            <a:extLst>
              <a:ext uri="{FF2B5EF4-FFF2-40B4-BE49-F238E27FC236}">
                <a16:creationId xmlns:a16="http://schemas.microsoft.com/office/drawing/2014/main" id="{63C5AD54-3F3F-40D3-975F-767DD60472C9}"/>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ts val="0"/>
              </a:spcBef>
              <a:spcAft>
                <a:spcPts val="600"/>
              </a:spcAft>
              <a:buNone/>
              <a:defRPr/>
            </a:pPr>
            <a:fld id="{281BD062-678A-4019-8015-1D6CC9D4B38A}" type="slidenum">
              <a:rPr lang="en-US" altLang="en-US" sz="900">
                <a:solidFill>
                  <a:schemeClr val="tx1">
                    <a:tint val="75000"/>
                  </a:schemeClr>
                </a:solidFill>
                <a:latin typeface="+mn-lt"/>
              </a:rPr>
              <a:pPr>
                <a:spcBef>
                  <a:spcPts val="0"/>
                </a:spcBef>
                <a:spcAft>
                  <a:spcPts val="600"/>
                </a:spcAft>
                <a:buNone/>
                <a:defRPr/>
              </a:pPr>
              <a:t>27</a:t>
            </a:fld>
            <a:endParaRPr lang="en-US" altLang="en-US" sz="900">
              <a:solidFill>
                <a:schemeClr val="tx1">
                  <a:tint val="75000"/>
                </a:schemeClr>
              </a:solidFill>
              <a:latin typeface="+mn-lt"/>
            </a:endParaRPr>
          </a:p>
        </p:txBody>
      </p:sp>
      <p:sp>
        <p:nvSpPr>
          <p:cNvPr id="21507" name="Rectangle 2">
            <a:extLst>
              <a:ext uri="{FF2B5EF4-FFF2-40B4-BE49-F238E27FC236}">
                <a16:creationId xmlns:a16="http://schemas.microsoft.com/office/drawing/2014/main" id="{FB31048F-BBEC-46A8-AF91-E56B1F9A0418}"/>
              </a:ext>
            </a:extLst>
          </p:cNvPr>
          <p:cNvSpPr>
            <a:spLocks noGrp="1" noChangeArrowheads="1"/>
          </p:cNvSpPr>
          <p:nvPr>
            <p:ph type="title" idx="4294967295"/>
          </p:nvPr>
        </p:nvSpPr>
        <p:spPr>
          <a:xfrm>
            <a:off x="0" y="992188"/>
            <a:ext cx="2713038" cy="2795587"/>
          </a:xfrm>
        </p:spPr>
        <p:txBody>
          <a:bodyPr vert="horz" lIns="91440" tIns="45720" rIns="91440" bIns="45720" rtlCol="0" anchor="b">
            <a:normAutofit/>
          </a:bodyPr>
          <a:lstStyle/>
          <a:p>
            <a:pPr algn="ctr" defTabSz="914400"/>
            <a:r>
              <a:rPr lang="en-US" altLang="en-US" sz="3800" kern="1200">
                <a:solidFill>
                  <a:schemeClr val="tx1"/>
                </a:solidFill>
                <a:latin typeface="+mj-lt"/>
                <a:ea typeface="+mj-ea"/>
                <a:cs typeface="+mj-cs"/>
              </a:rPr>
              <a:t>Q. 8 The Danube</a:t>
            </a:r>
          </a:p>
        </p:txBody>
      </p:sp>
      <p:pic>
        <p:nvPicPr>
          <p:cNvPr id="21509" name="Picture 5" descr="black sea">
            <a:extLst>
              <a:ext uri="{FF2B5EF4-FFF2-40B4-BE49-F238E27FC236}">
                <a16:creationId xmlns:a16="http://schemas.microsoft.com/office/drawing/2014/main" id="{BE9D82CD-B59B-4824-9B8E-7AC0C3FE6E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969"/>
          <a:stretch/>
        </p:blipFill>
        <p:spPr bwMode="auto">
          <a:xfrm>
            <a:off x="4106174" y="1356500"/>
            <a:ext cx="4597126" cy="41144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AutoShape 4" descr="Click for Options">
            <a:extLst>
              <a:ext uri="{FF2B5EF4-FFF2-40B4-BE49-F238E27FC236}">
                <a16:creationId xmlns:a16="http://schemas.microsoft.com/office/drawing/2014/main" id="{DF1A36B1-EFAA-4898-9AF7-FCF929CFB7DE}"/>
              </a:ext>
            </a:extLst>
          </p:cNvPr>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302"/>
    </mc:Choice>
    <mc:Fallback xmlns="">
      <p:transition spd="slow" advTm="3302"/>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F211EAF-1609-4BB1-AD71-9789234F5810}"/>
              </a:ext>
            </a:extLst>
          </p:cNvPr>
          <p:cNvSpPr>
            <a:spLocks noGrp="1" noChangeArrowheads="1"/>
          </p:cNvSpPr>
          <p:nvPr>
            <p:ph type="title"/>
          </p:nvPr>
        </p:nvSpPr>
        <p:spPr>
          <a:xfrm>
            <a:off x="323528" y="670559"/>
            <a:ext cx="4041737" cy="2148841"/>
          </a:xfrm>
        </p:spPr>
        <p:txBody>
          <a:bodyPr anchor="t">
            <a:normAutofit/>
          </a:bodyPr>
          <a:lstStyle/>
          <a:p>
            <a:pPr eaLnBrk="1" hangingPunct="1"/>
            <a:r>
              <a:rPr lang="it-IT" altLang="en-US" dirty="0">
                <a:latin typeface="Times New Roman" panose="02020603050405020304" pitchFamily="18" charset="0"/>
              </a:rPr>
              <a:t>Q. 9 </a:t>
            </a:r>
            <a:r>
              <a:rPr lang="it-IT" altLang="en-US" dirty="0" err="1">
                <a:latin typeface="Times New Roman" panose="02020603050405020304" pitchFamily="18" charset="0"/>
              </a:rPr>
              <a:t>Prague</a:t>
            </a:r>
            <a:r>
              <a:rPr lang="it-IT" altLang="en-US" dirty="0">
                <a:latin typeface="Times New Roman" panose="02020603050405020304" pitchFamily="18" charset="0"/>
              </a:rPr>
              <a:t>,      The </a:t>
            </a:r>
            <a:r>
              <a:rPr lang="it-IT" altLang="en-US" dirty="0" err="1">
                <a:latin typeface="Times New Roman" panose="02020603050405020304" pitchFamily="18" charset="0"/>
              </a:rPr>
              <a:t>Vltava</a:t>
            </a:r>
            <a:endParaRPr lang="it-IT" altLang="en-US" dirty="0">
              <a:latin typeface="Times New Roman" panose="02020603050405020304" pitchFamily="18" charset="0"/>
            </a:endParaRPr>
          </a:p>
        </p:txBody>
      </p:sp>
      <p:sp>
        <p:nvSpPr>
          <p:cNvPr id="68611" name="Rectangle 3">
            <a:extLst>
              <a:ext uri="{FF2B5EF4-FFF2-40B4-BE49-F238E27FC236}">
                <a16:creationId xmlns:a16="http://schemas.microsoft.com/office/drawing/2014/main" id="{9B30CDF7-ECE5-444F-AB74-DD55D6E2525D}"/>
              </a:ext>
            </a:extLst>
          </p:cNvPr>
          <p:cNvSpPr>
            <a:spLocks noGrp="1" noChangeArrowheads="1"/>
          </p:cNvSpPr>
          <p:nvPr>
            <p:ph idx="1"/>
          </p:nvPr>
        </p:nvSpPr>
        <p:spPr>
          <a:xfrm>
            <a:off x="5097753" y="670559"/>
            <a:ext cx="3416836" cy="5445076"/>
          </a:xfrm>
        </p:spPr>
        <p:txBody>
          <a:bodyPr anchor="t">
            <a:normAutofit/>
          </a:bodyPr>
          <a:lstStyle/>
          <a:p>
            <a:pPr eaLnBrk="1" hangingPunct="1">
              <a:buFontTx/>
              <a:buNone/>
            </a:pPr>
            <a:endParaRPr lang="it-IT" altLang="en-US" sz="1700"/>
          </a:p>
          <a:p>
            <a:pPr eaLnBrk="1" hangingPunct="1">
              <a:buFontTx/>
              <a:buNone/>
            </a:pPr>
            <a:endParaRPr lang="it-IT" altLang="en-US" sz="1700"/>
          </a:p>
          <a:p>
            <a:pPr eaLnBrk="1" hangingPunct="1">
              <a:buFontTx/>
              <a:buNone/>
            </a:pPr>
            <a:r>
              <a:rPr lang="it-IT" altLang="en-US" sz="1700"/>
              <a:t>     </a:t>
            </a:r>
          </a:p>
        </p:txBody>
      </p:sp>
      <p:sp>
        <p:nvSpPr>
          <p:cNvPr id="22532" name="Segnaposto numero diapositiva 5">
            <a:extLst>
              <a:ext uri="{FF2B5EF4-FFF2-40B4-BE49-F238E27FC236}">
                <a16:creationId xmlns:a16="http://schemas.microsoft.com/office/drawing/2014/main" id="{FD5E8F77-EF57-40E1-9744-1B48270C971D}"/>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spcBef>
                <a:spcPct val="0"/>
              </a:spcBef>
              <a:spcAft>
                <a:spcPts val="600"/>
              </a:spcAft>
              <a:buFontTx/>
              <a:buNone/>
            </a:pPr>
            <a:fld id="{65A6D644-D43C-40A1-9523-EFEB33558384}" type="slidenum">
              <a:rPr lang="it-IT" altLang="en-US" sz="900">
                <a:latin typeface="Arial" panose="020B0604020202020204" pitchFamily="34" charset="0"/>
                <a:cs typeface="Arial" panose="020B0604020202020204" pitchFamily="34" charset="0"/>
              </a:rPr>
              <a:pPr fontAlgn="base">
                <a:spcBef>
                  <a:spcPct val="0"/>
                </a:spcBef>
                <a:spcAft>
                  <a:spcPts val="600"/>
                </a:spcAft>
                <a:buFontTx/>
                <a:buNone/>
              </a:pPr>
              <a:t>28</a:t>
            </a:fld>
            <a:endParaRPr lang="it-IT" altLang="en-US" sz="900">
              <a:latin typeface="Arial" panose="020B0604020202020204" pitchFamily="34" charset="0"/>
              <a:cs typeface="Arial" panose="020B0604020202020204" pitchFamily="34" charset="0"/>
            </a:endParaRPr>
          </a:p>
        </p:txBody>
      </p:sp>
      <p:pic>
        <p:nvPicPr>
          <p:cNvPr id="68612" name="Picture 4" descr="prague flood 3">
            <a:extLst>
              <a:ext uri="{FF2B5EF4-FFF2-40B4-BE49-F238E27FC236}">
                <a16:creationId xmlns:a16="http://schemas.microsoft.com/office/drawing/2014/main" id="{CC81D69D-C423-4E56-914A-58AFED9173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77" r="10965" b="-2"/>
          <a:stretch/>
        </p:blipFill>
        <p:spPr bwMode="auto">
          <a:xfrm>
            <a:off x="20" y="3105151"/>
            <a:ext cx="4836298"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5045"/>
    </mc:Choice>
    <mc:Fallback xmlns="">
      <p:transition spd="slow" advTm="25045"/>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8611">
                                            <p:txEl>
                                              <p:pRg st="2" end="2"/>
                                            </p:txEl>
                                          </p:spTgt>
                                        </p:tgtEl>
                                        <p:attrNameLst>
                                          <p:attrName>style.visibility</p:attrName>
                                        </p:attrNameLst>
                                      </p:cBhvr>
                                      <p:to>
                                        <p:strVal val="visible"/>
                                      </p:to>
                                    </p:set>
                                    <p:animEffect transition="in" filter="fade">
                                      <p:cBhvr>
                                        <p:cTn id="7" dur="1000"/>
                                        <p:tgtEl>
                                          <p:spTgt spid="6861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8612"/>
                                        </p:tgtEl>
                                        <p:attrNameLst>
                                          <p:attrName>style.visibility</p:attrName>
                                        </p:attrNameLst>
                                      </p:cBhvr>
                                      <p:to>
                                        <p:strVal val="visible"/>
                                      </p:to>
                                    </p:set>
                                    <p:animEffect transition="in" filter="fade">
                                      <p:cBhvr>
                                        <p:cTn id="12" dur="1000"/>
                                        <p:tgtEl>
                                          <p:spTgt spid="68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041"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037" name="Picture 44036" descr="Exclamation mark on a yellow background">
            <a:extLst>
              <a:ext uri="{FF2B5EF4-FFF2-40B4-BE49-F238E27FC236}">
                <a16:creationId xmlns:a16="http://schemas.microsoft.com/office/drawing/2014/main" id="{C4D908BC-ECF7-F73F-598E-B90541EA8531}"/>
              </a:ext>
            </a:extLst>
          </p:cNvPr>
          <p:cNvPicPr>
            <a:picLocks noChangeAspect="1"/>
          </p:cNvPicPr>
          <p:nvPr/>
        </p:nvPicPr>
        <p:blipFill rotWithShape="1">
          <a:blip r:embed="rId3"/>
          <a:srcRect l="31487" r="18570"/>
          <a:stretch/>
        </p:blipFill>
        <p:spPr>
          <a:xfrm>
            <a:off x="4577270" y="10"/>
            <a:ext cx="4566728" cy="6857990"/>
          </a:xfrm>
          <a:prstGeom prst="rect">
            <a:avLst/>
          </a:prstGeom>
        </p:spPr>
      </p:pic>
      <p:sp useBgFill="1">
        <p:nvSpPr>
          <p:cNvPr id="44043" name="Rectangle 44042">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4045" name="Rectangle 44044">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Rectangle 2">
            <a:extLst>
              <a:ext uri="{FF2B5EF4-FFF2-40B4-BE49-F238E27FC236}">
                <a16:creationId xmlns:a16="http://schemas.microsoft.com/office/drawing/2014/main" id="{CAE76481-9F57-4539-8B6B-DA51AAC799BB}"/>
              </a:ext>
            </a:extLst>
          </p:cNvPr>
          <p:cNvSpPr>
            <a:spLocks noGrp="1" noChangeArrowheads="1"/>
          </p:cNvSpPr>
          <p:nvPr>
            <p:ph type="title"/>
          </p:nvPr>
        </p:nvSpPr>
        <p:spPr>
          <a:xfrm>
            <a:off x="571350" y="328512"/>
            <a:ext cx="3583791" cy="1628970"/>
          </a:xfrm>
        </p:spPr>
        <p:txBody>
          <a:bodyPr anchor="ctr">
            <a:normAutofit/>
          </a:bodyPr>
          <a:lstStyle/>
          <a:p>
            <a:pPr eaLnBrk="1" hangingPunct="1"/>
            <a:r>
              <a:rPr lang="it-IT" altLang="en-US" sz="3500">
                <a:latin typeface="Times New Roman" panose="02020603050405020304" pitchFamily="18" charset="0"/>
              </a:rPr>
              <a:t> Causality</a:t>
            </a:r>
          </a:p>
        </p:txBody>
      </p:sp>
      <p:sp>
        <p:nvSpPr>
          <p:cNvPr id="44035" name="Rectangle 3">
            <a:extLst>
              <a:ext uri="{FF2B5EF4-FFF2-40B4-BE49-F238E27FC236}">
                <a16:creationId xmlns:a16="http://schemas.microsoft.com/office/drawing/2014/main" id="{D53535A1-7642-4E33-8A67-5C452EA6BD91}"/>
              </a:ext>
            </a:extLst>
          </p:cNvPr>
          <p:cNvSpPr>
            <a:spLocks noGrp="1" noChangeArrowheads="1"/>
          </p:cNvSpPr>
          <p:nvPr>
            <p:ph idx="1"/>
          </p:nvPr>
        </p:nvSpPr>
        <p:spPr>
          <a:xfrm>
            <a:off x="571350" y="2884929"/>
            <a:ext cx="3494817" cy="3374137"/>
          </a:xfrm>
        </p:spPr>
        <p:txBody>
          <a:bodyPr anchor="ctr">
            <a:normAutofit/>
          </a:bodyPr>
          <a:lstStyle/>
          <a:p>
            <a:pPr eaLnBrk="1" hangingPunct="1">
              <a:buFontTx/>
              <a:buNone/>
            </a:pPr>
            <a:r>
              <a:rPr lang="it-IT" altLang="en-US" sz="1700">
                <a:latin typeface="Times New Roman" panose="02020603050405020304" pitchFamily="18" charset="0"/>
              </a:rPr>
              <a:t>Before a clause </a:t>
            </a:r>
            <a:r>
              <a:rPr lang="it-IT" altLang="en-US" sz="1700">
                <a:latin typeface="Times New Roman" panose="02020603050405020304" pitchFamily="18" charset="0"/>
                <a:sym typeface="Wingdings" panose="05000000000000000000" pitchFamily="2" charset="2"/>
              </a:rPr>
              <a:t></a:t>
            </a:r>
          </a:p>
          <a:p>
            <a:pPr eaLnBrk="1" hangingPunct="1">
              <a:buFontTx/>
              <a:buNone/>
            </a:pPr>
            <a:r>
              <a:rPr lang="it-IT" altLang="en-US" sz="1700">
                <a:latin typeface="Times New Roman" panose="02020603050405020304" pitchFamily="18" charset="0"/>
              </a:rPr>
              <a:t>	because, so, as, since</a:t>
            </a:r>
          </a:p>
          <a:p>
            <a:pPr eaLnBrk="1" hangingPunct="1">
              <a:buFontTx/>
              <a:buNone/>
            </a:pPr>
            <a:endParaRPr lang="it-IT" altLang="en-US" sz="1700">
              <a:latin typeface="Times New Roman" panose="02020603050405020304" pitchFamily="18" charset="0"/>
            </a:endParaRPr>
          </a:p>
          <a:p>
            <a:pPr eaLnBrk="1" hangingPunct="1">
              <a:buFontTx/>
              <a:buNone/>
            </a:pPr>
            <a:r>
              <a:rPr lang="it-IT" altLang="en-US" sz="1700">
                <a:latin typeface="Times New Roman" panose="02020603050405020304" pitchFamily="18" charset="0"/>
              </a:rPr>
              <a:t>Beginning of sentences, after semi-colon</a:t>
            </a:r>
            <a:r>
              <a:rPr lang="it-IT" altLang="en-US" sz="1700">
                <a:latin typeface="Times New Roman" panose="02020603050405020304" pitchFamily="18" charset="0"/>
                <a:sym typeface="Wingdings" panose="05000000000000000000" pitchFamily="2" charset="2"/>
              </a:rPr>
              <a:t></a:t>
            </a:r>
          </a:p>
          <a:p>
            <a:pPr eaLnBrk="1" hangingPunct="1">
              <a:buFontTx/>
              <a:buNone/>
            </a:pPr>
            <a:r>
              <a:rPr lang="it-IT" altLang="en-US" sz="1700">
                <a:latin typeface="Times New Roman" panose="02020603050405020304" pitchFamily="18" charset="0"/>
                <a:sym typeface="Wingdings" panose="05000000000000000000" pitchFamily="2" charset="2"/>
              </a:rPr>
              <a:t>	as a result, consequently</a:t>
            </a:r>
          </a:p>
          <a:p>
            <a:pPr eaLnBrk="1" hangingPunct="1">
              <a:buFontTx/>
              <a:buNone/>
            </a:pPr>
            <a:endParaRPr lang="it-IT" altLang="en-US" sz="1700">
              <a:latin typeface="Times New Roman" panose="02020603050405020304" pitchFamily="18" charset="0"/>
              <a:sym typeface="Wingdings" panose="05000000000000000000" pitchFamily="2" charset="2"/>
            </a:endParaRPr>
          </a:p>
          <a:p>
            <a:pPr eaLnBrk="1" hangingPunct="1">
              <a:buFontTx/>
              <a:buNone/>
            </a:pPr>
            <a:r>
              <a:rPr lang="it-IT" altLang="en-US" sz="1700">
                <a:latin typeface="Times New Roman" panose="02020603050405020304" pitchFamily="18" charset="0"/>
                <a:sym typeface="Wingdings" panose="05000000000000000000" pitchFamily="2" charset="2"/>
              </a:rPr>
              <a:t>Expressions with prepositions </a:t>
            </a:r>
          </a:p>
          <a:p>
            <a:pPr eaLnBrk="1" hangingPunct="1">
              <a:buFontTx/>
              <a:buNone/>
            </a:pPr>
            <a:r>
              <a:rPr lang="it-IT" altLang="en-US" sz="1700">
                <a:latin typeface="Times New Roman" panose="02020603050405020304" pitchFamily="18" charset="0"/>
                <a:sym typeface="Wingdings" panose="05000000000000000000" pitchFamily="2" charset="2"/>
              </a:rPr>
              <a:t>	result from, lead to, have an effect on</a:t>
            </a:r>
          </a:p>
          <a:p>
            <a:pPr eaLnBrk="1" hangingPunct="1">
              <a:buFontTx/>
              <a:buNone/>
            </a:pPr>
            <a:endParaRPr lang="it-IT" altLang="en-US" sz="1700">
              <a:latin typeface="Times New Roman" panose="02020603050405020304" pitchFamily="18" charset="0"/>
            </a:endParaRPr>
          </a:p>
        </p:txBody>
      </p:sp>
      <p:sp>
        <p:nvSpPr>
          <p:cNvPr id="23556" name="Segnaposto numero diapositiva 5">
            <a:extLst>
              <a:ext uri="{FF2B5EF4-FFF2-40B4-BE49-F238E27FC236}">
                <a16:creationId xmlns:a16="http://schemas.microsoft.com/office/drawing/2014/main" id="{DF837111-58E1-4C94-894E-3D2797ED008B}"/>
              </a:ext>
            </a:extLst>
          </p:cNvPr>
          <p:cNvSpPr>
            <a:spLocks noGrp="1"/>
          </p:cNvSpPr>
          <p:nvPr>
            <p:ph type="sldNum" sz="quarter" idx="12"/>
          </p:nvPr>
        </p:nvSpPr>
        <p:spPr bwMode="auto">
          <a:xfrm>
            <a:off x="7886700" y="6356350"/>
            <a:ext cx="1097118"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spcBef>
                <a:spcPct val="0"/>
              </a:spcBef>
              <a:spcAft>
                <a:spcPts val="600"/>
              </a:spcAft>
              <a:buFontTx/>
              <a:buNone/>
            </a:pPr>
            <a:fld id="{141447AF-E5D5-4842-8589-2B5F30930599}" type="slidenum">
              <a:rPr lang="it-IT" altLang="en-US" sz="1800">
                <a:solidFill>
                  <a:srgbClr val="FFFFFF"/>
                </a:solidFill>
                <a:latin typeface="Arial" panose="020B0604020202020204" pitchFamily="34" charset="0"/>
                <a:cs typeface="Arial" panose="020B0604020202020204" pitchFamily="34" charset="0"/>
              </a:rPr>
              <a:pPr fontAlgn="base">
                <a:spcBef>
                  <a:spcPct val="0"/>
                </a:spcBef>
                <a:spcAft>
                  <a:spcPts val="600"/>
                </a:spcAft>
                <a:buFontTx/>
                <a:buNone/>
              </a:pPr>
              <a:t>29</a:t>
            </a:fld>
            <a:endParaRPr lang="it-IT" altLang="en-US" sz="1800">
              <a:solidFill>
                <a:srgbClr val="FFFFFF"/>
              </a:solidFill>
              <a:latin typeface="Arial" panose="020B0604020202020204" pitchFamily="34" charset="0"/>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0835"/>
    </mc:Choice>
    <mc:Fallback xmlns="">
      <p:transition spd="slow" advTm="40835"/>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fade">
                                      <p:cBhvr>
                                        <p:cTn id="7" dur="1000"/>
                                        <p:tgtEl>
                                          <p:spTgt spid="4403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fade">
                                      <p:cBhvr>
                                        <p:cTn id="10" dur="1000"/>
                                        <p:tgtEl>
                                          <p:spTgt spid="4403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44035">
                                            <p:txEl>
                                              <p:pRg st="3" end="3"/>
                                            </p:txEl>
                                          </p:spTgt>
                                        </p:tgtEl>
                                        <p:attrNameLst>
                                          <p:attrName>style.visibility</p:attrName>
                                        </p:attrNameLst>
                                      </p:cBhvr>
                                      <p:to>
                                        <p:strVal val="visible"/>
                                      </p:to>
                                    </p:set>
                                    <p:animEffect transition="in" filter="fade">
                                      <p:cBhvr>
                                        <p:cTn id="15" dur="1000"/>
                                        <p:tgtEl>
                                          <p:spTgt spid="4403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4035">
                                            <p:txEl>
                                              <p:pRg st="4" end="4"/>
                                            </p:txEl>
                                          </p:spTgt>
                                        </p:tgtEl>
                                        <p:attrNameLst>
                                          <p:attrName>style.visibility</p:attrName>
                                        </p:attrNameLst>
                                      </p:cBhvr>
                                      <p:to>
                                        <p:strVal val="visible"/>
                                      </p:to>
                                    </p:set>
                                    <p:animEffect transition="in" filter="fade">
                                      <p:cBhvr>
                                        <p:cTn id="18" dur="2000"/>
                                        <p:tgtEl>
                                          <p:spTgt spid="44035">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44035">
                                            <p:txEl>
                                              <p:pRg st="6" end="6"/>
                                            </p:txEl>
                                          </p:spTgt>
                                        </p:tgtEl>
                                        <p:attrNameLst>
                                          <p:attrName>style.visibility</p:attrName>
                                        </p:attrNameLst>
                                      </p:cBhvr>
                                      <p:to>
                                        <p:strVal val="visible"/>
                                      </p:to>
                                    </p:set>
                                    <p:animEffect transition="in" filter="fade">
                                      <p:cBhvr>
                                        <p:cTn id="23" dur="1000"/>
                                        <p:tgtEl>
                                          <p:spTgt spid="44035">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4035">
                                            <p:txEl>
                                              <p:pRg st="7" end="7"/>
                                            </p:txEl>
                                          </p:spTgt>
                                        </p:tgtEl>
                                        <p:attrNameLst>
                                          <p:attrName>style.visibility</p:attrName>
                                        </p:attrNameLst>
                                      </p:cBhvr>
                                      <p:to>
                                        <p:strVal val="visible"/>
                                      </p:to>
                                    </p:set>
                                    <p:animEffect transition="in" filter="fade">
                                      <p:cBhvr>
                                        <p:cTn id="26" dur="1000"/>
                                        <p:tgtEl>
                                          <p:spTgt spid="440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descr="Immagine che contiene fumo, treno, cielo, aria aperta&#10;&#10;Descrizione generata automaticamente">
            <a:extLst>
              <a:ext uri="{FF2B5EF4-FFF2-40B4-BE49-F238E27FC236}">
                <a16:creationId xmlns:a16="http://schemas.microsoft.com/office/drawing/2014/main" id="{D782181E-983F-FB5A-7A4A-6DD19BA439D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117" r="1" b="2291"/>
          <a:stretch/>
        </p:blipFill>
        <p:spPr>
          <a:xfrm>
            <a:off x="3189295" y="2577601"/>
            <a:ext cx="5597129" cy="4280399"/>
          </a:xfrm>
          <a:custGeom>
            <a:avLst/>
            <a:gdLst/>
            <a:ahLst/>
            <a:cxnLst/>
            <a:rect l="l" t="t" r="r" b="b"/>
            <a:pathLst>
              <a:path w="7462838" h="4280399">
                <a:moveTo>
                  <a:pt x="3731419" y="0"/>
                </a:moveTo>
                <a:cubicBezTo>
                  <a:pt x="5792225" y="0"/>
                  <a:pt x="7462838" y="1670613"/>
                  <a:pt x="7462838" y="3731419"/>
                </a:cubicBezTo>
                <a:cubicBezTo>
                  <a:pt x="7462838" y="3828019"/>
                  <a:pt x="7459167" y="3923762"/>
                  <a:pt x="7451957" y="4018516"/>
                </a:cubicBezTo>
                <a:lnTo>
                  <a:pt x="7422046" y="4280399"/>
                </a:lnTo>
                <a:lnTo>
                  <a:pt x="40793" y="4280399"/>
                </a:lnTo>
                <a:lnTo>
                  <a:pt x="10881" y="4018516"/>
                </a:lnTo>
                <a:cubicBezTo>
                  <a:pt x="3671" y="3923762"/>
                  <a:pt x="0" y="3828019"/>
                  <a:pt x="0" y="3731419"/>
                </a:cubicBezTo>
                <a:cubicBezTo>
                  <a:pt x="0" y="1670613"/>
                  <a:pt x="1670614" y="0"/>
                  <a:pt x="3731419" y="0"/>
                </a:cubicBezTo>
                <a:close/>
              </a:path>
            </a:pathLst>
          </a:custGeom>
        </p:spPr>
      </p:pic>
      <p:sp>
        <p:nvSpPr>
          <p:cNvPr id="2" name="Titolo 1">
            <a:extLst>
              <a:ext uri="{FF2B5EF4-FFF2-40B4-BE49-F238E27FC236}">
                <a16:creationId xmlns:a16="http://schemas.microsoft.com/office/drawing/2014/main" id="{3EE817C7-8299-6DFD-0A7C-75D85AA2C180}"/>
              </a:ext>
            </a:extLst>
          </p:cNvPr>
          <p:cNvSpPr>
            <a:spLocks noGrp="1"/>
          </p:cNvSpPr>
          <p:nvPr>
            <p:ph type="title"/>
          </p:nvPr>
        </p:nvSpPr>
        <p:spPr>
          <a:xfrm>
            <a:off x="645556" y="754840"/>
            <a:ext cx="5294596" cy="1522032"/>
          </a:xfrm>
        </p:spPr>
        <p:txBody>
          <a:bodyPr vert="horz" lIns="91440" tIns="45720" rIns="91440" bIns="45720" rtlCol="0" anchor="b">
            <a:normAutofit/>
          </a:bodyPr>
          <a:lstStyle/>
          <a:p>
            <a:pPr defTabSz="914400"/>
            <a:r>
              <a:rPr lang="en-US" sz="6000" kern="1200" dirty="0">
                <a:solidFill>
                  <a:schemeClr val="tx1"/>
                </a:solidFill>
                <a:latin typeface="+mj-lt"/>
                <a:ea typeface="+mj-ea"/>
                <a:cs typeface="+mj-cs"/>
              </a:rPr>
              <a:t>T minus </a:t>
            </a:r>
            <a:r>
              <a:rPr lang="en-US" sz="6000" dirty="0"/>
              <a:t>22</a:t>
            </a:r>
            <a:r>
              <a:rPr lang="en-US" sz="6000" kern="1200" dirty="0">
                <a:solidFill>
                  <a:schemeClr val="tx1"/>
                </a:solidFill>
                <a:latin typeface="+mj-lt"/>
                <a:ea typeface="+mj-ea"/>
                <a:cs typeface="+mj-cs"/>
              </a:rPr>
              <a:t> days</a:t>
            </a:r>
          </a:p>
        </p:txBody>
      </p:sp>
      <p:sp>
        <p:nvSpPr>
          <p:cNvPr id="3" name="Segnaposto numero diapositiva 2">
            <a:extLst>
              <a:ext uri="{FF2B5EF4-FFF2-40B4-BE49-F238E27FC236}">
                <a16:creationId xmlns:a16="http://schemas.microsoft.com/office/drawing/2014/main" id="{EE833A06-479B-4E05-A212-D21D2C277005}"/>
              </a:ext>
            </a:extLst>
          </p:cNvPr>
          <p:cNvSpPr>
            <a:spLocks noGrp="1"/>
          </p:cNvSpPr>
          <p:nvPr>
            <p:ph type="sldNum" sz="quarter" idx="12"/>
          </p:nvPr>
        </p:nvSpPr>
        <p:spPr>
          <a:xfrm>
            <a:off x="6938682" y="6356350"/>
            <a:ext cx="1576668" cy="365125"/>
          </a:xfrm>
        </p:spPr>
        <p:txBody>
          <a:bodyPr vert="horz" lIns="91440" tIns="45720" rIns="91440" bIns="45720" rtlCol="0" anchor="ctr">
            <a:normAutofit/>
          </a:bodyPr>
          <a:lstStyle/>
          <a:p>
            <a:pPr>
              <a:spcAft>
                <a:spcPts val="600"/>
              </a:spcAft>
              <a:defRPr/>
            </a:pPr>
            <a:fld id="{632CEC3D-4D92-4BC7-A819-59D47F179073}" type="slidenum">
              <a:rPr lang="en-US" altLang="en-US" sz="1200">
                <a:solidFill>
                  <a:srgbClr val="FFFFFF"/>
                </a:solidFill>
              </a:rPr>
              <a:pPr>
                <a:spcAft>
                  <a:spcPts val="600"/>
                </a:spcAft>
                <a:defRPr/>
              </a:pPr>
              <a:t>3</a:t>
            </a:fld>
            <a:endParaRPr lang="en-US" altLang="en-US" sz="1200">
              <a:solidFill>
                <a:srgbClr val="FFFFFF"/>
              </a:solidFill>
            </a:endParaRPr>
          </a:p>
        </p:txBody>
      </p:sp>
      <p:pic>
        <p:nvPicPr>
          <p:cNvPr id="7" name="Immagine 6" descr="Immagine che contiene treno, fumo, vapore, binari&#10;&#10;Descrizione generata automaticamente">
            <a:extLst>
              <a:ext uri="{FF2B5EF4-FFF2-40B4-BE49-F238E27FC236}">
                <a16:creationId xmlns:a16="http://schemas.microsoft.com/office/drawing/2014/main" id="{BD3C68BC-E2BC-17E2-5F8D-E58BB86B1AF3}"/>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3527" r="-5" b="-5"/>
          <a:stretch/>
        </p:blipFill>
        <p:spPr>
          <a:xfrm>
            <a:off x="6457950" y="10"/>
            <a:ext cx="2686050" cy="3769196"/>
          </a:xfrm>
          <a:custGeom>
            <a:avLst/>
            <a:gdLst/>
            <a:ahLst/>
            <a:cxnLst/>
            <a:rect l="l" t="t" r="r" b="b"/>
            <a:pathLst>
              <a:path w="3581400" h="3769206">
                <a:moveTo>
                  <a:pt x="366014" y="0"/>
                </a:moveTo>
                <a:lnTo>
                  <a:pt x="3581400" y="0"/>
                </a:lnTo>
                <a:lnTo>
                  <a:pt x="3581400" y="3507525"/>
                </a:lnTo>
                <a:lnTo>
                  <a:pt x="3442408" y="3574481"/>
                </a:lnTo>
                <a:cubicBezTo>
                  <a:pt x="3145957" y="3699869"/>
                  <a:pt x="2820025" y="3769206"/>
                  <a:pt x="2477898" y="3769206"/>
                </a:cubicBezTo>
                <a:cubicBezTo>
                  <a:pt x="1109392" y="3769206"/>
                  <a:pt x="0" y="2659814"/>
                  <a:pt x="0" y="1291308"/>
                </a:cubicBezTo>
                <a:cubicBezTo>
                  <a:pt x="0" y="863650"/>
                  <a:pt x="108339" y="461296"/>
                  <a:pt x="299069" y="110194"/>
                </a:cubicBezTo>
                <a:close/>
              </a:path>
            </a:pathLst>
          </a:custGeom>
        </p:spPr>
      </p:pic>
      <p:sp>
        <p:nvSpPr>
          <p:cNvPr id="8" name="CasellaDiTesto 7">
            <a:extLst>
              <a:ext uri="{FF2B5EF4-FFF2-40B4-BE49-F238E27FC236}">
                <a16:creationId xmlns:a16="http://schemas.microsoft.com/office/drawing/2014/main" id="{376FFD1A-B044-665B-EBFC-F31C38F8A22E}"/>
              </a:ext>
            </a:extLst>
          </p:cNvPr>
          <p:cNvSpPr txBox="1"/>
          <p:nvPr/>
        </p:nvSpPr>
        <p:spPr>
          <a:xfrm>
            <a:off x="6463459" y="6657945"/>
            <a:ext cx="268054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simple.wikipedia.org/wiki/Atlas_(missile)">
                  <a:extLst>
                    <a:ext uri="{A12FA001-AC4F-418D-AE19-62706E023703}">
                      <ahyp:hlinkClr xmlns:ahyp="http://schemas.microsoft.com/office/drawing/2018/hyperlinkcolor" val="tx"/>
                    </a:ext>
                  </a:extLst>
                </a:hlinkClick>
              </a:rPr>
              <a:t>Questa foto</a:t>
            </a:r>
            <a:r>
              <a:rPr lang="en-US" sz="700">
                <a:solidFill>
                  <a:srgbClr val="FFFFFF"/>
                </a:solidFill>
              </a:rPr>
              <a:t> di Autore sconosciuto è concesso in licenza da </a:t>
            </a:r>
            <a:r>
              <a:rPr lang="en-US"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496646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065"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061" name="Picture 45060">
            <a:extLst>
              <a:ext uri="{FF2B5EF4-FFF2-40B4-BE49-F238E27FC236}">
                <a16:creationId xmlns:a16="http://schemas.microsoft.com/office/drawing/2014/main" id="{A28C571F-0520-878E-9C07-F19591AC3C90}"/>
              </a:ext>
            </a:extLst>
          </p:cNvPr>
          <p:cNvPicPr>
            <a:picLocks noChangeAspect="1"/>
          </p:cNvPicPr>
          <p:nvPr/>
        </p:nvPicPr>
        <p:blipFill rotWithShape="1">
          <a:blip r:embed="rId3"/>
          <a:srcRect l="28994" r="33549"/>
          <a:stretch/>
        </p:blipFill>
        <p:spPr>
          <a:xfrm>
            <a:off x="4577270" y="10"/>
            <a:ext cx="4566728" cy="6857990"/>
          </a:xfrm>
          <a:prstGeom prst="rect">
            <a:avLst/>
          </a:prstGeom>
        </p:spPr>
      </p:pic>
      <p:sp useBgFill="1">
        <p:nvSpPr>
          <p:cNvPr id="45067" name="Rectangle 45066">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5069" name="Rectangle 45068">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a:extLst>
              <a:ext uri="{FF2B5EF4-FFF2-40B4-BE49-F238E27FC236}">
                <a16:creationId xmlns:a16="http://schemas.microsoft.com/office/drawing/2014/main" id="{5394F27F-28B5-49BC-A625-6A24D7D24EFF}"/>
              </a:ext>
            </a:extLst>
          </p:cNvPr>
          <p:cNvSpPr>
            <a:spLocks noGrp="1" noChangeArrowheads="1"/>
          </p:cNvSpPr>
          <p:nvPr>
            <p:ph type="title"/>
          </p:nvPr>
        </p:nvSpPr>
        <p:spPr>
          <a:xfrm>
            <a:off x="571350" y="328512"/>
            <a:ext cx="3583791" cy="1628970"/>
          </a:xfrm>
        </p:spPr>
        <p:txBody>
          <a:bodyPr anchor="ctr">
            <a:normAutofit/>
          </a:bodyPr>
          <a:lstStyle/>
          <a:p>
            <a:pPr eaLnBrk="1" hangingPunct="1"/>
            <a:r>
              <a:rPr lang="it-IT" altLang="en-US" sz="3500">
                <a:latin typeface="Times New Roman" panose="02020603050405020304" pitchFamily="18" charset="0"/>
              </a:rPr>
              <a:t>Causality</a:t>
            </a:r>
          </a:p>
        </p:txBody>
      </p:sp>
      <p:sp>
        <p:nvSpPr>
          <p:cNvPr id="45059" name="Rectangle 3">
            <a:extLst>
              <a:ext uri="{FF2B5EF4-FFF2-40B4-BE49-F238E27FC236}">
                <a16:creationId xmlns:a16="http://schemas.microsoft.com/office/drawing/2014/main" id="{A82FE54E-1D38-4DCB-ABCE-E74095EDDC42}"/>
              </a:ext>
            </a:extLst>
          </p:cNvPr>
          <p:cNvSpPr>
            <a:spLocks noGrp="1" noChangeArrowheads="1"/>
          </p:cNvSpPr>
          <p:nvPr>
            <p:ph idx="1"/>
          </p:nvPr>
        </p:nvSpPr>
        <p:spPr>
          <a:xfrm>
            <a:off x="571350" y="2884929"/>
            <a:ext cx="3494817" cy="3374137"/>
          </a:xfrm>
        </p:spPr>
        <p:txBody>
          <a:bodyPr anchor="ctr">
            <a:normAutofit/>
          </a:bodyPr>
          <a:lstStyle/>
          <a:p>
            <a:pPr eaLnBrk="1" hangingPunct="1">
              <a:buFontTx/>
              <a:buNone/>
            </a:pPr>
            <a:r>
              <a:rPr lang="it-IT" altLang="en-US" sz="1700"/>
              <a:t>   </a:t>
            </a:r>
            <a:r>
              <a:rPr lang="it-IT" altLang="en-US" sz="1700">
                <a:latin typeface="Times New Roman" panose="02020603050405020304" pitchFamily="18" charset="0"/>
              </a:rPr>
              <a:t>Adjectives that show causality </a:t>
            </a:r>
            <a:r>
              <a:rPr lang="it-IT" altLang="en-US" sz="1700">
                <a:latin typeface="Times New Roman" panose="02020603050405020304" pitchFamily="18" charset="0"/>
                <a:sym typeface="Wingdings" panose="05000000000000000000" pitchFamily="2" charset="2"/>
              </a:rPr>
              <a:t></a:t>
            </a:r>
          </a:p>
          <a:p>
            <a:pPr eaLnBrk="1" hangingPunct="1">
              <a:buFontTx/>
              <a:buNone/>
            </a:pPr>
            <a:r>
              <a:rPr lang="it-IT" altLang="en-US" sz="1700">
                <a:latin typeface="Times New Roman" panose="02020603050405020304" pitchFamily="18" charset="0"/>
                <a:sym typeface="Wingdings" panose="05000000000000000000" pitchFamily="2" charset="2"/>
              </a:rPr>
              <a:t>  	 resulting, consequent, ensuing</a:t>
            </a:r>
          </a:p>
          <a:p>
            <a:pPr eaLnBrk="1" hangingPunct="1">
              <a:buFontTx/>
              <a:buNone/>
            </a:pPr>
            <a:endParaRPr lang="it-IT" altLang="en-US" sz="1700">
              <a:latin typeface="Times New Roman" panose="02020603050405020304" pitchFamily="18" charset="0"/>
              <a:sym typeface="Wingdings" panose="05000000000000000000" pitchFamily="2" charset="2"/>
            </a:endParaRPr>
          </a:p>
          <a:p>
            <a:pPr eaLnBrk="1" hangingPunct="1">
              <a:buFontTx/>
              <a:buNone/>
            </a:pPr>
            <a:r>
              <a:rPr lang="it-IT" altLang="en-US" sz="1700">
                <a:latin typeface="Times New Roman" panose="02020603050405020304" pitchFamily="18" charset="0"/>
                <a:sym typeface="Wingdings" panose="05000000000000000000" pitchFamily="2" charset="2"/>
              </a:rPr>
              <a:t>   Noun phrases </a:t>
            </a:r>
          </a:p>
          <a:p>
            <a:pPr eaLnBrk="1" hangingPunct="1">
              <a:buFontTx/>
              <a:buNone/>
            </a:pPr>
            <a:r>
              <a:rPr lang="it-IT" altLang="en-US" sz="1700">
                <a:latin typeface="Times New Roman" panose="02020603050405020304" pitchFamily="18" charset="0"/>
              </a:rPr>
              <a:t>  	 A factor in, a cause of, a role in, a consequence of</a:t>
            </a:r>
          </a:p>
        </p:txBody>
      </p:sp>
      <p:sp>
        <p:nvSpPr>
          <p:cNvPr id="24580" name="Segnaposto numero diapositiva 5">
            <a:extLst>
              <a:ext uri="{FF2B5EF4-FFF2-40B4-BE49-F238E27FC236}">
                <a16:creationId xmlns:a16="http://schemas.microsoft.com/office/drawing/2014/main" id="{C47A2DCA-AE3C-4BF2-9C82-9778C5BFAB21}"/>
              </a:ext>
            </a:extLst>
          </p:cNvPr>
          <p:cNvSpPr>
            <a:spLocks noGrp="1"/>
          </p:cNvSpPr>
          <p:nvPr>
            <p:ph type="sldNum" sz="quarter" idx="12"/>
          </p:nvPr>
        </p:nvSpPr>
        <p:spPr bwMode="auto">
          <a:xfrm>
            <a:off x="7886700" y="6356350"/>
            <a:ext cx="1097118"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spcBef>
                <a:spcPct val="0"/>
              </a:spcBef>
              <a:spcAft>
                <a:spcPts val="600"/>
              </a:spcAft>
              <a:buFontTx/>
              <a:buNone/>
            </a:pPr>
            <a:fld id="{0951AC06-B82D-49CF-B8C1-D2B7F0CD9628}" type="slidenum">
              <a:rPr lang="it-IT" altLang="en-US" sz="1800">
                <a:solidFill>
                  <a:srgbClr val="FFFFFF"/>
                </a:solidFill>
                <a:latin typeface="Arial" panose="020B0604020202020204" pitchFamily="34" charset="0"/>
                <a:cs typeface="Arial" panose="020B0604020202020204" pitchFamily="34" charset="0"/>
              </a:rPr>
              <a:pPr fontAlgn="base">
                <a:spcBef>
                  <a:spcPct val="0"/>
                </a:spcBef>
                <a:spcAft>
                  <a:spcPts val="600"/>
                </a:spcAft>
                <a:buFontTx/>
                <a:buNone/>
              </a:pPr>
              <a:t>30</a:t>
            </a:fld>
            <a:endParaRPr lang="it-IT" altLang="en-US" sz="1800">
              <a:solidFill>
                <a:srgbClr val="FFFFFF"/>
              </a:solidFill>
              <a:latin typeface="Arial" panose="020B0604020202020204" pitchFamily="34" charset="0"/>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2533"/>
    </mc:Choice>
    <mc:Fallback xmlns="">
      <p:transition spd="slow" advTm="22533"/>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1000"/>
                                        <p:tgtEl>
                                          <p:spTgt spid="4505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5059">
                                            <p:txEl>
                                              <p:pRg st="1" end="1"/>
                                            </p:txEl>
                                          </p:spTgt>
                                        </p:tgtEl>
                                        <p:attrNameLst>
                                          <p:attrName>style.visibility</p:attrName>
                                        </p:attrNameLst>
                                      </p:cBhvr>
                                      <p:to>
                                        <p:strVal val="visible"/>
                                      </p:to>
                                    </p:set>
                                    <p:animEffect transition="in" filter="fade">
                                      <p:cBhvr>
                                        <p:cTn id="10" dur="1000"/>
                                        <p:tgtEl>
                                          <p:spTgt spid="4505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45059">
                                            <p:txEl>
                                              <p:pRg st="3" end="3"/>
                                            </p:txEl>
                                          </p:spTgt>
                                        </p:tgtEl>
                                        <p:attrNameLst>
                                          <p:attrName>style.visibility</p:attrName>
                                        </p:attrNameLst>
                                      </p:cBhvr>
                                      <p:to>
                                        <p:strVal val="visible"/>
                                      </p:to>
                                    </p:set>
                                    <p:animEffect transition="in" filter="fade">
                                      <p:cBhvr>
                                        <p:cTn id="15" dur="1000"/>
                                        <p:tgtEl>
                                          <p:spTgt spid="45059">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5059">
                                            <p:txEl>
                                              <p:pRg st="4" end="4"/>
                                            </p:txEl>
                                          </p:spTgt>
                                        </p:tgtEl>
                                        <p:attrNameLst>
                                          <p:attrName>style.visibility</p:attrName>
                                        </p:attrNameLst>
                                      </p:cBhvr>
                                      <p:to>
                                        <p:strVal val="visible"/>
                                      </p:to>
                                    </p:set>
                                    <p:animEffect transition="in" filter="fade">
                                      <p:cBhvr>
                                        <p:cTn id="18" dur="1000"/>
                                        <p:tgtEl>
                                          <p:spTgt spid="450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09"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605" name="Picture 25604" descr="Scribbles on a notebook">
            <a:extLst>
              <a:ext uri="{FF2B5EF4-FFF2-40B4-BE49-F238E27FC236}">
                <a16:creationId xmlns:a16="http://schemas.microsoft.com/office/drawing/2014/main" id="{0F71B5D2-A9DE-ECDB-E7B5-49DA404A3208}"/>
              </a:ext>
            </a:extLst>
          </p:cNvPr>
          <p:cNvPicPr>
            <a:picLocks noChangeAspect="1"/>
          </p:cNvPicPr>
          <p:nvPr/>
        </p:nvPicPr>
        <p:blipFill rotWithShape="1">
          <a:blip r:embed="rId2"/>
          <a:srcRect t="509" b="11900"/>
          <a:stretch/>
        </p:blipFill>
        <p:spPr>
          <a:xfrm>
            <a:off x="20" y="10"/>
            <a:ext cx="9143979" cy="5486390"/>
          </a:xfrm>
          <a:prstGeom prst="rect">
            <a:avLst/>
          </a:prstGeom>
          <a:effectLst>
            <a:outerShdw blurRad="596900" dist="330200" dir="8820000" sx="87000" sy="87000" algn="ctr" rotWithShape="0">
              <a:srgbClr val="000000">
                <a:alpha val="29000"/>
              </a:srgbClr>
            </a:outerShdw>
          </a:effectLst>
        </p:spPr>
      </p:pic>
      <p:sp useBgFill="1">
        <p:nvSpPr>
          <p:cNvPr id="25611" name="Rectangle 25610">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9144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Titolo 1">
            <a:extLst>
              <a:ext uri="{FF2B5EF4-FFF2-40B4-BE49-F238E27FC236}">
                <a16:creationId xmlns:a16="http://schemas.microsoft.com/office/drawing/2014/main" id="{C9762F44-84D0-4C7C-81B6-505FABBE2C84}"/>
              </a:ext>
            </a:extLst>
          </p:cNvPr>
          <p:cNvSpPr>
            <a:spLocks noGrp="1" noChangeArrowheads="1"/>
          </p:cNvSpPr>
          <p:nvPr>
            <p:ph type="title"/>
          </p:nvPr>
        </p:nvSpPr>
        <p:spPr>
          <a:xfrm>
            <a:off x="442167" y="5746071"/>
            <a:ext cx="5261624" cy="852260"/>
          </a:xfrm>
        </p:spPr>
        <p:txBody>
          <a:bodyPr vert="horz" lIns="91440" tIns="45720" rIns="91440" bIns="45720" rtlCol="0" anchor="ctr">
            <a:normAutofit/>
          </a:bodyPr>
          <a:lstStyle/>
          <a:p>
            <a:r>
              <a:rPr lang="en-US" altLang="it-IT" sz="2600"/>
              <a:t>Top 5 challenges facing humanity pg. 152</a:t>
            </a:r>
          </a:p>
        </p:txBody>
      </p:sp>
      <p:sp>
        <p:nvSpPr>
          <p:cNvPr id="25603" name="Segnaposto testo 2">
            <a:extLst>
              <a:ext uri="{FF2B5EF4-FFF2-40B4-BE49-F238E27FC236}">
                <a16:creationId xmlns:a16="http://schemas.microsoft.com/office/drawing/2014/main" id="{55C665E2-1EE2-4E4E-BF9E-12C882A3CA8E}"/>
              </a:ext>
            </a:extLst>
          </p:cNvPr>
          <p:cNvSpPr>
            <a:spLocks noGrp="1" noChangeArrowheads="1"/>
          </p:cNvSpPr>
          <p:nvPr>
            <p:ph type="body" idx="1"/>
          </p:nvPr>
        </p:nvSpPr>
        <p:spPr>
          <a:xfrm>
            <a:off x="5703792" y="5746071"/>
            <a:ext cx="3086100" cy="852260"/>
          </a:xfrm>
        </p:spPr>
        <p:txBody>
          <a:bodyPr vert="horz" lIns="91440" tIns="45720" rIns="91440" bIns="45720" rtlCol="0" anchor="ctr">
            <a:normAutofit/>
          </a:bodyPr>
          <a:lstStyle/>
          <a:p>
            <a:pPr algn="r"/>
            <a:r>
              <a:rPr lang="en-US" altLang="it-IT" sz="1700"/>
              <a:t>Writing task brainstorming pg. 168</a:t>
            </a:r>
          </a:p>
        </p:txBody>
      </p:sp>
      <p:sp>
        <p:nvSpPr>
          <p:cNvPr id="4" name="Segnaposto numero diapositiva 3">
            <a:extLst>
              <a:ext uri="{FF2B5EF4-FFF2-40B4-BE49-F238E27FC236}">
                <a16:creationId xmlns:a16="http://schemas.microsoft.com/office/drawing/2014/main" id="{96626088-7274-4245-B440-18E89189037B}"/>
              </a:ext>
            </a:extLst>
          </p:cNvPr>
          <p:cNvSpPr>
            <a:spLocks noGrp="1"/>
          </p:cNvSpPr>
          <p:nvPr>
            <p:ph type="sldNum" sz="quarter" idx="12"/>
          </p:nvPr>
        </p:nvSpPr>
        <p:spPr>
          <a:xfrm>
            <a:off x="6549390" y="6356350"/>
            <a:ext cx="2400300" cy="365125"/>
          </a:xfrm>
        </p:spPr>
        <p:txBody>
          <a:bodyPr vert="horz" lIns="91440" tIns="45720" rIns="91440" bIns="45720" rtlCol="0" anchor="ctr">
            <a:normAutofit/>
          </a:bodyPr>
          <a:lstStyle/>
          <a:p>
            <a:pPr defTabSz="914400">
              <a:spcAft>
                <a:spcPts val="600"/>
              </a:spcAft>
              <a:defRPr/>
            </a:pPr>
            <a:fld id="{A7DFD1E3-F23C-4DC0-A1C5-EBFD969535D9}" type="slidenum">
              <a:rPr lang="en-US" altLang="en-US">
                <a:solidFill>
                  <a:schemeClr val="tx1"/>
                </a:solidFill>
                <a:latin typeface="Calibri" panose="020F0502020204030204"/>
              </a:rPr>
              <a:pPr defTabSz="914400">
                <a:spcAft>
                  <a:spcPts val="600"/>
                </a:spcAft>
                <a:defRPr/>
              </a:pPr>
              <a:t>31</a:t>
            </a:fld>
            <a:endParaRPr lang="en-US" altLang="en-US">
              <a:solidFill>
                <a:schemeClr val="tx1"/>
              </a:solidFill>
              <a:latin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2000" advTm="29355"/>
    </mc:Choice>
    <mc:Fallback xmlns="">
      <p:transition spd="slow" advTm="29355"/>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34"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630" name="Picture 26629">
            <a:extLst>
              <a:ext uri="{FF2B5EF4-FFF2-40B4-BE49-F238E27FC236}">
                <a16:creationId xmlns:a16="http://schemas.microsoft.com/office/drawing/2014/main" id="{66DFD8DA-2EB1-59AE-9D20-43196CD1C06D}"/>
              </a:ext>
            </a:extLst>
          </p:cNvPr>
          <p:cNvPicPr>
            <a:picLocks noChangeAspect="1"/>
          </p:cNvPicPr>
          <p:nvPr/>
        </p:nvPicPr>
        <p:blipFill rotWithShape="1">
          <a:blip r:embed="rId3"/>
          <a:srcRect l="28994" r="33549"/>
          <a:stretch/>
        </p:blipFill>
        <p:spPr>
          <a:xfrm>
            <a:off x="4577270" y="10"/>
            <a:ext cx="4566728" cy="6857990"/>
          </a:xfrm>
          <a:prstGeom prst="rect">
            <a:avLst/>
          </a:prstGeom>
        </p:spPr>
      </p:pic>
      <p:sp useBgFill="1">
        <p:nvSpPr>
          <p:cNvPr id="26636" name="Rectangle 26635">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638" name="Rectangle 26637">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Rectangle 2">
            <a:extLst>
              <a:ext uri="{FF2B5EF4-FFF2-40B4-BE49-F238E27FC236}">
                <a16:creationId xmlns:a16="http://schemas.microsoft.com/office/drawing/2014/main" id="{09033619-0FBC-435A-8983-C3C992F21E76}"/>
              </a:ext>
            </a:extLst>
          </p:cNvPr>
          <p:cNvSpPr>
            <a:spLocks noGrp="1" noChangeArrowheads="1"/>
          </p:cNvSpPr>
          <p:nvPr>
            <p:ph type="title"/>
          </p:nvPr>
        </p:nvSpPr>
        <p:spPr>
          <a:xfrm>
            <a:off x="571350" y="328512"/>
            <a:ext cx="3583791" cy="1628970"/>
          </a:xfrm>
        </p:spPr>
        <p:txBody>
          <a:bodyPr anchor="ctr">
            <a:normAutofit/>
          </a:bodyPr>
          <a:lstStyle/>
          <a:p>
            <a:pPr eaLnBrk="1" hangingPunct="1"/>
            <a:r>
              <a:rPr lang="it-IT" altLang="en-US" sz="3500">
                <a:latin typeface="Times New Roman" panose="02020603050405020304" pitchFamily="18" charset="0"/>
              </a:rPr>
              <a:t>Titles</a:t>
            </a:r>
          </a:p>
        </p:txBody>
      </p:sp>
      <p:sp>
        <p:nvSpPr>
          <p:cNvPr id="20483" name="Rectangle 3">
            <a:extLst>
              <a:ext uri="{FF2B5EF4-FFF2-40B4-BE49-F238E27FC236}">
                <a16:creationId xmlns:a16="http://schemas.microsoft.com/office/drawing/2014/main" id="{837C22B0-E959-41D1-AE38-FBE3D72F9A84}"/>
              </a:ext>
            </a:extLst>
          </p:cNvPr>
          <p:cNvSpPr>
            <a:spLocks noGrp="1" noChangeArrowheads="1"/>
          </p:cNvSpPr>
          <p:nvPr>
            <p:ph idx="1"/>
          </p:nvPr>
        </p:nvSpPr>
        <p:spPr>
          <a:xfrm>
            <a:off x="571350" y="2884929"/>
            <a:ext cx="3494817" cy="3374137"/>
          </a:xfrm>
        </p:spPr>
        <p:txBody>
          <a:bodyPr anchor="ctr">
            <a:normAutofit/>
          </a:bodyPr>
          <a:lstStyle/>
          <a:p>
            <a:pPr eaLnBrk="1" hangingPunct="1"/>
            <a:r>
              <a:rPr lang="en-GB" altLang="zh-CN" sz="1700">
                <a:latin typeface="Times New Roman" panose="02020603050405020304" pitchFamily="18" charset="0"/>
                <a:ea typeface="SimSun" panose="02010600030101010101" pitchFamily="2" charset="-122"/>
              </a:rPr>
              <a:t>Purpose: attract reader’s attention, make them curious, focus on subject.</a:t>
            </a:r>
          </a:p>
          <a:p>
            <a:pPr eaLnBrk="1" hangingPunct="1">
              <a:buFontTx/>
              <a:buNone/>
            </a:pPr>
            <a:endParaRPr lang="en-GB" altLang="zh-CN" sz="1700">
              <a:latin typeface="Times New Roman" panose="02020603050405020304" pitchFamily="18" charset="0"/>
              <a:ea typeface="SimSun" panose="02010600030101010101" pitchFamily="2" charset="-122"/>
            </a:endParaRPr>
          </a:p>
          <a:p>
            <a:pPr eaLnBrk="1" hangingPunct="1"/>
            <a:r>
              <a:rPr lang="en-GB" altLang="zh-CN" sz="1700">
                <a:latin typeface="Times New Roman" panose="02020603050405020304" pitchFamily="18" charset="0"/>
                <a:ea typeface="SimSun" panose="02010600030101010101" pitchFamily="2" charset="-122"/>
              </a:rPr>
              <a:t>Tend to be telegraphic, using a colon where the information that follows it explains the first part. </a:t>
            </a:r>
          </a:p>
          <a:p>
            <a:pPr eaLnBrk="1" hangingPunct="1">
              <a:buFontTx/>
              <a:buNone/>
            </a:pPr>
            <a:endParaRPr lang="en-GB" altLang="zh-CN" sz="1700">
              <a:latin typeface="Times New Roman" panose="02020603050405020304" pitchFamily="18" charset="0"/>
              <a:ea typeface="SimSun" panose="02010600030101010101" pitchFamily="2" charset="-122"/>
            </a:endParaRPr>
          </a:p>
        </p:txBody>
      </p:sp>
      <p:sp>
        <p:nvSpPr>
          <p:cNvPr id="26628" name="Segnaposto numero diapositiva 5">
            <a:extLst>
              <a:ext uri="{FF2B5EF4-FFF2-40B4-BE49-F238E27FC236}">
                <a16:creationId xmlns:a16="http://schemas.microsoft.com/office/drawing/2014/main" id="{9D202492-C821-41B0-B706-6490C3515F05}"/>
              </a:ext>
            </a:extLst>
          </p:cNvPr>
          <p:cNvSpPr>
            <a:spLocks noGrp="1"/>
          </p:cNvSpPr>
          <p:nvPr>
            <p:ph type="sldNum" sz="quarter" idx="12"/>
          </p:nvPr>
        </p:nvSpPr>
        <p:spPr bwMode="auto">
          <a:xfrm>
            <a:off x="7886700" y="6356350"/>
            <a:ext cx="1097118"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spcBef>
                <a:spcPct val="0"/>
              </a:spcBef>
              <a:spcAft>
                <a:spcPts val="600"/>
              </a:spcAft>
              <a:buFontTx/>
              <a:buNone/>
            </a:pPr>
            <a:fld id="{C4F8D8D0-6A7A-454B-B1E4-176A21D982A9}" type="slidenum">
              <a:rPr lang="it-IT" altLang="en-US" sz="1800">
                <a:solidFill>
                  <a:srgbClr val="FFFFFF"/>
                </a:solidFill>
                <a:latin typeface="Arial" panose="020B0604020202020204" pitchFamily="34" charset="0"/>
                <a:cs typeface="Arial" panose="020B0604020202020204" pitchFamily="34" charset="0"/>
              </a:rPr>
              <a:pPr fontAlgn="base">
                <a:spcBef>
                  <a:spcPct val="0"/>
                </a:spcBef>
                <a:spcAft>
                  <a:spcPts val="600"/>
                </a:spcAft>
                <a:buFontTx/>
                <a:buNone/>
              </a:pPr>
              <a:t>32</a:t>
            </a:fld>
            <a:endParaRPr lang="it-IT" altLang="en-US" sz="1800">
              <a:solidFill>
                <a:srgbClr val="FFFFFF"/>
              </a:solidFill>
              <a:latin typeface="Arial" panose="020B0604020202020204" pitchFamily="34" charset="0"/>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0415"/>
    </mc:Choice>
    <mc:Fallback xmlns="">
      <p:transition spd="slow" advTm="20415"/>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10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483">
                                            <p:txEl>
                                              <p:pRg st="2" end="2"/>
                                            </p:txEl>
                                          </p:spTgt>
                                        </p:tgtEl>
                                        <p:attrNameLst>
                                          <p:attrName>style.visibility</p:attrName>
                                        </p:attrNameLst>
                                      </p:cBhvr>
                                      <p:to>
                                        <p:strVal val="visible"/>
                                      </p:to>
                                    </p:set>
                                    <p:animEffect transition="in" filter="fade">
                                      <p:cBhvr>
                                        <p:cTn id="12" dur="10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B1D2AA8-628D-4387-82D2-949740432594}"/>
              </a:ext>
            </a:extLst>
          </p:cNvPr>
          <p:cNvSpPr>
            <a:spLocks noGrp="1" noChangeArrowheads="1"/>
          </p:cNvSpPr>
          <p:nvPr>
            <p:ph type="title"/>
          </p:nvPr>
        </p:nvSpPr>
        <p:spPr>
          <a:xfrm>
            <a:off x="852777" y="548640"/>
            <a:ext cx="7157553" cy="1188720"/>
          </a:xfrm>
        </p:spPr>
        <p:txBody>
          <a:bodyPr>
            <a:normAutofit/>
          </a:bodyPr>
          <a:lstStyle/>
          <a:p>
            <a:pPr eaLnBrk="1" hangingPunct="1"/>
            <a:r>
              <a:rPr lang="it-IT" altLang="en-US">
                <a:solidFill>
                  <a:schemeClr val="tx1">
                    <a:lumMod val="85000"/>
                    <a:lumOff val="15000"/>
                  </a:schemeClr>
                </a:solidFill>
                <a:latin typeface="Times New Roman" panose="02020603050405020304" pitchFamily="18" charset="0"/>
              </a:rPr>
              <a:t>Example titles</a:t>
            </a:r>
          </a:p>
        </p:txBody>
      </p:sp>
      <p:sp>
        <p:nvSpPr>
          <p:cNvPr id="22531" name="Rectangle 3">
            <a:extLst>
              <a:ext uri="{FF2B5EF4-FFF2-40B4-BE49-F238E27FC236}">
                <a16:creationId xmlns:a16="http://schemas.microsoft.com/office/drawing/2014/main" id="{D44A772C-D495-4437-8FA4-30F760F8A60A}"/>
              </a:ext>
            </a:extLst>
          </p:cNvPr>
          <p:cNvSpPr>
            <a:spLocks noGrp="1" noChangeArrowheads="1"/>
          </p:cNvSpPr>
          <p:nvPr>
            <p:ph idx="1"/>
          </p:nvPr>
        </p:nvSpPr>
        <p:spPr>
          <a:xfrm>
            <a:off x="1468490" y="2431765"/>
            <a:ext cx="6207019" cy="3320031"/>
          </a:xfrm>
        </p:spPr>
        <p:txBody>
          <a:bodyPr anchor="ctr">
            <a:normAutofit/>
          </a:bodyPr>
          <a:lstStyle/>
          <a:p>
            <a:pPr eaLnBrk="1" hangingPunct="1">
              <a:buFontTx/>
              <a:buNone/>
            </a:pPr>
            <a:r>
              <a:rPr lang="it-IT" altLang="en-US" sz="1700">
                <a:solidFill>
                  <a:schemeClr val="tx1">
                    <a:lumMod val="85000"/>
                    <a:lumOff val="15000"/>
                  </a:schemeClr>
                </a:solidFill>
              </a:rPr>
              <a:t>   </a:t>
            </a:r>
            <a:r>
              <a:rPr lang="it-IT" altLang="en-US" sz="1700">
                <a:solidFill>
                  <a:schemeClr val="tx1">
                    <a:lumMod val="85000"/>
                    <a:lumOff val="15000"/>
                  </a:schemeClr>
                </a:solidFill>
                <a:latin typeface="Times New Roman" panose="02020603050405020304" pitchFamily="18" charset="0"/>
              </a:rPr>
              <a:t>Expectations and reality: A case study of return migration from the United States to Southern Italy</a:t>
            </a:r>
          </a:p>
          <a:p>
            <a:pPr eaLnBrk="1" hangingPunct="1">
              <a:buFontTx/>
              <a:buNone/>
            </a:pPr>
            <a:endParaRPr lang="it-IT" altLang="en-US" sz="1700">
              <a:solidFill>
                <a:schemeClr val="tx1">
                  <a:lumMod val="85000"/>
                  <a:lumOff val="15000"/>
                </a:schemeClr>
              </a:solidFill>
              <a:latin typeface="Times New Roman" panose="02020603050405020304" pitchFamily="18" charset="0"/>
            </a:endParaRPr>
          </a:p>
          <a:p>
            <a:pPr eaLnBrk="1" hangingPunct="1">
              <a:buFontTx/>
              <a:buNone/>
            </a:pPr>
            <a:r>
              <a:rPr lang="it-IT" altLang="en-US" sz="1700">
                <a:solidFill>
                  <a:schemeClr val="tx1">
                    <a:lumMod val="85000"/>
                    <a:lumOff val="15000"/>
                  </a:schemeClr>
                </a:solidFill>
                <a:latin typeface="Times New Roman" panose="02020603050405020304" pitchFamily="18" charset="0"/>
              </a:rPr>
              <a:t>   The role of the underground economy in irregular migration to Italy: Cause or effect?</a:t>
            </a:r>
          </a:p>
          <a:p>
            <a:pPr eaLnBrk="1" hangingPunct="1">
              <a:buFontTx/>
              <a:buNone/>
            </a:pPr>
            <a:endParaRPr lang="it-IT" altLang="en-US" sz="1700">
              <a:solidFill>
                <a:schemeClr val="tx1">
                  <a:lumMod val="85000"/>
                  <a:lumOff val="15000"/>
                </a:schemeClr>
              </a:solidFill>
              <a:latin typeface="Times New Roman" panose="02020603050405020304" pitchFamily="18" charset="0"/>
            </a:endParaRPr>
          </a:p>
          <a:p>
            <a:pPr eaLnBrk="1" hangingPunct="1">
              <a:buFontTx/>
              <a:buNone/>
            </a:pPr>
            <a:r>
              <a:rPr lang="it-IT" altLang="en-US" sz="1700">
                <a:solidFill>
                  <a:schemeClr val="tx1">
                    <a:lumMod val="85000"/>
                    <a:lumOff val="15000"/>
                  </a:schemeClr>
                </a:solidFill>
                <a:latin typeface="Times New Roman" panose="02020603050405020304" pitchFamily="18" charset="0"/>
              </a:rPr>
              <a:t>   Academic writing for graduate students: Essential tasks and skills</a:t>
            </a:r>
          </a:p>
          <a:p>
            <a:pPr eaLnBrk="1" hangingPunct="1">
              <a:buFontTx/>
              <a:buNone/>
            </a:pPr>
            <a:endParaRPr lang="it-IT" altLang="en-US" sz="1700">
              <a:solidFill>
                <a:schemeClr val="tx1">
                  <a:lumMod val="85000"/>
                  <a:lumOff val="15000"/>
                </a:schemeClr>
              </a:solidFill>
            </a:endParaRPr>
          </a:p>
        </p:txBody>
      </p:sp>
      <p:sp>
        <p:nvSpPr>
          <p:cNvPr id="27652" name="Segnaposto numero diapositiva 5">
            <a:extLst>
              <a:ext uri="{FF2B5EF4-FFF2-40B4-BE49-F238E27FC236}">
                <a16:creationId xmlns:a16="http://schemas.microsoft.com/office/drawing/2014/main" id="{1C174DDC-3213-42DF-9ADA-D0732C95E37C}"/>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spcBef>
                <a:spcPct val="0"/>
              </a:spcBef>
              <a:spcAft>
                <a:spcPts val="600"/>
              </a:spcAft>
              <a:buFontTx/>
              <a:buNone/>
            </a:pPr>
            <a:fld id="{E733AEFB-547B-46BF-A75D-4416A227C706}" type="slidenum">
              <a:rPr lang="it-IT" altLang="en-US" sz="900">
                <a:latin typeface="Arial" panose="020B0604020202020204" pitchFamily="34" charset="0"/>
                <a:cs typeface="Arial" panose="020B0604020202020204" pitchFamily="34" charset="0"/>
              </a:rPr>
              <a:pPr fontAlgn="base">
                <a:spcBef>
                  <a:spcPct val="0"/>
                </a:spcBef>
                <a:spcAft>
                  <a:spcPts val="600"/>
                </a:spcAft>
                <a:buFontTx/>
                <a:buNone/>
              </a:pPr>
              <a:t>33</a:t>
            </a:fld>
            <a:endParaRPr lang="it-IT" altLang="en-US" sz="900">
              <a:latin typeface="Arial" panose="020B0604020202020204" pitchFamily="34" charset="0"/>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8831"/>
    </mc:Choice>
    <mc:Fallback xmlns="">
      <p:transition spd="slow" advTm="18831"/>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10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2531">
                                            <p:txEl>
                                              <p:pRg st="2" end="2"/>
                                            </p:txEl>
                                          </p:spTgt>
                                        </p:tgtEl>
                                        <p:attrNameLst>
                                          <p:attrName>style.visibility</p:attrName>
                                        </p:attrNameLst>
                                      </p:cBhvr>
                                      <p:to>
                                        <p:strVal val="visible"/>
                                      </p:to>
                                    </p:set>
                                    <p:animEffect transition="in" filter="fade">
                                      <p:cBhvr>
                                        <p:cTn id="12" dur="1000"/>
                                        <p:tgtEl>
                                          <p:spTgt spid="225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2531">
                                            <p:txEl>
                                              <p:pRg st="4" end="4"/>
                                            </p:txEl>
                                          </p:spTgt>
                                        </p:tgtEl>
                                        <p:attrNameLst>
                                          <p:attrName>style.visibility</p:attrName>
                                        </p:attrNameLst>
                                      </p:cBhvr>
                                      <p:to>
                                        <p:strVal val="visible"/>
                                      </p:to>
                                    </p:set>
                                    <p:animEffect transition="in" filter="fade">
                                      <p:cBhvr>
                                        <p:cTn id="17" dur="1000"/>
                                        <p:tgtEl>
                                          <p:spTgt spid="22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82"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678" name="Picture 28677" descr="Question mark boxes">
            <a:extLst>
              <a:ext uri="{FF2B5EF4-FFF2-40B4-BE49-F238E27FC236}">
                <a16:creationId xmlns:a16="http://schemas.microsoft.com/office/drawing/2014/main" id="{AEB420E0-C84E-1919-6A57-646FE2371E0B}"/>
              </a:ext>
            </a:extLst>
          </p:cNvPr>
          <p:cNvPicPr>
            <a:picLocks noChangeAspect="1"/>
          </p:cNvPicPr>
          <p:nvPr/>
        </p:nvPicPr>
        <p:blipFill rotWithShape="1">
          <a:blip r:embed="rId3"/>
          <a:srcRect l="34212" r="28331"/>
          <a:stretch/>
        </p:blipFill>
        <p:spPr>
          <a:xfrm>
            <a:off x="4577270" y="10"/>
            <a:ext cx="4566728" cy="6857990"/>
          </a:xfrm>
          <a:prstGeom prst="rect">
            <a:avLst/>
          </a:prstGeom>
        </p:spPr>
      </p:pic>
      <p:sp useBgFill="1">
        <p:nvSpPr>
          <p:cNvPr id="28684" name="Rectangle 28683">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686" name="Rectangle 28685">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4" name="Rectangle 2">
            <a:extLst>
              <a:ext uri="{FF2B5EF4-FFF2-40B4-BE49-F238E27FC236}">
                <a16:creationId xmlns:a16="http://schemas.microsoft.com/office/drawing/2014/main" id="{24964FB9-8F1B-4AE2-88AA-5D5A3FBF3FF6}"/>
              </a:ext>
            </a:extLst>
          </p:cNvPr>
          <p:cNvSpPr>
            <a:spLocks noGrp="1" noChangeArrowheads="1"/>
          </p:cNvSpPr>
          <p:nvPr>
            <p:ph type="title"/>
          </p:nvPr>
        </p:nvSpPr>
        <p:spPr>
          <a:xfrm>
            <a:off x="571350" y="328512"/>
            <a:ext cx="3583791" cy="1628970"/>
          </a:xfrm>
        </p:spPr>
        <p:txBody>
          <a:bodyPr anchor="ctr">
            <a:normAutofit/>
          </a:bodyPr>
          <a:lstStyle/>
          <a:p>
            <a:pPr eaLnBrk="1" hangingPunct="1"/>
            <a:r>
              <a:rPr lang="it-IT" altLang="en-US" sz="3500">
                <a:latin typeface="Times New Roman" panose="02020603050405020304" pitchFamily="18" charset="0"/>
              </a:rPr>
              <a:t>Group work</a:t>
            </a:r>
          </a:p>
        </p:txBody>
      </p:sp>
      <p:sp>
        <p:nvSpPr>
          <p:cNvPr id="21507" name="Rectangle 3">
            <a:extLst>
              <a:ext uri="{FF2B5EF4-FFF2-40B4-BE49-F238E27FC236}">
                <a16:creationId xmlns:a16="http://schemas.microsoft.com/office/drawing/2014/main" id="{20A838D9-07E0-498F-ADC8-B7B6D2D68168}"/>
              </a:ext>
            </a:extLst>
          </p:cNvPr>
          <p:cNvSpPr>
            <a:spLocks noGrp="1" noChangeArrowheads="1"/>
          </p:cNvSpPr>
          <p:nvPr>
            <p:ph idx="1"/>
          </p:nvPr>
        </p:nvSpPr>
        <p:spPr>
          <a:xfrm>
            <a:off x="571350" y="2884929"/>
            <a:ext cx="3494817" cy="3374137"/>
          </a:xfrm>
        </p:spPr>
        <p:txBody>
          <a:bodyPr anchor="ctr">
            <a:normAutofit/>
          </a:bodyPr>
          <a:lstStyle/>
          <a:p>
            <a:pPr eaLnBrk="1" hangingPunct="1">
              <a:buFontTx/>
              <a:buNone/>
            </a:pPr>
            <a:r>
              <a:rPr lang="it-IT" altLang="en-US" sz="1400"/>
              <a:t>   </a:t>
            </a:r>
            <a:r>
              <a:rPr lang="it-IT" altLang="en-US" sz="1400">
                <a:latin typeface="Times New Roman" panose="02020603050405020304" pitchFamily="18" charset="0"/>
              </a:rPr>
              <a:t>Think of your topic</a:t>
            </a:r>
          </a:p>
          <a:p>
            <a:pPr eaLnBrk="1" hangingPunct="1">
              <a:buFontTx/>
              <a:buNone/>
            </a:pPr>
            <a:endParaRPr lang="it-IT" altLang="en-US" sz="1400">
              <a:latin typeface="Times New Roman" panose="02020603050405020304" pitchFamily="18" charset="0"/>
            </a:endParaRPr>
          </a:p>
          <a:p>
            <a:pPr eaLnBrk="1" hangingPunct="1">
              <a:buFontTx/>
              <a:buNone/>
            </a:pPr>
            <a:r>
              <a:rPr lang="it-IT" altLang="en-US" sz="1400">
                <a:latin typeface="Times New Roman" panose="02020603050405020304" pitchFamily="18" charset="0"/>
              </a:rPr>
              <a:t>   Work on key words that you feel need to be in your title to clarify the content to the reader.</a:t>
            </a:r>
          </a:p>
          <a:p>
            <a:pPr eaLnBrk="1" hangingPunct="1">
              <a:buFontTx/>
              <a:buNone/>
            </a:pPr>
            <a:endParaRPr lang="it-IT" altLang="en-US" sz="1400">
              <a:latin typeface="Times New Roman" panose="02020603050405020304" pitchFamily="18" charset="0"/>
            </a:endParaRPr>
          </a:p>
          <a:p>
            <a:pPr eaLnBrk="1" hangingPunct="1">
              <a:buFontTx/>
              <a:buNone/>
            </a:pPr>
            <a:r>
              <a:rPr lang="it-IT" altLang="en-US" sz="1400">
                <a:latin typeface="Times New Roman" panose="02020603050405020304" pitchFamily="18" charset="0"/>
              </a:rPr>
              <a:t>   Write down some possibilities and decide which one is most suitable.</a:t>
            </a:r>
          </a:p>
          <a:p>
            <a:pPr eaLnBrk="1" hangingPunct="1">
              <a:buFontTx/>
              <a:buNone/>
            </a:pPr>
            <a:endParaRPr lang="it-IT" altLang="en-US" sz="1400">
              <a:latin typeface="Times New Roman" panose="02020603050405020304" pitchFamily="18" charset="0"/>
            </a:endParaRPr>
          </a:p>
          <a:p>
            <a:pPr eaLnBrk="1" hangingPunct="1">
              <a:buFontTx/>
              <a:buNone/>
            </a:pPr>
            <a:r>
              <a:rPr lang="it-IT" altLang="en-US" sz="1400">
                <a:latin typeface="Times New Roman" panose="02020603050405020304" pitchFamily="18" charset="0"/>
              </a:rPr>
              <a:t>   Obviously, the title may require revision once you have written the content.</a:t>
            </a:r>
          </a:p>
          <a:p>
            <a:pPr eaLnBrk="1" hangingPunct="1">
              <a:buFontTx/>
              <a:buNone/>
            </a:pPr>
            <a:endParaRPr lang="it-IT" altLang="en-US" sz="1400">
              <a:latin typeface="Times New Roman" panose="02020603050405020304" pitchFamily="18" charset="0"/>
            </a:endParaRPr>
          </a:p>
          <a:p>
            <a:pPr eaLnBrk="1" hangingPunct="1">
              <a:buFontTx/>
              <a:buNone/>
            </a:pPr>
            <a:endParaRPr lang="it-IT" altLang="en-US" sz="1400">
              <a:latin typeface="Times New Roman" panose="02020603050405020304" pitchFamily="18" charset="0"/>
            </a:endParaRPr>
          </a:p>
        </p:txBody>
      </p:sp>
      <p:sp>
        <p:nvSpPr>
          <p:cNvPr id="28676" name="Segnaposto numero diapositiva 5">
            <a:extLst>
              <a:ext uri="{FF2B5EF4-FFF2-40B4-BE49-F238E27FC236}">
                <a16:creationId xmlns:a16="http://schemas.microsoft.com/office/drawing/2014/main" id="{ECB97AB7-FB85-441C-9735-BC765C1F5768}"/>
              </a:ext>
            </a:extLst>
          </p:cNvPr>
          <p:cNvSpPr>
            <a:spLocks noGrp="1"/>
          </p:cNvSpPr>
          <p:nvPr>
            <p:ph type="sldNum" sz="quarter" idx="12"/>
          </p:nvPr>
        </p:nvSpPr>
        <p:spPr bwMode="auto">
          <a:xfrm>
            <a:off x="7886700" y="6356350"/>
            <a:ext cx="1097118"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spcBef>
                <a:spcPct val="0"/>
              </a:spcBef>
              <a:spcAft>
                <a:spcPts val="600"/>
              </a:spcAft>
              <a:buFontTx/>
              <a:buNone/>
            </a:pPr>
            <a:fld id="{A605AF8E-6C6E-4E74-8835-BDE117ADC8F7}" type="slidenum">
              <a:rPr lang="it-IT" altLang="en-US" sz="1800">
                <a:solidFill>
                  <a:srgbClr val="FFFFFF"/>
                </a:solidFill>
                <a:latin typeface="Arial" panose="020B0604020202020204" pitchFamily="34" charset="0"/>
                <a:cs typeface="Arial" panose="020B0604020202020204" pitchFamily="34" charset="0"/>
              </a:rPr>
              <a:pPr fontAlgn="base">
                <a:spcBef>
                  <a:spcPct val="0"/>
                </a:spcBef>
                <a:spcAft>
                  <a:spcPts val="600"/>
                </a:spcAft>
                <a:buFontTx/>
                <a:buNone/>
              </a:pPr>
              <a:t>34</a:t>
            </a:fld>
            <a:endParaRPr lang="it-IT" altLang="en-US" sz="1800">
              <a:solidFill>
                <a:srgbClr val="FFFFFF"/>
              </a:solidFill>
              <a:latin typeface="Arial" panose="020B0604020202020204" pitchFamily="34" charset="0"/>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9723"/>
    </mc:Choice>
    <mc:Fallback xmlns="">
      <p:transition spd="slow" advTm="19723"/>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10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1507">
                                            <p:txEl>
                                              <p:pRg st="2" end="2"/>
                                            </p:txEl>
                                          </p:spTgt>
                                        </p:tgtEl>
                                        <p:attrNameLst>
                                          <p:attrName>style.visibility</p:attrName>
                                        </p:attrNameLst>
                                      </p:cBhvr>
                                      <p:to>
                                        <p:strVal val="visible"/>
                                      </p:to>
                                    </p:set>
                                    <p:animEffect transition="in" filter="fade">
                                      <p:cBhvr>
                                        <p:cTn id="12" dur="1000"/>
                                        <p:tgtEl>
                                          <p:spTgt spid="215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1507">
                                            <p:txEl>
                                              <p:pRg st="4" end="4"/>
                                            </p:txEl>
                                          </p:spTgt>
                                        </p:tgtEl>
                                        <p:attrNameLst>
                                          <p:attrName>style.visibility</p:attrName>
                                        </p:attrNameLst>
                                      </p:cBhvr>
                                      <p:to>
                                        <p:strVal val="visible"/>
                                      </p:to>
                                    </p:set>
                                    <p:animEffect transition="in" filter="fade">
                                      <p:cBhvr>
                                        <p:cTn id="17" dur="1000"/>
                                        <p:tgtEl>
                                          <p:spTgt spid="2150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1507">
                                            <p:txEl>
                                              <p:pRg st="6" end="6"/>
                                            </p:txEl>
                                          </p:spTgt>
                                        </p:tgtEl>
                                        <p:attrNameLst>
                                          <p:attrName>style.visibility</p:attrName>
                                        </p:attrNameLst>
                                      </p:cBhvr>
                                      <p:to>
                                        <p:strVal val="visible"/>
                                      </p:to>
                                    </p:set>
                                    <p:animEffect transition="in" filter="fade">
                                      <p:cBhvr>
                                        <p:cTn id="22" dur="1000"/>
                                        <p:tgtEl>
                                          <p:spTgt spid="215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345E798-AC34-4159-93A6-870C9B0DE88A}"/>
              </a:ext>
            </a:extLst>
          </p:cNvPr>
          <p:cNvSpPr>
            <a:spLocks noGrp="1" noChangeArrowheads="1"/>
          </p:cNvSpPr>
          <p:nvPr>
            <p:ph type="title"/>
          </p:nvPr>
        </p:nvSpPr>
        <p:spPr>
          <a:xfrm>
            <a:off x="628650" y="838199"/>
            <a:ext cx="3143250" cy="5338763"/>
          </a:xfrm>
        </p:spPr>
        <p:txBody>
          <a:bodyPr>
            <a:normAutofit/>
          </a:bodyPr>
          <a:lstStyle/>
          <a:p>
            <a:pPr eaLnBrk="1" hangingPunct="1"/>
            <a:r>
              <a:rPr lang="it-IT" altLang="en-US">
                <a:latin typeface="Times New Roman" panose="02020603050405020304" pitchFamily="18" charset="0"/>
              </a:rPr>
              <a:t>Homework for lesson 9</a:t>
            </a:r>
          </a:p>
        </p:txBody>
      </p:sp>
      <p:sp>
        <p:nvSpPr>
          <p:cNvPr id="13315" name="Rectangle 3">
            <a:extLst>
              <a:ext uri="{FF2B5EF4-FFF2-40B4-BE49-F238E27FC236}">
                <a16:creationId xmlns:a16="http://schemas.microsoft.com/office/drawing/2014/main" id="{DDC0E1F2-0970-4F5D-8D06-740AA06E0F50}"/>
              </a:ext>
            </a:extLst>
          </p:cNvPr>
          <p:cNvSpPr>
            <a:spLocks noGrp="1" noChangeArrowheads="1"/>
          </p:cNvSpPr>
          <p:nvPr>
            <p:ph idx="1"/>
          </p:nvPr>
        </p:nvSpPr>
        <p:spPr>
          <a:xfrm>
            <a:off x="3976749" y="838199"/>
            <a:ext cx="4538601" cy="5338763"/>
          </a:xfrm>
        </p:spPr>
        <p:txBody>
          <a:bodyPr rtlCol="0" anchor="ctr">
            <a:normAutofit/>
          </a:bodyPr>
          <a:lstStyle/>
          <a:p>
            <a:pPr eaLnBrk="1" fontAlgn="auto" hangingPunct="1">
              <a:spcAft>
                <a:spcPts val="0"/>
              </a:spcAft>
              <a:defRPr/>
            </a:pPr>
            <a:r>
              <a:rPr lang="it-IT" altLang="en-US" sz="1700"/>
              <a:t> Read articles on pg 155, 159/60 </a:t>
            </a:r>
          </a:p>
          <a:p>
            <a:pPr eaLnBrk="1" fontAlgn="auto" hangingPunct="1">
              <a:spcAft>
                <a:spcPts val="0"/>
              </a:spcAft>
              <a:defRPr/>
            </a:pPr>
            <a:r>
              <a:rPr lang="it-IT" altLang="en-US" sz="1700">
                <a:latin typeface="Times New Roman" panose="02020603050405020304" pitchFamily="18" charset="0"/>
              </a:rPr>
              <a:t>Exercises up to pg 166 </a:t>
            </a:r>
          </a:p>
          <a:p>
            <a:pPr eaLnBrk="1" fontAlgn="auto" hangingPunct="1">
              <a:spcAft>
                <a:spcPts val="0"/>
              </a:spcAft>
              <a:defRPr/>
            </a:pPr>
            <a:r>
              <a:rPr lang="it-IT" altLang="en-US" sz="1700">
                <a:latin typeface="Times New Roman" panose="02020603050405020304" pitchFamily="18" charset="0"/>
              </a:rPr>
              <a:t>Download and read: </a:t>
            </a:r>
          </a:p>
          <a:p>
            <a:pPr eaLnBrk="1" fontAlgn="auto" hangingPunct="1">
              <a:spcAft>
                <a:spcPts val="0"/>
              </a:spcAft>
              <a:defRPr/>
            </a:pPr>
            <a:r>
              <a:rPr lang="it-IT" altLang="en-US" sz="1700" i="1">
                <a:latin typeface="Times New Roman" panose="02020603050405020304" pitchFamily="18" charset="0"/>
              </a:rPr>
              <a:t>CL Research Paper: Checking your work &gt;Titles for Talks on Moodle </a:t>
            </a:r>
            <a:r>
              <a:rPr lang="it-IT" altLang="en-US" sz="1700">
                <a:latin typeface="Times New Roman" panose="02020603050405020304" pitchFamily="18" charset="0"/>
              </a:rPr>
              <a:t>Contents will be discussed in the last lesson.</a:t>
            </a:r>
          </a:p>
          <a:p>
            <a:pPr eaLnBrk="1" fontAlgn="auto" hangingPunct="1">
              <a:spcAft>
                <a:spcPts val="0"/>
              </a:spcAft>
              <a:defRPr/>
            </a:pPr>
            <a:r>
              <a:rPr lang="it-IT" altLang="en-US" sz="1700">
                <a:latin typeface="Times New Roman" panose="02020603050405020304" pitchFamily="18" charset="0"/>
              </a:rPr>
              <a:t>Upload your proposal for your final title</a:t>
            </a:r>
          </a:p>
        </p:txBody>
      </p:sp>
      <p:sp>
        <p:nvSpPr>
          <p:cNvPr id="29700" name="Segnaposto numero diapositiva 5">
            <a:extLst>
              <a:ext uri="{FF2B5EF4-FFF2-40B4-BE49-F238E27FC236}">
                <a16:creationId xmlns:a16="http://schemas.microsoft.com/office/drawing/2014/main" id="{F0EE8441-9ADB-41F9-A91A-E2802E5365B1}"/>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spcBef>
                <a:spcPct val="0"/>
              </a:spcBef>
              <a:spcAft>
                <a:spcPts val="600"/>
              </a:spcAft>
              <a:buFontTx/>
              <a:buNone/>
            </a:pPr>
            <a:fld id="{BFF81477-9897-4479-A725-609F3298636B}" type="slidenum">
              <a:rPr lang="it-IT" altLang="en-US" sz="1800" smtClean="0">
                <a:latin typeface="Arial" panose="020B0604020202020204" pitchFamily="34" charset="0"/>
                <a:cs typeface="Arial" panose="020B0604020202020204" pitchFamily="34" charset="0"/>
              </a:rPr>
              <a:pPr fontAlgn="base">
                <a:spcBef>
                  <a:spcPct val="0"/>
                </a:spcBef>
                <a:spcAft>
                  <a:spcPts val="600"/>
                </a:spcAft>
                <a:buFontTx/>
                <a:buNone/>
              </a:pPr>
              <a:t>35</a:t>
            </a:fld>
            <a:endParaRPr lang="it-IT" altLang="en-US" sz="1800">
              <a:latin typeface="Arial" panose="020B0604020202020204" pitchFamily="34" charset="0"/>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4664"/>
    </mc:Choice>
    <mc:Fallback xmlns="">
      <p:transition spd="slow" advTm="34664"/>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1000"/>
                                        <p:tgtEl>
                                          <p:spTgt spid="13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fade">
                                      <p:cBhvr>
                                        <p:cTn id="17" dur="1000"/>
                                        <p:tgtEl>
                                          <p:spTgt spid="133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fade">
                                      <p:cBhvr>
                                        <p:cTn id="22" dur="1000"/>
                                        <p:tgtEl>
                                          <p:spTgt spid="133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fade">
                                      <p:cBhvr>
                                        <p:cTn id="27" dur="10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ands holding each other">
            <a:extLst>
              <a:ext uri="{FF2B5EF4-FFF2-40B4-BE49-F238E27FC236}">
                <a16:creationId xmlns:a16="http://schemas.microsoft.com/office/drawing/2014/main" id="{A574CCAA-5A16-C014-109E-13B94021D1A9}"/>
              </a:ext>
            </a:extLst>
          </p:cNvPr>
          <p:cNvPicPr>
            <a:picLocks noChangeAspect="1"/>
          </p:cNvPicPr>
          <p:nvPr/>
        </p:nvPicPr>
        <p:blipFill rotWithShape="1">
          <a:blip r:embed="rId2"/>
          <a:srcRect l="27051" r="28500" b="-1"/>
          <a:stretch/>
        </p:blipFill>
        <p:spPr>
          <a:xfrm>
            <a:off x="4577270" y="10"/>
            <a:ext cx="4566728" cy="6857990"/>
          </a:xfrm>
          <a:prstGeom prst="rect">
            <a:avLst/>
          </a:prstGeom>
        </p:spPr>
      </p:pic>
      <p:sp useBgFill="1">
        <p:nvSpPr>
          <p:cNvPr id="12" name="Rectangle 11">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13">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C6F3C90-692D-4814-8B19-0BCA89B73C34}"/>
              </a:ext>
            </a:extLst>
          </p:cNvPr>
          <p:cNvSpPr>
            <a:spLocks noGrp="1"/>
          </p:cNvSpPr>
          <p:nvPr>
            <p:ph type="title"/>
          </p:nvPr>
        </p:nvSpPr>
        <p:spPr>
          <a:xfrm>
            <a:off x="571350" y="328512"/>
            <a:ext cx="3583791" cy="1628970"/>
          </a:xfrm>
        </p:spPr>
        <p:txBody>
          <a:bodyPr anchor="ctr">
            <a:normAutofit/>
          </a:bodyPr>
          <a:lstStyle/>
          <a:p>
            <a:r>
              <a:rPr lang="en-US" sz="3500"/>
              <a:t>Key words – Lexical nets</a:t>
            </a:r>
            <a:br>
              <a:rPr lang="en-US" sz="3500"/>
            </a:br>
            <a:r>
              <a:rPr lang="en-US" sz="3500"/>
              <a:t>Exercise</a:t>
            </a:r>
          </a:p>
        </p:txBody>
      </p:sp>
      <p:sp>
        <p:nvSpPr>
          <p:cNvPr id="3" name="Segnaposto contenuto 2">
            <a:extLst>
              <a:ext uri="{FF2B5EF4-FFF2-40B4-BE49-F238E27FC236}">
                <a16:creationId xmlns:a16="http://schemas.microsoft.com/office/drawing/2014/main" id="{26A8C31F-275E-47E5-92C6-D5B9FCF07E07}"/>
              </a:ext>
            </a:extLst>
          </p:cNvPr>
          <p:cNvSpPr>
            <a:spLocks noGrp="1"/>
          </p:cNvSpPr>
          <p:nvPr>
            <p:ph idx="1"/>
          </p:nvPr>
        </p:nvSpPr>
        <p:spPr>
          <a:xfrm>
            <a:off x="571350" y="2884929"/>
            <a:ext cx="3494817" cy="3374137"/>
          </a:xfrm>
        </p:spPr>
        <p:txBody>
          <a:bodyPr anchor="ctr">
            <a:normAutofit/>
          </a:bodyPr>
          <a:lstStyle/>
          <a:p>
            <a:r>
              <a:rPr lang="en-US" sz="1700" dirty="0"/>
              <a:t>Group work</a:t>
            </a:r>
          </a:p>
          <a:p>
            <a:pPr marL="457200" lvl="1" indent="0">
              <a:buNone/>
            </a:pPr>
            <a:endParaRPr lang="en-US" sz="1700" dirty="0"/>
          </a:p>
          <a:p>
            <a:pPr marL="457200" lvl="1" indent="0">
              <a:buNone/>
            </a:pPr>
            <a:r>
              <a:rPr lang="en-US" sz="1700" dirty="0"/>
              <a:t>Create 3 groups of key words</a:t>
            </a:r>
          </a:p>
          <a:p>
            <a:pPr marL="457200" lvl="1" indent="0">
              <a:buNone/>
            </a:pPr>
            <a:r>
              <a:rPr lang="en-US" sz="1700" dirty="0"/>
              <a:t>1. related to your specific topic</a:t>
            </a:r>
          </a:p>
          <a:p>
            <a:pPr marL="457200" lvl="1" indent="0">
              <a:buNone/>
            </a:pPr>
            <a:r>
              <a:rPr lang="en-US" sz="1700" dirty="0"/>
              <a:t>2. connected to research</a:t>
            </a:r>
          </a:p>
          <a:p>
            <a:pPr marL="457200" lvl="1" indent="0">
              <a:buNone/>
            </a:pPr>
            <a:r>
              <a:rPr lang="en-US" sz="1700" dirty="0"/>
              <a:t>3. academic words</a:t>
            </a:r>
          </a:p>
        </p:txBody>
      </p:sp>
      <p:sp>
        <p:nvSpPr>
          <p:cNvPr id="4" name="Segnaposto numero diapositiva 3">
            <a:extLst>
              <a:ext uri="{FF2B5EF4-FFF2-40B4-BE49-F238E27FC236}">
                <a16:creationId xmlns:a16="http://schemas.microsoft.com/office/drawing/2014/main" id="{7613F208-4517-4F1A-849D-25CE39C5AA12}"/>
              </a:ext>
            </a:extLst>
          </p:cNvPr>
          <p:cNvSpPr>
            <a:spLocks noGrp="1"/>
          </p:cNvSpPr>
          <p:nvPr>
            <p:ph type="sldNum" sz="quarter" idx="12"/>
          </p:nvPr>
        </p:nvSpPr>
        <p:spPr>
          <a:xfrm>
            <a:off x="7886700" y="6356350"/>
            <a:ext cx="1097118" cy="365125"/>
          </a:xfrm>
        </p:spPr>
        <p:txBody>
          <a:bodyPr>
            <a:normAutofit/>
          </a:bodyPr>
          <a:lstStyle/>
          <a:p>
            <a:pPr>
              <a:spcAft>
                <a:spcPts val="600"/>
              </a:spcAft>
              <a:defRPr/>
            </a:pPr>
            <a:fld id="{D3D22397-FEAE-4D5B-BB6B-8F211765913E}" type="slidenum">
              <a:rPr lang="it-IT" altLang="en-US">
                <a:solidFill>
                  <a:srgbClr val="FFFFFF"/>
                </a:solidFill>
              </a:rPr>
              <a:pPr>
                <a:spcAft>
                  <a:spcPts val="600"/>
                </a:spcAft>
                <a:defRPr/>
              </a:pPr>
              <a:t>4</a:t>
            </a:fld>
            <a:endParaRPr lang="it-IT" altLang="en-US">
              <a:solidFill>
                <a:srgbClr val="FFFFFF"/>
              </a:solidFill>
            </a:endParaRPr>
          </a:p>
        </p:txBody>
      </p:sp>
    </p:spTree>
    <p:extLst>
      <p:ext uri="{BB962C8B-B14F-4D97-AF65-F5344CB8AC3E}">
        <p14:creationId xmlns:p14="http://schemas.microsoft.com/office/powerpoint/2010/main" val="3380318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91C643-E5B2-40A9-9921-7901F2217048}"/>
              </a:ext>
            </a:extLst>
          </p:cNvPr>
          <p:cNvSpPr>
            <a:spLocks noGrp="1"/>
          </p:cNvSpPr>
          <p:nvPr>
            <p:ph type="title"/>
          </p:nvPr>
        </p:nvSpPr>
        <p:spPr>
          <a:xfrm>
            <a:off x="297101" y="260649"/>
            <a:ext cx="4087306" cy="1224136"/>
          </a:xfrm>
        </p:spPr>
        <p:txBody>
          <a:bodyPr>
            <a:normAutofit/>
          </a:bodyPr>
          <a:lstStyle/>
          <a:p>
            <a:r>
              <a:rPr lang="en-US" sz="4000" dirty="0"/>
              <a:t>Plan-Assess-Locate-Revise</a:t>
            </a:r>
          </a:p>
        </p:txBody>
      </p:sp>
      <p:sp>
        <p:nvSpPr>
          <p:cNvPr id="3" name="Segnaposto contenuto 2">
            <a:extLst>
              <a:ext uri="{FF2B5EF4-FFF2-40B4-BE49-F238E27FC236}">
                <a16:creationId xmlns:a16="http://schemas.microsoft.com/office/drawing/2014/main" id="{6909505A-4A15-4337-BDFE-E57F8540E705}"/>
              </a:ext>
            </a:extLst>
          </p:cNvPr>
          <p:cNvSpPr>
            <a:spLocks noGrp="1"/>
          </p:cNvSpPr>
          <p:nvPr>
            <p:ph idx="1"/>
          </p:nvPr>
        </p:nvSpPr>
        <p:spPr>
          <a:xfrm>
            <a:off x="119245" y="1517579"/>
            <a:ext cx="4087306" cy="4158952"/>
          </a:xfrm>
        </p:spPr>
        <p:txBody>
          <a:bodyPr>
            <a:noAutofit/>
          </a:bodyPr>
          <a:lstStyle/>
          <a:p>
            <a:pPr marL="0" indent="0">
              <a:buNone/>
            </a:pPr>
            <a:r>
              <a:rPr lang="en-US" sz="1400" b="0" i="0" dirty="0">
                <a:effectLst/>
                <a:latin typeface="Arial" panose="020B0604020202020204" pitchFamily="34" charset="0"/>
              </a:rPr>
              <a:t>For any research process be certain to understand the assignment and/or your goal to be achieved through the writing.</a:t>
            </a:r>
          </a:p>
          <a:p>
            <a:pPr marL="0" indent="0">
              <a:buNone/>
            </a:pPr>
            <a:endParaRPr lang="en-US" sz="1400" b="0" i="0" dirty="0">
              <a:effectLst/>
              <a:latin typeface="Arial" panose="020B0604020202020204" pitchFamily="34" charset="0"/>
            </a:endParaRPr>
          </a:p>
          <a:p>
            <a:r>
              <a:rPr lang="en-US" sz="1400" b="0" i="0" dirty="0">
                <a:effectLst/>
                <a:latin typeface="Arial" panose="020B0604020202020204" pitchFamily="34" charset="0"/>
              </a:rPr>
              <a:t>The process of locating materials, sources, to support your writing should be logical and methodical:</a:t>
            </a:r>
          </a:p>
          <a:p>
            <a:pPr>
              <a:buFont typeface="+mj-lt"/>
              <a:buAutoNum type="arabicPeriod"/>
            </a:pPr>
            <a:r>
              <a:rPr lang="en-US" sz="1400" b="0" i="0" dirty="0">
                <a:effectLst/>
                <a:latin typeface="Arial" panose="020B0604020202020204" pitchFamily="34" charset="0"/>
              </a:rPr>
              <a:t>Plan your writing and identify your goal or conclusion in the writing.</a:t>
            </a:r>
          </a:p>
          <a:p>
            <a:pPr>
              <a:buFont typeface="+mj-lt"/>
              <a:buAutoNum type="arabicPeriod"/>
            </a:pPr>
            <a:r>
              <a:rPr lang="en-US" sz="1400" b="0" i="0" dirty="0">
                <a:effectLst/>
                <a:latin typeface="Arial" panose="020B0604020202020204" pitchFamily="34" charset="0"/>
              </a:rPr>
              <a:t>Assess which points you will be making in your writing which need authoritative support.</a:t>
            </a:r>
          </a:p>
          <a:p>
            <a:pPr>
              <a:buFont typeface="+mj-lt"/>
              <a:buAutoNum type="arabicPeriod"/>
            </a:pPr>
            <a:r>
              <a:rPr lang="en-US" sz="1400" b="0" i="0" dirty="0">
                <a:effectLst/>
                <a:latin typeface="Arial" panose="020B0604020202020204" pitchFamily="34" charset="0"/>
              </a:rPr>
              <a:t>Locate authoritative sources as foundations for each of your points which will logically lead the reader of your writing to your intended goal or conclusion.</a:t>
            </a:r>
          </a:p>
          <a:p>
            <a:pPr>
              <a:buFont typeface="+mj-lt"/>
              <a:buAutoNum type="arabicPeriod"/>
            </a:pPr>
            <a:r>
              <a:rPr lang="en-US" sz="1400" b="0" i="0" dirty="0">
                <a:effectLst/>
                <a:latin typeface="Arial" panose="020B0604020202020204" pitchFamily="34" charset="0"/>
              </a:rPr>
              <a:t>Revise your goal, conclusion, and/or points to reflect what you have learned from your research.</a:t>
            </a:r>
            <a:endParaRPr lang="en-US" sz="1400" dirty="0"/>
          </a:p>
          <a:p>
            <a:pPr marL="0" indent="0">
              <a:buNone/>
            </a:pPr>
            <a:r>
              <a:rPr lang="en-US" sz="1400" dirty="0">
                <a:hlinkClick r:id="rId2"/>
              </a:rPr>
              <a:t>http://www2.estrellamountain.edu/faculty/freeman/Shared/miniprep/usingsources1miniprep/usingsources1miniprep_print.html</a:t>
            </a:r>
            <a:endParaRPr lang="en-US" sz="1400" dirty="0"/>
          </a:p>
        </p:txBody>
      </p:sp>
      <p:sp>
        <p:nvSpPr>
          <p:cNvPr id="4" name="Segnaposto numero diapositiva 3">
            <a:extLst>
              <a:ext uri="{FF2B5EF4-FFF2-40B4-BE49-F238E27FC236}">
                <a16:creationId xmlns:a16="http://schemas.microsoft.com/office/drawing/2014/main" id="{03DFD304-AD74-46E5-B2FC-6B9A683B9DD8}"/>
              </a:ext>
            </a:extLst>
          </p:cNvPr>
          <p:cNvSpPr>
            <a:spLocks noGrp="1"/>
          </p:cNvSpPr>
          <p:nvPr>
            <p:ph type="sldNum" sz="quarter" idx="12"/>
          </p:nvPr>
        </p:nvSpPr>
        <p:spPr>
          <a:xfrm>
            <a:off x="7767586" y="6356350"/>
            <a:ext cx="747763" cy="365125"/>
          </a:xfrm>
        </p:spPr>
        <p:txBody>
          <a:bodyPr>
            <a:normAutofit/>
          </a:bodyPr>
          <a:lstStyle/>
          <a:p>
            <a:pPr>
              <a:spcAft>
                <a:spcPts val="600"/>
              </a:spcAft>
              <a:defRPr/>
            </a:pPr>
            <a:fld id="{D3D22397-FEAE-4D5B-BB6B-8F211765913E}" type="slidenum">
              <a:rPr lang="it-IT" altLang="en-US">
                <a:solidFill>
                  <a:srgbClr val="404040"/>
                </a:solidFill>
              </a:rPr>
              <a:pPr>
                <a:spcAft>
                  <a:spcPts val="600"/>
                </a:spcAft>
                <a:defRPr/>
              </a:pPr>
              <a:t>5</a:t>
            </a:fld>
            <a:endParaRPr lang="it-IT" altLang="en-US">
              <a:solidFill>
                <a:srgbClr val="404040"/>
              </a:solidFill>
            </a:endParaRPr>
          </a:p>
        </p:txBody>
      </p:sp>
      <p:pic>
        <p:nvPicPr>
          <p:cNvPr id="41986" name="Picture 2">
            <a:extLst>
              <a:ext uri="{FF2B5EF4-FFF2-40B4-BE49-F238E27FC236}">
                <a16:creationId xmlns:a16="http://schemas.microsoft.com/office/drawing/2014/main" id="{556E4091-D53A-48B4-A0E6-06821BDFC55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78531" y="1749052"/>
            <a:ext cx="3356649" cy="3356649"/>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2017"/>
      </p:ext>
    </p:extLst>
  </p:cSld>
  <p:clrMapOvr>
    <a:masterClrMapping/>
  </p:clrMapOvr>
  <mc:AlternateContent xmlns:mc="http://schemas.openxmlformats.org/markup-compatibility/2006" xmlns:p14="http://schemas.microsoft.com/office/powerpoint/2010/main">
    <mc:Choice Requires="p14">
      <p:transition spd="slow" p14:dur="2000" advTm="48234"/>
    </mc:Choice>
    <mc:Fallback xmlns="">
      <p:transition spd="slow" advTm="4823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Multi-coloured dialogue boxes">
            <a:extLst>
              <a:ext uri="{FF2B5EF4-FFF2-40B4-BE49-F238E27FC236}">
                <a16:creationId xmlns:a16="http://schemas.microsoft.com/office/drawing/2014/main" id="{8CDF0D4F-5A51-71DD-8D56-67AD46FB490D}"/>
              </a:ext>
            </a:extLst>
          </p:cNvPr>
          <p:cNvPicPr>
            <a:picLocks noChangeAspect="1"/>
          </p:cNvPicPr>
          <p:nvPr/>
        </p:nvPicPr>
        <p:blipFill rotWithShape="1">
          <a:blip r:embed="rId2"/>
          <a:srcRect l="22145" r="26249" b="2"/>
          <a:stretch/>
        </p:blipFill>
        <p:spPr>
          <a:xfrm>
            <a:off x="4577270" y="10"/>
            <a:ext cx="4566728" cy="6857990"/>
          </a:xfrm>
          <a:prstGeom prst="rect">
            <a:avLst/>
          </a:prstGeom>
        </p:spPr>
      </p:pic>
      <p:sp useBgFill="1">
        <p:nvSpPr>
          <p:cNvPr id="12" name="Rectangle 11">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13">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07CE3A5-7447-CCA1-3107-4AB2D5F89ABF}"/>
              </a:ext>
            </a:extLst>
          </p:cNvPr>
          <p:cNvSpPr>
            <a:spLocks noGrp="1"/>
          </p:cNvSpPr>
          <p:nvPr>
            <p:ph type="title"/>
          </p:nvPr>
        </p:nvSpPr>
        <p:spPr>
          <a:xfrm>
            <a:off x="571350" y="328512"/>
            <a:ext cx="3583791" cy="1628970"/>
          </a:xfrm>
        </p:spPr>
        <p:txBody>
          <a:bodyPr vert="horz" lIns="91440" tIns="45720" rIns="91440" bIns="45720" rtlCol="0" anchor="ctr">
            <a:normAutofit/>
          </a:bodyPr>
          <a:lstStyle/>
          <a:p>
            <a:r>
              <a:rPr lang="en-US" sz="3500"/>
              <a:t>Remember:</a:t>
            </a:r>
          </a:p>
        </p:txBody>
      </p:sp>
      <p:sp>
        <p:nvSpPr>
          <p:cNvPr id="4" name="CasellaDiTesto 3">
            <a:extLst>
              <a:ext uri="{FF2B5EF4-FFF2-40B4-BE49-F238E27FC236}">
                <a16:creationId xmlns:a16="http://schemas.microsoft.com/office/drawing/2014/main" id="{FED9B206-60F3-D34F-4624-AF040640FB84}"/>
              </a:ext>
            </a:extLst>
          </p:cNvPr>
          <p:cNvSpPr txBox="1"/>
          <p:nvPr/>
        </p:nvSpPr>
        <p:spPr>
          <a:xfrm>
            <a:off x="571350" y="2884929"/>
            <a:ext cx="3494817" cy="3374137"/>
          </a:xfrm>
          <a:prstGeom prst="rect">
            <a:avLst/>
          </a:prstGeom>
        </p:spPr>
        <p:txBody>
          <a:bodyPr vert="horz" lIns="91440" tIns="45720" rIns="91440" bIns="45720" rtlCol="0" anchor="ctr">
            <a:normAutofit/>
          </a:bodyPr>
          <a:lstStyle/>
          <a:p>
            <a:pPr marL="342900" indent="-228600" defTabSz="914400">
              <a:lnSpc>
                <a:spcPct val="90000"/>
              </a:lnSpc>
              <a:spcAft>
                <a:spcPts val="600"/>
              </a:spcAft>
              <a:buFont typeface="Arial" panose="020B0604020202020204" pitchFamily="34" charset="0"/>
              <a:buChar char="•"/>
            </a:pPr>
            <a:r>
              <a:rPr lang="en-US" sz="1700"/>
              <a:t>Make a point</a:t>
            </a:r>
          </a:p>
          <a:p>
            <a:pPr marL="342900" indent="-228600" defTabSz="914400">
              <a:lnSpc>
                <a:spcPct val="90000"/>
              </a:lnSpc>
              <a:spcAft>
                <a:spcPts val="600"/>
              </a:spcAft>
              <a:buFont typeface="Arial" panose="020B0604020202020204" pitchFamily="34" charset="0"/>
              <a:buChar char="•"/>
            </a:pPr>
            <a:r>
              <a:rPr lang="en-US" sz="1700"/>
              <a:t>Support that point</a:t>
            </a:r>
          </a:p>
          <a:p>
            <a:pPr marL="342900" indent="-228600" defTabSz="914400">
              <a:lnSpc>
                <a:spcPct val="90000"/>
              </a:lnSpc>
              <a:spcAft>
                <a:spcPts val="600"/>
              </a:spcAft>
              <a:buFont typeface="Arial" panose="020B0604020202020204" pitchFamily="34" charset="0"/>
              <a:buChar char="•"/>
            </a:pPr>
            <a:r>
              <a:rPr lang="en-US" sz="1700"/>
              <a:t>Comment on that point</a:t>
            </a:r>
          </a:p>
        </p:txBody>
      </p:sp>
      <p:sp>
        <p:nvSpPr>
          <p:cNvPr id="3" name="Segnaposto numero diapositiva 2">
            <a:extLst>
              <a:ext uri="{FF2B5EF4-FFF2-40B4-BE49-F238E27FC236}">
                <a16:creationId xmlns:a16="http://schemas.microsoft.com/office/drawing/2014/main" id="{8442E37E-E0A4-EA29-7D9B-EEEAD77EFF06}"/>
              </a:ext>
            </a:extLst>
          </p:cNvPr>
          <p:cNvSpPr>
            <a:spLocks noGrp="1"/>
          </p:cNvSpPr>
          <p:nvPr>
            <p:ph type="sldNum" sz="quarter" idx="12"/>
          </p:nvPr>
        </p:nvSpPr>
        <p:spPr>
          <a:xfrm>
            <a:off x="7886700" y="6356350"/>
            <a:ext cx="1097118" cy="365125"/>
          </a:xfrm>
        </p:spPr>
        <p:txBody>
          <a:bodyPr vert="horz" lIns="91440" tIns="45720" rIns="91440" bIns="45720" rtlCol="0" anchor="ctr">
            <a:normAutofit/>
          </a:bodyPr>
          <a:lstStyle/>
          <a:p>
            <a:pPr defTabSz="914400">
              <a:spcAft>
                <a:spcPts val="600"/>
              </a:spcAft>
              <a:defRPr/>
            </a:pPr>
            <a:fld id="{632CEC3D-4D92-4BC7-A819-59D47F179073}" type="slidenum">
              <a:rPr lang="en-US" altLang="en-US">
                <a:solidFill>
                  <a:srgbClr val="FFFFFF"/>
                </a:solidFill>
                <a:latin typeface="Calibri" panose="020F0502020204030204"/>
              </a:rPr>
              <a:pPr defTabSz="914400">
                <a:spcAft>
                  <a:spcPts val="600"/>
                </a:spcAft>
                <a:defRPr/>
              </a:pPr>
              <a:t>6</a:t>
            </a:fld>
            <a:endParaRPr lang="en-US" altLang="en-US">
              <a:solidFill>
                <a:srgbClr val="FFFFFF"/>
              </a:solidFill>
              <a:latin typeface="Calibri" panose="020F0502020204030204"/>
            </a:endParaRPr>
          </a:p>
        </p:txBody>
      </p:sp>
    </p:spTree>
    <p:extLst>
      <p:ext uri="{BB962C8B-B14F-4D97-AF65-F5344CB8AC3E}">
        <p14:creationId xmlns:p14="http://schemas.microsoft.com/office/powerpoint/2010/main" val="3160900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C1AFD7-C097-479E-BE63-E02E4BAF425D}"/>
              </a:ext>
            </a:extLst>
          </p:cNvPr>
          <p:cNvSpPr>
            <a:spLocks noGrp="1"/>
          </p:cNvSpPr>
          <p:nvPr>
            <p:ph type="title"/>
          </p:nvPr>
        </p:nvSpPr>
        <p:spPr>
          <a:xfrm>
            <a:off x="603503" y="1243013"/>
            <a:ext cx="3088437" cy="4371974"/>
          </a:xfrm>
        </p:spPr>
        <p:txBody>
          <a:bodyPr>
            <a:normAutofit/>
          </a:bodyPr>
          <a:lstStyle/>
          <a:p>
            <a:r>
              <a:rPr lang="en-US" sz="3100" dirty="0">
                <a:solidFill>
                  <a:schemeClr val="tx2"/>
                </a:solidFill>
              </a:rPr>
              <a:t>Authoritative Sources</a:t>
            </a:r>
          </a:p>
        </p:txBody>
      </p:sp>
      <p:sp>
        <p:nvSpPr>
          <p:cNvPr id="3" name="Segnaposto contenuto 2">
            <a:extLst>
              <a:ext uri="{FF2B5EF4-FFF2-40B4-BE49-F238E27FC236}">
                <a16:creationId xmlns:a16="http://schemas.microsoft.com/office/drawing/2014/main" id="{CC94AE27-0613-43EF-8AF4-FDB53BCCDB16}"/>
              </a:ext>
            </a:extLst>
          </p:cNvPr>
          <p:cNvSpPr>
            <a:spLocks noGrp="1"/>
          </p:cNvSpPr>
          <p:nvPr>
            <p:ph idx="1"/>
          </p:nvPr>
        </p:nvSpPr>
        <p:spPr>
          <a:xfrm>
            <a:off x="4974609" y="1032987"/>
            <a:ext cx="3689331" cy="4792027"/>
          </a:xfrm>
        </p:spPr>
        <p:txBody>
          <a:bodyPr anchor="ctr">
            <a:normAutofit fontScale="85000" lnSpcReduction="20000"/>
          </a:bodyPr>
          <a:lstStyle/>
          <a:p>
            <a:pPr marL="0" indent="0">
              <a:buNone/>
            </a:pPr>
            <a:endParaRPr lang="en-US" sz="1200" dirty="0">
              <a:solidFill>
                <a:schemeClr val="tx2"/>
              </a:solidFill>
            </a:endParaRPr>
          </a:p>
          <a:p>
            <a:endParaRPr lang="en-US" sz="1200" dirty="0">
              <a:solidFill>
                <a:schemeClr val="tx2"/>
              </a:solidFill>
            </a:endParaRPr>
          </a:p>
          <a:p>
            <a:r>
              <a:rPr lang="en-US" sz="1500" dirty="0">
                <a:solidFill>
                  <a:schemeClr val="tx2"/>
                </a:solidFill>
              </a:rPr>
              <a:t>General Encyclopedia, online web pages, Wikipedia, dictionaries, etc.. are general resources and are neither authoritative nor scholarly. While these sources may be informative such sources are never deemed sufficient for university level work... they may represent a good beginning for preliminary research but that is all.</a:t>
            </a:r>
          </a:p>
          <a:p>
            <a:endParaRPr lang="en-US" sz="1500" dirty="0">
              <a:solidFill>
                <a:schemeClr val="tx2"/>
              </a:solidFill>
            </a:endParaRPr>
          </a:p>
          <a:p>
            <a:r>
              <a:rPr lang="en-US" sz="1500" dirty="0">
                <a:solidFill>
                  <a:schemeClr val="tx2"/>
                </a:solidFill>
              </a:rPr>
              <a:t>Use authoritative and scholarly articles or books for resources supporting your college writing. Be sure to </a:t>
            </a:r>
            <a:r>
              <a:rPr lang="en-US" sz="1500" dirty="0" err="1">
                <a:solidFill>
                  <a:schemeClr val="tx2"/>
                </a:solidFill>
              </a:rPr>
              <a:t>familarize</a:t>
            </a:r>
            <a:r>
              <a:rPr lang="en-US" sz="1500" dirty="0">
                <a:solidFill>
                  <a:schemeClr val="tx2"/>
                </a:solidFill>
              </a:rPr>
              <a:t> yourself with the advanced search features in using library databases such as "peer reviewed journals" and “using online resources”</a:t>
            </a:r>
          </a:p>
          <a:p>
            <a:r>
              <a:rPr lang="en-US" sz="1500" dirty="0">
                <a:solidFill>
                  <a:schemeClr val="tx2"/>
                </a:solidFill>
              </a:rPr>
              <a:t>Check your city library.</a:t>
            </a:r>
          </a:p>
          <a:p>
            <a:r>
              <a:rPr lang="en-US" sz="1500" dirty="0">
                <a:solidFill>
                  <a:schemeClr val="tx2"/>
                </a:solidFill>
              </a:rPr>
              <a:t>Check other college and university libraries.</a:t>
            </a:r>
          </a:p>
          <a:p>
            <a:r>
              <a:rPr lang="en-US" sz="1500" dirty="0">
                <a:solidFill>
                  <a:schemeClr val="tx2"/>
                </a:solidFill>
              </a:rPr>
              <a:t>Consider ordering books and other resources if you wish to have a copy for your personal library.</a:t>
            </a:r>
          </a:p>
          <a:p>
            <a:endParaRPr lang="en-US" sz="1500" dirty="0">
              <a:solidFill>
                <a:schemeClr val="tx2"/>
              </a:solidFill>
            </a:endParaRPr>
          </a:p>
          <a:p>
            <a:r>
              <a:rPr lang="en-US" sz="1200" dirty="0">
                <a:solidFill>
                  <a:schemeClr val="tx2"/>
                </a:solidFill>
                <a:hlinkClick r:id="rId2"/>
              </a:rPr>
              <a:t>http://www2.estrellamountain.edu/faculty/freeman/Shared/miniprep/usingsources1miniprep/usingsources1miniprep_print.html</a:t>
            </a:r>
            <a:endParaRPr lang="en-US" sz="1200" dirty="0">
              <a:solidFill>
                <a:schemeClr val="tx2"/>
              </a:solidFill>
            </a:endParaRPr>
          </a:p>
          <a:p>
            <a:endParaRPr lang="en-US" sz="1200" dirty="0">
              <a:solidFill>
                <a:schemeClr val="tx2"/>
              </a:solidFill>
            </a:endParaRPr>
          </a:p>
        </p:txBody>
      </p:sp>
      <p:sp>
        <p:nvSpPr>
          <p:cNvPr id="4" name="Segnaposto numero diapositiva 3">
            <a:extLst>
              <a:ext uri="{FF2B5EF4-FFF2-40B4-BE49-F238E27FC236}">
                <a16:creationId xmlns:a16="http://schemas.microsoft.com/office/drawing/2014/main" id="{D3892EBE-53E6-4805-86A9-1FE55E8A7751}"/>
              </a:ext>
            </a:extLst>
          </p:cNvPr>
          <p:cNvSpPr>
            <a:spLocks noGrp="1"/>
          </p:cNvSpPr>
          <p:nvPr>
            <p:ph type="sldNum" sz="quarter" idx="12"/>
          </p:nvPr>
        </p:nvSpPr>
        <p:spPr/>
        <p:txBody>
          <a:bodyPr>
            <a:normAutofit/>
          </a:bodyPr>
          <a:lstStyle/>
          <a:p>
            <a:pPr>
              <a:spcAft>
                <a:spcPts val="600"/>
              </a:spcAft>
              <a:defRPr/>
            </a:pPr>
            <a:fld id="{D3D22397-FEAE-4D5B-BB6B-8F211765913E}" type="slidenum">
              <a:rPr lang="it-IT" altLang="en-US"/>
              <a:pPr>
                <a:spcAft>
                  <a:spcPts val="600"/>
                </a:spcAft>
                <a:defRPr/>
              </a:pPr>
              <a:t>7</a:t>
            </a:fld>
            <a:endParaRPr lang="it-IT" altLang="en-US"/>
          </a:p>
        </p:txBody>
      </p:sp>
    </p:spTree>
    <p:extLst>
      <p:ext uri="{BB962C8B-B14F-4D97-AF65-F5344CB8AC3E}">
        <p14:creationId xmlns:p14="http://schemas.microsoft.com/office/powerpoint/2010/main" val="2909664930"/>
      </p:ext>
    </p:extLst>
  </p:cSld>
  <p:clrMapOvr>
    <a:masterClrMapping/>
  </p:clrMapOvr>
  <mc:AlternateContent xmlns:mc="http://schemas.openxmlformats.org/markup-compatibility/2006" xmlns:p14="http://schemas.microsoft.com/office/powerpoint/2010/main">
    <mc:Choice Requires="p14">
      <p:transition spd="slow" p14:dur="2000" advTm="52104"/>
    </mc:Choice>
    <mc:Fallback xmlns="">
      <p:transition spd="slow" advTm="5210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Magnifying glass and question mark">
            <a:extLst>
              <a:ext uri="{FF2B5EF4-FFF2-40B4-BE49-F238E27FC236}">
                <a16:creationId xmlns:a16="http://schemas.microsoft.com/office/drawing/2014/main" id="{06BC5A3A-FF42-B6F6-0DE1-AA6FA6668D7D}"/>
              </a:ext>
            </a:extLst>
          </p:cNvPr>
          <p:cNvPicPr>
            <a:picLocks noChangeAspect="1"/>
          </p:cNvPicPr>
          <p:nvPr/>
        </p:nvPicPr>
        <p:blipFill rotWithShape="1">
          <a:blip r:embed="rId2"/>
          <a:srcRect l="35713" r="26831"/>
          <a:stretch/>
        </p:blipFill>
        <p:spPr>
          <a:xfrm>
            <a:off x="4577270" y="10"/>
            <a:ext cx="4566728" cy="6857990"/>
          </a:xfrm>
          <a:prstGeom prst="rect">
            <a:avLst/>
          </a:prstGeom>
        </p:spPr>
      </p:pic>
      <p:sp useBgFill="1">
        <p:nvSpPr>
          <p:cNvPr id="12" name="Rectangle 11">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13">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AFE8DAB-8038-95C6-BC4E-CECF320EFEBC}"/>
              </a:ext>
            </a:extLst>
          </p:cNvPr>
          <p:cNvSpPr>
            <a:spLocks noGrp="1"/>
          </p:cNvSpPr>
          <p:nvPr>
            <p:ph type="title"/>
          </p:nvPr>
        </p:nvSpPr>
        <p:spPr>
          <a:xfrm>
            <a:off x="571350" y="328512"/>
            <a:ext cx="3583791" cy="1628970"/>
          </a:xfrm>
        </p:spPr>
        <p:txBody>
          <a:bodyPr vert="horz" lIns="91440" tIns="45720" rIns="91440" bIns="45720" rtlCol="0" anchor="ctr">
            <a:normAutofit/>
          </a:bodyPr>
          <a:lstStyle/>
          <a:p>
            <a:r>
              <a:rPr lang="en-US" sz="3500"/>
              <a:t>Research articles</a:t>
            </a:r>
          </a:p>
        </p:txBody>
      </p:sp>
      <p:sp>
        <p:nvSpPr>
          <p:cNvPr id="4" name="CasellaDiTesto 3">
            <a:extLst>
              <a:ext uri="{FF2B5EF4-FFF2-40B4-BE49-F238E27FC236}">
                <a16:creationId xmlns:a16="http://schemas.microsoft.com/office/drawing/2014/main" id="{B59F03A7-4698-3709-3BFE-EF8F6449B6E6}"/>
              </a:ext>
            </a:extLst>
          </p:cNvPr>
          <p:cNvSpPr txBox="1"/>
          <p:nvPr/>
        </p:nvSpPr>
        <p:spPr>
          <a:xfrm>
            <a:off x="571350" y="2884929"/>
            <a:ext cx="3494817" cy="3374137"/>
          </a:xfrm>
          <a:prstGeom prst="rect">
            <a:avLst/>
          </a:prstGeom>
        </p:spPr>
        <p:txBody>
          <a:bodyPr vert="horz" lIns="91440" tIns="45720" rIns="91440" bIns="45720" rtlCol="0" anchor="ctr">
            <a:normAutofit/>
          </a:bodyPr>
          <a:lstStyle/>
          <a:p>
            <a:pPr marL="342900" indent="-228600" defTabSz="914400">
              <a:lnSpc>
                <a:spcPct val="90000"/>
              </a:lnSpc>
              <a:spcAft>
                <a:spcPts val="600"/>
              </a:spcAft>
              <a:buFont typeface="Arial" panose="020B0604020202020204" pitchFamily="34" charset="0"/>
              <a:buChar char="•"/>
            </a:pPr>
            <a:r>
              <a:rPr lang="en-US" sz="1700"/>
              <a:t>Tell us why you have chosen the article.</a:t>
            </a:r>
          </a:p>
          <a:p>
            <a:pPr marL="342900" indent="-228600" defTabSz="914400">
              <a:lnSpc>
                <a:spcPct val="90000"/>
              </a:lnSpc>
              <a:spcAft>
                <a:spcPts val="600"/>
              </a:spcAft>
              <a:buFont typeface="Arial" panose="020B0604020202020204" pitchFamily="34" charset="0"/>
              <a:buChar char="•"/>
            </a:pPr>
            <a:r>
              <a:rPr lang="en-US" sz="1700"/>
              <a:t>Why is it pertinent to your topic?</a:t>
            </a:r>
          </a:p>
          <a:p>
            <a:pPr marL="342900" indent="-228600" defTabSz="914400">
              <a:lnSpc>
                <a:spcPct val="90000"/>
              </a:lnSpc>
              <a:spcAft>
                <a:spcPts val="600"/>
              </a:spcAft>
              <a:buFont typeface="Arial" panose="020B0604020202020204" pitchFamily="34" charset="0"/>
              <a:buChar char="•"/>
            </a:pPr>
            <a:r>
              <a:rPr lang="en-US" sz="1700"/>
              <a:t>How is it scholarly and authoritative?</a:t>
            </a:r>
          </a:p>
          <a:p>
            <a:pPr marL="342900" indent="-228600" defTabSz="914400">
              <a:lnSpc>
                <a:spcPct val="90000"/>
              </a:lnSpc>
              <a:spcAft>
                <a:spcPts val="600"/>
              </a:spcAft>
              <a:buFont typeface="Arial" panose="020B0604020202020204" pitchFamily="34" charset="0"/>
              <a:buChar char="•"/>
            </a:pPr>
            <a:endParaRPr lang="en-US" sz="1700"/>
          </a:p>
        </p:txBody>
      </p:sp>
      <p:sp>
        <p:nvSpPr>
          <p:cNvPr id="3" name="Segnaposto numero diapositiva 2">
            <a:extLst>
              <a:ext uri="{FF2B5EF4-FFF2-40B4-BE49-F238E27FC236}">
                <a16:creationId xmlns:a16="http://schemas.microsoft.com/office/drawing/2014/main" id="{907863A3-06DD-33CC-3537-9DABF4A5A585}"/>
              </a:ext>
            </a:extLst>
          </p:cNvPr>
          <p:cNvSpPr>
            <a:spLocks noGrp="1"/>
          </p:cNvSpPr>
          <p:nvPr>
            <p:ph type="sldNum" sz="quarter" idx="12"/>
          </p:nvPr>
        </p:nvSpPr>
        <p:spPr>
          <a:xfrm>
            <a:off x="7886700" y="6356350"/>
            <a:ext cx="1097118" cy="365125"/>
          </a:xfrm>
        </p:spPr>
        <p:txBody>
          <a:bodyPr vert="horz" lIns="91440" tIns="45720" rIns="91440" bIns="45720" rtlCol="0" anchor="ctr">
            <a:normAutofit/>
          </a:bodyPr>
          <a:lstStyle/>
          <a:p>
            <a:pPr defTabSz="914400">
              <a:spcAft>
                <a:spcPts val="600"/>
              </a:spcAft>
              <a:defRPr/>
            </a:pPr>
            <a:fld id="{632CEC3D-4D92-4BC7-A819-59D47F179073}" type="slidenum">
              <a:rPr lang="en-US" altLang="en-US">
                <a:solidFill>
                  <a:srgbClr val="FFFFFF"/>
                </a:solidFill>
                <a:latin typeface="Calibri" panose="020F0502020204030204"/>
              </a:rPr>
              <a:pPr defTabSz="914400">
                <a:spcAft>
                  <a:spcPts val="600"/>
                </a:spcAft>
                <a:defRPr/>
              </a:pPr>
              <a:t>8</a:t>
            </a:fld>
            <a:endParaRPr lang="en-US" altLang="en-US">
              <a:solidFill>
                <a:srgbClr val="FFFFFF"/>
              </a:solidFill>
              <a:latin typeface="Calibri" panose="020F0502020204030204"/>
            </a:endParaRPr>
          </a:p>
        </p:txBody>
      </p:sp>
    </p:spTree>
    <p:extLst>
      <p:ext uri="{BB962C8B-B14F-4D97-AF65-F5344CB8AC3E}">
        <p14:creationId xmlns:p14="http://schemas.microsoft.com/office/powerpoint/2010/main" val="38513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33612A-6949-42B4-A438-CCC4617FCD73}"/>
              </a:ext>
            </a:extLst>
          </p:cNvPr>
          <p:cNvSpPr>
            <a:spLocks noGrp="1"/>
          </p:cNvSpPr>
          <p:nvPr>
            <p:ph type="title"/>
          </p:nvPr>
        </p:nvSpPr>
        <p:spPr>
          <a:xfrm>
            <a:off x="482600" y="321734"/>
            <a:ext cx="8178799" cy="1135737"/>
          </a:xfrm>
        </p:spPr>
        <p:txBody>
          <a:bodyPr>
            <a:normAutofit/>
          </a:bodyPr>
          <a:lstStyle/>
          <a:p>
            <a:r>
              <a:rPr lang="en-US" sz="1900"/>
              <a:t>Evaluating Sources</a:t>
            </a:r>
            <a:br>
              <a:rPr lang="en-US" sz="1900"/>
            </a:br>
            <a:r>
              <a:rPr lang="en-US" sz="1900"/>
              <a:t>When using online resources evaluate the authority and veracity of the information before using it to build knowledge or to refer to it as a source.</a:t>
            </a:r>
            <a:br>
              <a:rPr lang="en-US" sz="1900"/>
            </a:br>
            <a:endParaRPr lang="en-US" sz="1900"/>
          </a:p>
        </p:txBody>
      </p:sp>
      <p:sp>
        <p:nvSpPr>
          <p:cNvPr id="3" name="Segnaposto contenuto 2">
            <a:extLst>
              <a:ext uri="{FF2B5EF4-FFF2-40B4-BE49-F238E27FC236}">
                <a16:creationId xmlns:a16="http://schemas.microsoft.com/office/drawing/2014/main" id="{4D9594B4-87E1-4093-9431-ABECF9930434}"/>
              </a:ext>
            </a:extLst>
          </p:cNvPr>
          <p:cNvSpPr>
            <a:spLocks noGrp="1"/>
          </p:cNvSpPr>
          <p:nvPr>
            <p:ph idx="1"/>
          </p:nvPr>
        </p:nvSpPr>
        <p:spPr>
          <a:xfrm>
            <a:off x="482600" y="1782981"/>
            <a:ext cx="8178799" cy="4393982"/>
          </a:xfrm>
        </p:spPr>
        <p:txBody>
          <a:bodyPr>
            <a:normAutofit/>
          </a:bodyPr>
          <a:lstStyle/>
          <a:p>
            <a:pPr marL="0" indent="0">
              <a:buNone/>
            </a:pPr>
            <a:r>
              <a:rPr lang="en-US" sz="1400" b="1" dirty="0"/>
              <a:t>Reliability</a:t>
            </a:r>
          </a:p>
          <a:p>
            <a:r>
              <a:rPr lang="en-US" sz="1200" dirty="0"/>
              <a:t>is contact information available on the author?</a:t>
            </a:r>
          </a:p>
          <a:p>
            <a:r>
              <a:rPr lang="en-US" sz="1200" dirty="0"/>
              <a:t>what specifically are the author's scholarly credentials?</a:t>
            </a:r>
          </a:p>
          <a:p>
            <a:r>
              <a:rPr lang="en-US" sz="1200" dirty="0"/>
              <a:t>Is it a respectable scholarly publication?</a:t>
            </a:r>
          </a:p>
          <a:p>
            <a:r>
              <a:rPr lang="en-US" sz="1200" dirty="0"/>
              <a:t>Are sponsoring organizations identified?</a:t>
            </a:r>
          </a:p>
          <a:p>
            <a:r>
              <a:rPr lang="en-US" sz="1200" dirty="0"/>
              <a:t>is the published article subject to the peer-review process?</a:t>
            </a:r>
          </a:p>
          <a:p>
            <a:r>
              <a:rPr lang="en-US" sz="1400" b="1" dirty="0"/>
              <a:t>Quality</a:t>
            </a:r>
          </a:p>
          <a:p>
            <a:r>
              <a:rPr lang="en-US" sz="1200" dirty="0"/>
              <a:t>does the article avoid broad generalizations? Stereotypes? Limited point of view?</a:t>
            </a:r>
          </a:p>
          <a:p>
            <a:r>
              <a:rPr lang="en-US" sz="1200" dirty="0"/>
              <a:t>is the source up-to-date or appropriate regarding its publication date?</a:t>
            </a:r>
          </a:p>
          <a:p>
            <a:r>
              <a:rPr lang="en-US" sz="1200" dirty="0"/>
              <a:t>does the source demonstrate consistency of facts?</a:t>
            </a:r>
          </a:p>
          <a:p>
            <a:r>
              <a:rPr lang="en-US" sz="1200" dirty="0"/>
              <a:t>is a comprehensive review or the article or book available?</a:t>
            </a:r>
          </a:p>
          <a:p>
            <a:r>
              <a:rPr lang="en-US" sz="1200" dirty="0"/>
              <a:t>is the resource an original source which the reader will recognize as authoritative?</a:t>
            </a:r>
          </a:p>
          <a:p>
            <a:r>
              <a:rPr lang="en-US" sz="1200" dirty="0"/>
              <a:t>does the source itself have authoritative support or corroboration of facts provided?</a:t>
            </a:r>
          </a:p>
          <a:p>
            <a:endParaRPr lang="en-US" sz="1100" dirty="0"/>
          </a:p>
          <a:p>
            <a:pPr lvl="0">
              <a:buFont typeface="+mj-lt"/>
              <a:buAutoNum type="arabicPeriod"/>
            </a:pPr>
            <a:r>
              <a:rPr lang="en-US" sz="1100" dirty="0">
                <a:hlinkClick r:id="rId2">
                  <a:extLst>
                    <a:ext uri="{A12FA001-AC4F-418D-AE19-62706E023703}">
                      <ahyp:hlinkClr xmlns:ahyp="http://schemas.microsoft.com/office/drawing/2018/hyperlinkcolor" val="tx"/>
                    </a:ext>
                  </a:extLst>
                </a:hlinkClick>
              </a:rPr>
              <a:t>http://www2.estrellamountain.edu/faculty/freeman/Shared/miniprep/usingsources1miniprep/usingsources1miniprep_print.html</a:t>
            </a:r>
            <a:endParaRPr lang="en-US" sz="1100" dirty="0"/>
          </a:p>
          <a:p>
            <a:endParaRPr lang="en-US" sz="1100" dirty="0"/>
          </a:p>
        </p:txBody>
      </p:sp>
      <p:sp>
        <p:nvSpPr>
          <p:cNvPr id="4" name="Segnaposto numero diapositiva 3">
            <a:extLst>
              <a:ext uri="{FF2B5EF4-FFF2-40B4-BE49-F238E27FC236}">
                <a16:creationId xmlns:a16="http://schemas.microsoft.com/office/drawing/2014/main" id="{AD11FDB6-316D-496A-9FD0-82EB9D52F840}"/>
              </a:ext>
            </a:extLst>
          </p:cNvPr>
          <p:cNvSpPr>
            <a:spLocks noGrp="1"/>
          </p:cNvSpPr>
          <p:nvPr>
            <p:ph type="sldNum" sz="quarter" idx="12"/>
          </p:nvPr>
        </p:nvSpPr>
        <p:spPr>
          <a:xfrm>
            <a:off x="6603999" y="6356350"/>
            <a:ext cx="2057400" cy="365125"/>
          </a:xfrm>
        </p:spPr>
        <p:txBody>
          <a:bodyPr>
            <a:normAutofit/>
          </a:bodyPr>
          <a:lstStyle/>
          <a:p>
            <a:pPr>
              <a:spcAft>
                <a:spcPts val="600"/>
              </a:spcAft>
              <a:defRPr/>
            </a:pPr>
            <a:fld id="{D3D22397-FEAE-4D5B-BB6B-8F211765913E}" type="slidenum">
              <a:rPr lang="it-IT" altLang="en-US" smtClean="0"/>
              <a:pPr>
                <a:spcAft>
                  <a:spcPts val="600"/>
                </a:spcAft>
                <a:defRPr/>
              </a:pPr>
              <a:t>9</a:t>
            </a:fld>
            <a:endParaRPr lang="it-IT" altLang="en-US"/>
          </a:p>
        </p:txBody>
      </p:sp>
    </p:spTree>
    <p:extLst>
      <p:ext uri="{BB962C8B-B14F-4D97-AF65-F5344CB8AC3E}">
        <p14:creationId xmlns:p14="http://schemas.microsoft.com/office/powerpoint/2010/main" val="11286952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57452"/>
    </mc:Choice>
    <mc:Fallback xmlns="">
      <p:transition spd="slow" advTm="57452"/>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5|7.4"/>
</p:tagLst>
</file>

<file path=ppt/tags/tag10.xml><?xml version="1.0" encoding="utf-8"?>
<p:tagLst xmlns:a="http://schemas.openxmlformats.org/drawingml/2006/main" xmlns:r="http://schemas.openxmlformats.org/officeDocument/2006/relationships" xmlns:p="http://schemas.openxmlformats.org/presentationml/2006/main">
  <p:tag name="TIMING" val="|1.3|6.4"/>
</p:tagLst>
</file>

<file path=ppt/tags/tag11.xml><?xml version="1.0" encoding="utf-8"?>
<p:tagLst xmlns:a="http://schemas.openxmlformats.org/drawingml/2006/main" xmlns:r="http://schemas.openxmlformats.org/officeDocument/2006/relationships" xmlns:p="http://schemas.openxmlformats.org/presentationml/2006/main">
  <p:tag name="TIMING" val="|0.8|5.5"/>
</p:tagLst>
</file>

<file path=ppt/tags/tag12.xml><?xml version="1.0" encoding="utf-8"?>
<p:tagLst xmlns:a="http://schemas.openxmlformats.org/drawingml/2006/main" xmlns:r="http://schemas.openxmlformats.org/officeDocument/2006/relationships" xmlns:p="http://schemas.openxmlformats.org/presentationml/2006/main">
  <p:tag name="TIMING" val="|2|1.2|0.9|1.1|1|1|0.8|1.1|0.9|0.9|1.3|1"/>
</p:tagLst>
</file>

<file path=ppt/tags/tag13.xml><?xml version="1.0" encoding="utf-8"?>
<p:tagLst xmlns:a="http://schemas.openxmlformats.org/drawingml/2006/main" xmlns:r="http://schemas.openxmlformats.org/officeDocument/2006/relationships" xmlns:p="http://schemas.openxmlformats.org/presentationml/2006/main">
  <p:tag name="TIMING" val="|1|1.1"/>
</p:tagLst>
</file>

<file path=ppt/tags/tag14.xml><?xml version="1.0" encoding="utf-8"?>
<p:tagLst xmlns:a="http://schemas.openxmlformats.org/drawingml/2006/main" xmlns:r="http://schemas.openxmlformats.org/officeDocument/2006/relationships" xmlns:p="http://schemas.openxmlformats.org/presentationml/2006/main">
  <p:tag name="TIMING" val="|1.3|1.7|1.8|2"/>
</p:tagLst>
</file>

<file path=ppt/tags/tag15.xml><?xml version="1.0" encoding="utf-8"?>
<p:tagLst xmlns:a="http://schemas.openxmlformats.org/drawingml/2006/main" xmlns:r="http://schemas.openxmlformats.org/officeDocument/2006/relationships" xmlns:p="http://schemas.openxmlformats.org/presentationml/2006/main">
  <p:tag name="TIMING" val="|2.8|1.9"/>
</p:tagLst>
</file>

<file path=ppt/tags/tag16.xml><?xml version="1.0" encoding="utf-8"?>
<p:tagLst xmlns:a="http://schemas.openxmlformats.org/drawingml/2006/main" xmlns:r="http://schemas.openxmlformats.org/officeDocument/2006/relationships" xmlns:p="http://schemas.openxmlformats.org/presentationml/2006/main">
  <p:tag name="TIMING" val="|24.8|4.8|5"/>
</p:tagLst>
</file>

<file path=ppt/tags/tag17.xml><?xml version="1.0" encoding="utf-8"?>
<p:tagLst xmlns:a="http://schemas.openxmlformats.org/drawingml/2006/main" xmlns:r="http://schemas.openxmlformats.org/officeDocument/2006/relationships" xmlns:p="http://schemas.openxmlformats.org/presentationml/2006/main">
  <p:tag name="TIMING" val="|3.8|4.7"/>
</p:tagLst>
</file>

<file path=ppt/tags/tag18.xml><?xml version="1.0" encoding="utf-8"?>
<p:tagLst xmlns:a="http://schemas.openxmlformats.org/drawingml/2006/main" xmlns:r="http://schemas.openxmlformats.org/officeDocument/2006/relationships" xmlns:p="http://schemas.openxmlformats.org/presentationml/2006/main">
  <p:tag name="TIMING" val="|6.3|6.4"/>
</p:tagLst>
</file>

<file path=ppt/tags/tag19.xml><?xml version="1.0" encoding="utf-8"?>
<p:tagLst xmlns:a="http://schemas.openxmlformats.org/drawingml/2006/main" xmlns:r="http://schemas.openxmlformats.org/officeDocument/2006/relationships" xmlns:p="http://schemas.openxmlformats.org/presentationml/2006/main">
  <p:tag name="TIMING" val="|1.7|6.9|5.1"/>
</p:tagLst>
</file>

<file path=ppt/tags/tag2.xml><?xml version="1.0" encoding="utf-8"?>
<p:tagLst xmlns:a="http://schemas.openxmlformats.org/drawingml/2006/main" xmlns:r="http://schemas.openxmlformats.org/officeDocument/2006/relationships" xmlns:p="http://schemas.openxmlformats.org/presentationml/2006/main">
  <p:tag name="TIMING" val="|7.9"/>
</p:tagLst>
</file>

<file path=ppt/tags/tag20.xml><?xml version="1.0" encoding="utf-8"?>
<p:tagLst xmlns:a="http://schemas.openxmlformats.org/drawingml/2006/main" xmlns:r="http://schemas.openxmlformats.org/officeDocument/2006/relationships" xmlns:p="http://schemas.openxmlformats.org/presentationml/2006/main">
  <p:tag name="TIMING" val="|2.3|2|5.6|4"/>
</p:tagLst>
</file>

<file path=ppt/tags/tag21.xml><?xml version="1.0" encoding="utf-8"?>
<p:tagLst xmlns:a="http://schemas.openxmlformats.org/drawingml/2006/main" xmlns:r="http://schemas.openxmlformats.org/officeDocument/2006/relationships" xmlns:p="http://schemas.openxmlformats.org/presentationml/2006/main">
  <p:tag name="TIMING" val="|1.3|10.9|7.2|3.2|7.7"/>
</p:tagLst>
</file>

<file path=ppt/tags/tag3.xml><?xml version="1.0" encoding="utf-8"?>
<p:tagLst xmlns:a="http://schemas.openxmlformats.org/drawingml/2006/main" xmlns:r="http://schemas.openxmlformats.org/officeDocument/2006/relationships" xmlns:p="http://schemas.openxmlformats.org/presentationml/2006/main">
  <p:tag name="TIMING" val="|1.3|2.9"/>
</p:tagLst>
</file>

<file path=ppt/tags/tag4.xml><?xml version="1.0" encoding="utf-8"?>
<p:tagLst xmlns:a="http://schemas.openxmlformats.org/drawingml/2006/main" xmlns:r="http://schemas.openxmlformats.org/officeDocument/2006/relationships" xmlns:p="http://schemas.openxmlformats.org/presentationml/2006/main">
  <p:tag name="TIMING" val="|1.1"/>
</p:tagLst>
</file>

<file path=ppt/tags/tag5.xml><?xml version="1.0" encoding="utf-8"?>
<p:tagLst xmlns:a="http://schemas.openxmlformats.org/drawingml/2006/main" xmlns:r="http://schemas.openxmlformats.org/officeDocument/2006/relationships" xmlns:p="http://schemas.openxmlformats.org/presentationml/2006/main">
  <p:tag name="TIMING" val="|1.2"/>
</p:tagLst>
</file>

<file path=ppt/tags/tag6.xml><?xml version="1.0" encoding="utf-8"?>
<p:tagLst xmlns:a="http://schemas.openxmlformats.org/drawingml/2006/main" xmlns:r="http://schemas.openxmlformats.org/officeDocument/2006/relationships" xmlns:p="http://schemas.openxmlformats.org/presentationml/2006/main">
  <p:tag name="TIMING" val="|1.5"/>
</p:tagLst>
</file>

<file path=ppt/tags/tag7.xml><?xml version="1.0" encoding="utf-8"?>
<p:tagLst xmlns:a="http://schemas.openxmlformats.org/drawingml/2006/main" xmlns:r="http://schemas.openxmlformats.org/officeDocument/2006/relationships" xmlns:p="http://schemas.openxmlformats.org/presentationml/2006/main">
  <p:tag name="TIMING" val="|1.5"/>
</p:tagLst>
</file>

<file path=ppt/tags/tag8.xml><?xml version="1.0" encoding="utf-8"?>
<p:tagLst xmlns:a="http://schemas.openxmlformats.org/drawingml/2006/main" xmlns:r="http://schemas.openxmlformats.org/officeDocument/2006/relationships" xmlns:p="http://schemas.openxmlformats.org/presentationml/2006/main">
  <p:tag name="TIMING" val="|1.5|5"/>
</p:tagLst>
</file>

<file path=ppt/tags/tag9.xml><?xml version="1.0" encoding="utf-8"?>
<p:tagLst xmlns:a="http://schemas.openxmlformats.org/drawingml/2006/main" xmlns:r="http://schemas.openxmlformats.org/officeDocument/2006/relationships" xmlns:p="http://schemas.openxmlformats.org/presentationml/2006/main">
  <p:tag name="TIMING" val="|0.7|7|1.8|2.6|1.6|3.2|1.4"/>
</p:tagLst>
</file>

<file path=ppt/theme/theme1.xml><?xml version="1.0" encoding="utf-8"?>
<a:theme xmlns:a="http://schemas.openxmlformats.org/drawingml/2006/main" name="Office 2013 - Tema 2022">
  <a:themeElements>
    <a:clrScheme name="Office 2013 - Tema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Tema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Tema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149</TotalTime>
  <Words>1274</Words>
  <Application>Microsoft Office PowerPoint</Application>
  <PresentationFormat>Presentazione su schermo (4:3)</PresentationFormat>
  <Paragraphs>203</Paragraphs>
  <Slides>35</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35</vt:i4>
      </vt:variant>
    </vt:vector>
  </HeadingPairs>
  <TitlesOfParts>
    <vt:vector size="40" baseType="lpstr">
      <vt:lpstr>Arial</vt:lpstr>
      <vt:lpstr>Calibri</vt:lpstr>
      <vt:lpstr>Calibri Light</vt:lpstr>
      <vt:lpstr>Times New Roman</vt:lpstr>
      <vt:lpstr>Office 2013 - Tema 2022</vt:lpstr>
      <vt:lpstr>Reading and Writing</vt:lpstr>
      <vt:lpstr>Homework for today</vt:lpstr>
      <vt:lpstr>T minus 22 days</vt:lpstr>
      <vt:lpstr>Key words – Lexical nets Exercise</vt:lpstr>
      <vt:lpstr>Plan-Assess-Locate-Revise</vt:lpstr>
      <vt:lpstr>Remember:</vt:lpstr>
      <vt:lpstr>Authoritative Sources</vt:lpstr>
      <vt:lpstr>Research articles</vt:lpstr>
      <vt:lpstr>Evaluating Sources When using online resources evaluate the authority and veracity of the information before using it to build knowledge or to refer to it as a source. </vt:lpstr>
      <vt:lpstr>Presentazione standard di PowerPoint</vt:lpstr>
      <vt:lpstr>Rivers Quiz!</vt:lpstr>
      <vt:lpstr>Q. 1</vt:lpstr>
      <vt:lpstr>Q. 2   Name the artist, title,           river and location.</vt:lpstr>
      <vt:lpstr>Q. 3</vt:lpstr>
      <vt:lpstr>Q. 4</vt:lpstr>
      <vt:lpstr>Q. 5</vt:lpstr>
      <vt:lpstr>Q. 6</vt:lpstr>
      <vt:lpstr>Presentazione standard di PowerPoint</vt:lpstr>
      <vt:lpstr>Q. 8</vt:lpstr>
      <vt:lpstr>Q. 9 This European city was hit by the worst floods in its history in 2002.      Name the city and the river. </vt:lpstr>
      <vt:lpstr>Q. 1</vt:lpstr>
      <vt:lpstr>Q. 2 Starry Night over the Rhone, Vincent Van Gogh, Arles</vt:lpstr>
      <vt:lpstr>Presentazione standard di PowerPoint</vt:lpstr>
      <vt:lpstr>Plane crashes into the  Potomac river 1982 </vt:lpstr>
      <vt:lpstr>Q. 7 The Rhine</vt:lpstr>
      <vt:lpstr>Q. 7 The Rhone</vt:lpstr>
      <vt:lpstr>Q. 8 The Danube</vt:lpstr>
      <vt:lpstr>Q. 9 Prague,      The Vltava</vt:lpstr>
      <vt:lpstr> Causality</vt:lpstr>
      <vt:lpstr>Causality</vt:lpstr>
      <vt:lpstr>Top 5 challenges facing humanity pg. 152</vt:lpstr>
      <vt:lpstr>Titles</vt:lpstr>
      <vt:lpstr>Example titles</vt:lpstr>
      <vt:lpstr>Group work</vt:lpstr>
      <vt:lpstr>Homework for lesson 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and Writing</dc:title>
  <dc:creator>Elizabeth Sherman</dc:creator>
  <cp:lastModifiedBy>Elizabeth Sherman</cp:lastModifiedBy>
  <cp:revision>12</cp:revision>
  <dcterms:created xsi:type="dcterms:W3CDTF">2020-04-29T16:37:22Z</dcterms:created>
  <dcterms:modified xsi:type="dcterms:W3CDTF">2024-05-14T09:27:52Z</dcterms:modified>
</cp:coreProperties>
</file>