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Lst>
  <p:notesMasterIdLst>
    <p:notesMasterId r:id="rId19"/>
  </p:notesMasterIdLst>
  <p:handoutMasterIdLst>
    <p:handoutMasterId r:id="rId20"/>
  </p:handoutMasterIdLst>
  <p:sldIdLst>
    <p:sldId id="265" r:id="rId2"/>
    <p:sldId id="266" r:id="rId3"/>
    <p:sldId id="286" r:id="rId4"/>
    <p:sldId id="285" r:id="rId5"/>
    <p:sldId id="288" r:id="rId6"/>
    <p:sldId id="283" r:id="rId7"/>
    <p:sldId id="280" r:id="rId8"/>
    <p:sldId id="281" r:id="rId9"/>
    <p:sldId id="259" r:id="rId10"/>
    <p:sldId id="260" r:id="rId11"/>
    <p:sldId id="272" r:id="rId12"/>
    <p:sldId id="273" r:id="rId13"/>
    <p:sldId id="275" r:id="rId14"/>
    <p:sldId id="287" r:id="rId15"/>
    <p:sldId id="261" r:id="rId16"/>
    <p:sldId id="262" r:id="rId17"/>
    <p:sldId id="27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3A3513-E8F0-4B99-AAF7-8DAB7658AB44}"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7897EFA8-00D8-4C23-B1D1-B29B735073CD}">
      <dgm:prSet/>
      <dgm:spPr/>
      <dgm:t>
        <a:bodyPr/>
        <a:lstStyle/>
        <a:p>
          <a:r>
            <a:rPr lang="it-IT" dirty="0"/>
            <a:t>Upload </a:t>
          </a:r>
          <a:r>
            <a:rPr lang="it-IT" dirty="0" err="1"/>
            <a:t>essay</a:t>
          </a:r>
          <a:r>
            <a:rPr lang="it-IT" dirty="0"/>
            <a:t> on </a:t>
          </a:r>
          <a:r>
            <a:rPr lang="it-IT" dirty="0" err="1"/>
            <a:t>behavior</a:t>
          </a:r>
          <a:r>
            <a:rPr lang="it-IT" dirty="0"/>
            <a:t> in </a:t>
          </a:r>
          <a:r>
            <a:rPr lang="it-IT" dirty="0" err="1"/>
            <a:t>your</a:t>
          </a:r>
          <a:r>
            <a:rPr lang="it-IT" dirty="0"/>
            <a:t> OWN group folder on </a:t>
          </a:r>
          <a:r>
            <a:rPr lang="it-IT" dirty="0" err="1"/>
            <a:t>GoogleDocs</a:t>
          </a:r>
          <a:r>
            <a:rPr lang="it-IT" dirty="0"/>
            <a:t> with </a:t>
          </a:r>
          <a:r>
            <a:rPr lang="it-IT" dirty="0" err="1"/>
            <a:t>your</a:t>
          </a:r>
          <a:r>
            <a:rPr lang="it-IT" dirty="0"/>
            <a:t> group </a:t>
          </a:r>
          <a:r>
            <a:rPr lang="it-IT" dirty="0" err="1"/>
            <a:t>leader’s</a:t>
          </a:r>
          <a:r>
            <a:rPr lang="it-IT" dirty="0"/>
            <a:t> </a:t>
          </a:r>
          <a:r>
            <a:rPr lang="it-IT" dirty="0" err="1"/>
            <a:t>surname</a:t>
          </a:r>
          <a:r>
            <a:rPr lang="it-IT" dirty="0"/>
            <a:t> </a:t>
          </a:r>
          <a:endParaRPr lang="en-US" dirty="0"/>
        </a:p>
      </dgm:t>
    </dgm:pt>
    <dgm:pt modelId="{4CA323DD-D04B-4A01-AF10-62AC6F27983B}" type="parTrans" cxnId="{C2AD9621-0805-432E-8C48-58AE0E9C7C56}">
      <dgm:prSet/>
      <dgm:spPr/>
      <dgm:t>
        <a:bodyPr/>
        <a:lstStyle/>
        <a:p>
          <a:endParaRPr lang="en-US"/>
        </a:p>
      </dgm:t>
    </dgm:pt>
    <dgm:pt modelId="{84B41010-2F0F-4665-9040-211988E366B3}" type="sibTrans" cxnId="{C2AD9621-0805-432E-8C48-58AE0E9C7C56}">
      <dgm:prSet/>
      <dgm:spPr/>
      <dgm:t>
        <a:bodyPr/>
        <a:lstStyle/>
        <a:p>
          <a:endParaRPr lang="en-US"/>
        </a:p>
      </dgm:t>
    </dgm:pt>
    <dgm:pt modelId="{53882B9B-3353-4585-891C-74BC2FE97D5A}">
      <dgm:prSet/>
      <dgm:spPr/>
      <dgm:t>
        <a:bodyPr/>
        <a:lstStyle/>
        <a:p>
          <a:r>
            <a:rPr lang="it-IT"/>
            <a:t>Start brainstorming </a:t>
          </a:r>
          <a:r>
            <a:rPr lang="it-IT" dirty="0" err="1"/>
            <a:t>ideas</a:t>
          </a:r>
          <a:r>
            <a:rPr lang="it-IT" dirty="0"/>
            <a:t> for </a:t>
          </a:r>
          <a:r>
            <a:rPr lang="it-IT" dirty="0" err="1"/>
            <a:t>essay</a:t>
          </a:r>
          <a:r>
            <a:rPr lang="it-IT" dirty="0"/>
            <a:t> </a:t>
          </a:r>
          <a:r>
            <a:rPr lang="it-IT" dirty="0" err="1"/>
            <a:t>topic</a:t>
          </a:r>
          <a:endParaRPr lang="en-US" dirty="0"/>
        </a:p>
      </dgm:t>
    </dgm:pt>
    <dgm:pt modelId="{14B4D723-B9F4-40D1-B47E-020E325D67D5}" type="parTrans" cxnId="{83225848-4128-4238-9FD1-FC2921E26335}">
      <dgm:prSet/>
      <dgm:spPr/>
      <dgm:t>
        <a:bodyPr/>
        <a:lstStyle/>
        <a:p>
          <a:endParaRPr lang="en-US"/>
        </a:p>
      </dgm:t>
    </dgm:pt>
    <dgm:pt modelId="{73B92E70-4FFA-42F6-AF49-57752FF5909C}" type="sibTrans" cxnId="{83225848-4128-4238-9FD1-FC2921E26335}">
      <dgm:prSet/>
      <dgm:spPr/>
      <dgm:t>
        <a:bodyPr/>
        <a:lstStyle/>
        <a:p>
          <a:endParaRPr lang="en-US"/>
        </a:p>
      </dgm:t>
    </dgm:pt>
    <dgm:pt modelId="{C0470CF9-45FE-4EC3-8D51-802728BF6FFD}">
      <dgm:prSet/>
      <dgm:spPr/>
      <dgm:t>
        <a:bodyPr/>
        <a:lstStyle/>
        <a:p>
          <a:r>
            <a:rPr lang="en-US" dirty="0"/>
            <a:t>What is due for CL for week 6? Working Document (see slides for last week’s lesson) and 2 articles</a:t>
          </a:r>
        </a:p>
      </dgm:t>
    </dgm:pt>
    <dgm:pt modelId="{F3D5BB46-9823-4264-BE24-E4BD1E317FD6}" type="parTrans" cxnId="{B38EC588-BDD0-4F90-87CA-E675142D0B2C}">
      <dgm:prSet/>
      <dgm:spPr/>
      <dgm:t>
        <a:bodyPr/>
        <a:lstStyle/>
        <a:p>
          <a:endParaRPr lang="en-US"/>
        </a:p>
      </dgm:t>
    </dgm:pt>
    <dgm:pt modelId="{702E7154-370B-4A0F-949A-DB75F2AD3707}" type="sibTrans" cxnId="{B38EC588-BDD0-4F90-87CA-E675142D0B2C}">
      <dgm:prSet/>
      <dgm:spPr/>
      <dgm:t>
        <a:bodyPr/>
        <a:lstStyle/>
        <a:p>
          <a:endParaRPr lang="en-US"/>
        </a:p>
      </dgm:t>
    </dgm:pt>
    <dgm:pt modelId="{A362B201-069C-48D3-A33E-1B92F7CAF0E2}">
      <dgm:prSet/>
      <dgm:spPr/>
      <dgm:t>
        <a:bodyPr/>
        <a:lstStyle/>
        <a:p>
          <a:r>
            <a:rPr lang="it-IT" dirty="0"/>
            <a:t>Book p. 121 Emotive </a:t>
          </a:r>
          <a:r>
            <a:rPr lang="it-IT" dirty="0" err="1"/>
            <a:t>language</a:t>
          </a:r>
          <a:r>
            <a:rPr lang="it-IT" dirty="0"/>
            <a:t> and persuader words</a:t>
          </a:r>
        </a:p>
        <a:p>
          <a:r>
            <a:rPr lang="it-IT" dirty="0"/>
            <a:t>Book p. 139 Study skills</a:t>
          </a:r>
        </a:p>
        <a:p>
          <a:r>
            <a:rPr lang="en-US" dirty="0"/>
            <a:t>Continue with Unit 8 in book and </a:t>
          </a:r>
          <a:r>
            <a:rPr lang="en-US"/>
            <a:t>online workbook</a:t>
          </a:r>
          <a:endParaRPr lang="en-US" dirty="0"/>
        </a:p>
      </dgm:t>
    </dgm:pt>
    <dgm:pt modelId="{69924D96-6C20-437C-9447-ACB0BCC42D6E}" type="parTrans" cxnId="{655B6FE6-B39A-4FE3-B40A-46977497079E}">
      <dgm:prSet/>
      <dgm:spPr/>
      <dgm:t>
        <a:bodyPr/>
        <a:lstStyle/>
        <a:p>
          <a:endParaRPr lang="en-US"/>
        </a:p>
      </dgm:t>
    </dgm:pt>
    <dgm:pt modelId="{2A23AB50-C255-44AE-8AB6-E6C1306FCD6E}" type="sibTrans" cxnId="{655B6FE6-B39A-4FE3-B40A-46977497079E}">
      <dgm:prSet/>
      <dgm:spPr/>
      <dgm:t>
        <a:bodyPr/>
        <a:lstStyle/>
        <a:p>
          <a:endParaRPr lang="en-US"/>
        </a:p>
      </dgm:t>
    </dgm:pt>
    <dgm:pt modelId="{82E0A7AA-8E7A-4A14-8C81-B3145EE98A52}">
      <dgm:prSet/>
      <dgm:spPr/>
      <dgm:t>
        <a:bodyPr/>
        <a:lstStyle/>
        <a:p>
          <a:endParaRPr lang="en-US" dirty="0"/>
        </a:p>
      </dgm:t>
    </dgm:pt>
    <dgm:pt modelId="{3095ED6D-2D18-4868-ABCF-F09DEE2F0040}" type="parTrans" cxnId="{40C01827-6A94-4C8D-B912-85D1E400D1AB}">
      <dgm:prSet/>
      <dgm:spPr/>
      <dgm:t>
        <a:bodyPr/>
        <a:lstStyle/>
        <a:p>
          <a:endParaRPr lang="en-US"/>
        </a:p>
      </dgm:t>
    </dgm:pt>
    <dgm:pt modelId="{68BCC717-9566-4103-B5B2-73B10A7161B9}" type="sibTrans" cxnId="{40C01827-6A94-4C8D-B912-85D1E400D1AB}">
      <dgm:prSet/>
      <dgm:spPr/>
      <dgm:t>
        <a:bodyPr/>
        <a:lstStyle/>
        <a:p>
          <a:endParaRPr lang="en-US"/>
        </a:p>
      </dgm:t>
    </dgm:pt>
    <dgm:pt modelId="{F6A52360-588E-403D-90BA-AB01D8A86F04}">
      <dgm:prSet/>
      <dgm:spPr/>
      <dgm:t>
        <a:bodyPr/>
        <a:lstStyle/>
        <a:p>
          <a:r>
            <a:rPr lang="it-IT" dirty="0"/>
            <a:t>https://www.shortform.com/blog/boundaries-exercises-for-groups/</a:t>
          </a:r>
        </a:p>
      </dgm:t>
    </dgm:pt>
    <dgm:pt modelId="{76EBF166-9072-4EFD-ACA0-C9CCC795313D}" type="parTrans" cxnId="{21A84D94-2B7C-45BF-86F5-78AF3EE494F5}">
      <dgm:prSet/>
      <dgm:spPr/>
      <dgm:t>
        <a:bodyPr/>
        <a:lstStyle/>
        <a:p>
          <a:endParaRPr lang="en-US"/>
        </a:p>
      </dgm:t>
    </dgm:pt>
    <dgm:pt modelId="{D255CC0A-B76F-4F94-BDE0-5B09C24B7938}" type="sibTrans" cxnId="{21A84D94-2B7C-45BF-86F5-78AF3EE494F5}">
      <dgm:prSet/>
      <dgm:spPr/>
      <dgm:t>
        <a:bodyPr/>
        <a:lstStyle/>
        <a:p>
          <a:endParaRPr lang="en-US"/>
        </a:p>
      </dgm:t>
    </dgm:pt>
    <dgm:pt modelId="{AFFE76FA-6D66-4D87-880B-04D9136233A7}" type="pres">
      <dgm:prSet presAssocID="{423A3513-E8F0-4B99-AAF7-8DAB7658AB44}" presName="vert0" presStyleCnt="0">
        <dgm:presLayoutVars>
          <dgm:dir/>
          <dgm:animOne val="branch"/>
          <dgm:animLvl val="lvl"/>
        </dgm:presLayoutVars>
      </dgm:prSet>
      <dgm:spPr/>
    </dgm:pt>
    <dgm:pt modelId="{4FFF800E-1A28-4715-8474-2CEA8CAD3704}" type="pres">
      <dgm:prSet presAssocID="{7897EFA8-00D8-4C23-B1D1-B29B735073CD}" presName="thickLine" presStyleLbl="alignNode1" presStyleIdx="0" presStyleCnt="6"/>
      <dgm:spPr/>
    </dgm:pt>
    <dgm:pt modelId="{240A9CF1-8EA2-4835-9456-703764CE0AA8}" type="pres">
      <dgm:prSet presAssocID="{7897EFA8-00D8-4C23-B1D1-B29B735073CD}" presName="horz1" presStyleCnt="0"/>
      <dgm:spPr/>
    </dgm:pt>
    <dgm:pt modelId="{46802097-57BD-4AF5-A099-D646BFC897AF}" type="pres">
      <dgm:prSet presAssocID="{7897EFA8-00D8-4C23-B1D1-B29B735073CD}" presName="tx1" presStyleLbl="revTx" presStyleIdx="0" presStyleCnt="6"/>
      <dgm:spPr/>
    </dgm:pt>
    <dgm:pt modelId="{59098165-CBEB-4F5D-B5E2-2EDC81A43F15}" type="pres">
      <dgm:prSet presAssocID="{7897EFA8-00D8-4C23-B1D1-B29B735073CD}" presName="vert1" presStyleCnt="0"/>
      <dgm:spPr/>
    </dgm:pt>
    <dgm:pt modelId="{257CF903-25AE-41EF-94DE-5F1544B759FB}" type="pres">
      <dgm:prSet presAssocID="{53882B9B-3353-4585-891C-74BC2FE97D5A}" presName="thickLine" presStyleLbl="alignNode1" presStyleIdx="1" presStyleCnt="6"/>
      <dgm:spPr/>
    </dgm:pt>
    <dgm:pt modelId="{969911A1-D0D9-4B68-80CB-6269EC4A2E13}" type="pres">
      <dgm:prSet presAssocID="{53882B9B-3353-4585-891C-74BC2FE97D5A}" presName="horz1" presStyleCnt="0"/>
      <dgm:spPr/>
    </dgm:pt>
    <dgm:pt modelId="{3B7171CF-827A-44F1-804C-7C326211CFE6}" type="pres">
      <dgm:prSet presAssocID="{53882B9B-3353-4585-891C-74BC2FE97D5A}" presName="tx1" presStyleLbl="revTx" presStyleIdx="1" presStyleCnt="6"/>
      <dgm:spPr/>
    </dgm:pt>
    <dgm:pt modelId="{CED537FF-2815-44A9-9021-9BBB40780B44}" type="pres">
      <dgm:prSet presAssocID="{53882B9B-3353-4585-891C-74BC2FE97D5A}" presName="vert1" presStyleCnt="0"/>
      <dgm:spPr/>
    </dgm:pt>
    <dgm:pt modelId="{F2D4A153-01AD-4B98-81EF-1A6E7C14DDC7}" type="pres">
      <dgm:prSet presAssocID="{C0470CF9-45FE-4EC3-8D51-802728BF6FFD}" presName="thickLine" presStyleLbl="alignNode1" presStyleIdx="2" presStyleCnt="6"/>
      <dgm:spPr/>
    </dgm:pt>
    <dgm:pt modelId="{29F89255-C188-412E-9600-84D68E56087E}" type="pres">
      <dgm:prSet presAssocID="{C0470CF9-45FE-4EC3-8D51-802728BF6FFD}" presName="horz1" presStyleCnt="0"/>
      <dgm:spPr/>
    </dgm:pt>
    <dgm:pt modelId="{BEB97B52-B69C-49BB-A9C4-8B7E34778D11}" type="pres">
      <dgm:prSet presAssocID="{C0470CF9-45FE-4EC3-8D51-802728BF6FFD}" presName="tx1" presStyleLbl="revTx" presStyleIdx="2" presStyleCnt="6"/>
      <dgm:spPr/>
    </dgm:pt>
    <dgm:pt modelId="{962EC9AD-C922-404C-9FC6-7F1FAE05FD33}" type="pres">
      <dgm:prSet presAssocID="{C0470CF9-45FE-4EC3-8D51-802728BF6FFD}" presName="vert1" presStyleCnt="0"/>
      <dgm:spPr/>
    </dgm:pt>
    <dgm:pt modelId="{505BEB25-A675-403D-B891-6FC662CCCBCA}" type="pres">
      <dgm:prSet presAssocID="{A362B201-069C-48D3-A33E-1B92F7CAF0E2}" presName="thickLine" presStyleLbl="alignNode1" presStyleIdx="3" presStyleCnt="6"/>
      <dgm:spPr/>
    </dgm:pt>
    <dgm:pt modelId="{76E14464-874D-429E-A0E8-4B96B11FB77B}" type="pres">
      <dgm:prSet presAssocID="{A362B201-069C-48D3-A33E-1B92F7CAF0E2}" presName="horz1" presStyleCnt="0"/>
      <dgm:spPr/>
    </dgm:pt>
    <dgm:pt modelId="{37162A31-A1BF-4F6C-B741-DC561566B83B}" type="pres">
      <dgm:prSet presAssocID="{A362B201-069C-48D3-A33E-1B92F7CAF0E2}" presName="tx1" presStyleLbl="revTx" presStyleIdx="3" presStyleCnt="6"/>
      <dgm:spPr/>
    </dgm:pt>
    <dgm:pt modelId="{8FDC54F7-0CBC-4ED2-AD13-F7A7905D1579}" type="pres">
      <dgm:prSet presAssocID="{A362B201-069C-48D3-A33E-1B92F7CAF0E2}" presName="vert1" presStyleCnt="0"/>
      <dgm:spPr/>
    </dgm:pt>
    <dgm:pt modelId="{8A5FCBEC-1945-4BF9-AE75-33C006BAEBB3}" type="pres">
      <dgm:prSet presAssocID="{82E0A7AA-8E7A-4A14-8C81-B3145EE98A52}" presName="thickLine" presStyleLbl="alignNode1" presStyleIdx="4" presStyleCnt="6"/>
      <dgm:spPr/>
    </dgm:pt>
    <dgm:pt modelId="{A2059FBB-E82C-4FC3-A4E6-B5BAED77DCAE}" type="pres">
      <dgm:prSet presAssocID="{82E0A7AA-8E7A-4A14-8C81-B3145EE98A52}" presName="horz1" presStyleCnt="0"/>
      <dgm:spPr/>
    </dgm:pt>
    <dgm:pt modelId="{5F49E1AD-D6DB-4259-A65F-74A26D768F9D}" type="pres">
      <dgm:prSet presAssocID="{82E0A7AA-8E7A-4A14-8C81-B3145EE98A52}" presName="tx1" presStyleLbl="revTx" presStyleIdx="4" presStyleCnt="6"/>
      <dgm:spPr/>
    </dgm:pt>
    <dgm:pt modelId="{7E7231F7-9BDB-438B-89CC-9E39958416F9}" type="pres">
      <dgm:prSet presAssocID="{82E0A7AA-8E7A-4A14-8C81-B3145EE98A52}" presName="vert1" presStyleCnt="0"/>
      <dgm:spPr/>
    </dgm:pt>
    <dgm:pt modelId="{B3439F0D-3852-4900-9752-D39900C09F4C}" type="pres">
      <dgm:prSet presAssocID="{F6A52360-588E-403D-90BA-AB01D8A86F04}" presName="thickLine" presStyleLbl="alignNode1" presStyleIdx="5" presStyleCnt="6"/>
      <dgm:spPr/>
    </dgm:pt>
    <dgm:pt modelId="{4A541FDA-16EB-4696-BC79-F468672A7D09}" type="pres">
      <dgm:prSet presAssocID="{F6A52360-588E-403D-90BA-AB01D8A86F04}" presName="horz1" presStyleCnt="0"/>
      <dgm:spPr/>
    </dgm:pt>
    <dgm:pt modelId="{D547EB28-9A88-42A5-A02C-3CDE5F36BB82}" type="pres">
      <dgm:prSet presAssocID="{F6A52360-588E-403D-90BA-AB01D8A86F04}" presName="tx1" presStyleLbl="revTx" presStyleIdx="5" presStyleCnt="6"/>
      <dgm:spPr/>
    </dgm:pt>
    <dgm:pt modelId="{490C7A57-E1D7-432C-9D11-F087472CB32E}" type="pres">
      <dgm:prSet presAssocID="{F6A52360-588E-403D-90BA-AB01D8A86F04}" presName="vert1" presStyleCnt="0"/>
      <dgm:spPr/>
    </dgm:pt>
  </dgm:ptLst>
  <dgm:cxnLst>
    <dgm:cxn modelId="{C2AD9621-0805-432E-8C48-58AE0E9C7C56}" srcId="{423A3513-E8F0-4B99-AAF7-8DAB7658AB44}" destId="{7897EFA8-00D8-4C23-B1D1-B29B735073CD}" srcOrd="0" destOrd="0" parTransId="{4CA323DD-D04B-4A01-AF10-62AC6F27983B}" sibTransId="{84B41010-2F0F-4665-9040-211988E366B3}"/>
    <dgm:cxn modelId="{40C01827-6A94-4C8D-B912-85D1E400D1AB}" srcId="{423A3513-E8F0-4B99-AAF7-8DAB7658AB44}" destId="{82E0A7AA-8E7A-4A14-8C81-B3145EE98A52}" srcOrd="4" destOrd="0" parTransId="{3095ED6D-2D18-4868-ABCF-F09DEE2F0040}" sibTransId="{68BCC717-9566-4103-B5B2-73B10A7161B9}"/>
    <dgm:cxn modelId="{E9E9CA2C-F949-49AD-AEB8-89EFDE2D2E02}" type="presOf" srcId="{82E0A7AA-8E7A-4A14-8C81-B3145EE98A52}" destId="{5F49E1AD-D6DB-4259-A65F-74A26D768F9D}" srcOrd="0" destOrd="0" presId="urn:microsoft.com/office/officeart/2008/layout/LinedList"/>
    <dgm:cxn modelId="{7D8B6937-8F15-4676-83FE-961472743E4D}" type="presOf" srcId="{F6A52360-588E-403D-90BA-AB01D8A86F04}" destId="{D547EB28-9A88-42A5-A02C-3CDE5F36BB82}" srcOrd="0" destOrd="0" presId="urn:microsoft.com/office/officeart/2008/layout/LinedList"/>
    <dgm:cxn modelId="{C06B1068-177E-4D99-B1AA-D5DF48624E00}" type="presOf" srcId="{53882B9B-3353-4585-891C-74BC2FE97D5A}" destId="{3B7171CF-827A-44F1-804C-7C326211CFE6}" srcOrd="0" destOrd="0" presId="urn:microsoft.com/office/officeart/2008/layout/LinedList"/>
    <dgm:cxn modelId="{83225848-4128-4238-9FD1-FC2921E26335}" srcId="{423A3513-E8F0-4B99-AAF7-8DAB7658AB44}" destId="{53882B9B-3353-4585-891C-74BC2FE97D5A}" srcOrd="1" destOrd="0" parTransId="{14B4D723-B9F4-40D1-B47E-020E325D67D5}" sibTransId="{73B92E70-4FFA-42F6-AF49-57752FF5909C}"/>
    <dgm:cxn modelId="{E538D656-054A-48B0-AB5E-B2B61571F257}" type="presOf" srcId="{7897EFA8-00D8-4C23-B1D1-B29B735073CD}" destId="{46802097-57BD-4AF5-A099-D646BFC897AF}" srcOrd="0" destOrd="0" presId="urn:microsoft.com/office/officeart/2008/layout/LinedList"/>
    <dgm:cxn modelId="{B38EC588-BDD0-4F90-87CA-E675142D0B2C}" srcId="{423A3513-E8F0-4B99-AAF7-8DAB7658AB44}" destId="{C0470CF9-45FE-4EC3-8D51-802728BF6FFD}" srcOrd="2" destOrd="0" parTransId="{F3D5BB46-9823-4264-BE24-E4BD1E317FD6}" sibTransId="{702E7154-370B-4A0F-949A-DB75F2AD3707}"/>
    <dgm:cxn modelId="{21A84D94-2B7C-45BF-86F5-78AF3EE494F5}" srcId="{423A3513-E8F0-4B99-AAF7-8DAB7658AB44}" destId="{F6A52360-588E-403D-90BA-AB01D8A86F04}" srcOrd="5" destOrd="0" parTransId="{76EBF166-9072-4EFD-ACA0-C9CCC795313D}" sibTransId="{D255CC0A-B76F-4F94-BDE0-5B09C24B7938}"/>
    <dgm:cxn modelId="{B4309A94-DFA7-4628-8FCA-3902F967D7D8}" type="presOf" srcId="{A362B201-069C-48D3-A33E-1B92F7CAF0E2}" destId="{37162A31-A1BF-4F6C-B741-DC561566B83B}" srcOrd="0" destOrd="0" presId="urn:microsoft.com/office/officeart/2008/layout/LinedList"/>
    <dgm:cxn modelId="{082C7C95-CBD6-44D1-A270-7225EB6E8100}" type="presOf" srcId="{C0470CF9-45FE-4EC3-8D51-802728BF6FFD}" destId="{BEB97B52-B69C-49BB-A9C4-8B7E34778D11}" srcOrd="0" destOrd="0" presId="urn:microsoft.com/office/officeart/2008/layout/LinedList"/>
    <dgm:cxn modelId="{3CA64EC1-8E32-46B6-9878-30A34AE4673F}" type="presOf" srcId="{423A3513-E8F0-4B99-AAF7-8DAB7658AB44}" destId="{AFFE76FA-6D66-4D87-880B-04D9136233A7}" srcOrd="0" destOrd="0" presId="urn:microsoft.com/office/officeart/2008/layout/LinedList"/>
    <dgm:cxn modelId="{655B6FE6-B39A-4FE3-B40A-46977497079E}" srcId="{423A3513-E8F0-4B99-AAF7-8DAB7658AB44}" destId="{A362B201-069C-48D3-A33E-1B92F7CAF0E2}" srcOrd="3" destOrd="0" parTransId="{69924D96-6C20-437C-9447-ACB0BCC42D6E}" sibTransId="{2A23AB50-C255-44AE-8AB6-E6C1306FCD6E}"/>
    <dgm:cxn modelId="{712B5C2F-0439-461B-92E1-6FB26DE6B4C3}" type="presParOf" srcId="{AFFE76FA-6D66-4D87-880B-04D9136233A7}" destId="{4FFF800E-1A28-4715-8474-2CEA8CAD3704}" srcOrd="0" destOrd="0" presId="urn:microsoft.com/office/officeart/2008/layout/LinedList"/>
    <dgm:cxn modelId="{DA0E2BDC-E721-4238-BB4C-714B9C33A3A9}" type="presParOf" srcId="{AFFE76FA-6D66-4D87-880B-04D9136233A7}" destId="{240A9CF1-8EA2-4835-9456-703764CE0AA8}" srcOrd="1" destOrd="0" presId="urn:microsoft.com/office/officeart/2008/layout/LinedList"/>
    <dgm:cxn modelId="{2E77EE22-CC0D-49A0-BC82-22D63CC30246}" type="presParOf" srcId="{240A9CF1-8EA2-4835-9456-703764CE0AA8}" destId="{46802097-57BD-4AF5-A099-D646BFC897AF}" srcOrd="0" destOrd="0" presId="urn:microsoft.com/office/officeart/2008/layout/LinedList"/>
    <dgm:cxn modelId="{68B233E0-8E64-43A5-991E-8DB910DA388E}" type="presParOf" srcId="{240A9CF1-8EA2-4835-9456-703764CE0AA8}" destId="{59098165-CBEB-4F5D-B5E2-2EDC81A43F15}" srcOrd="1" destOrd="0" presId="urn:microsoft.com/office/officeart/2008/layout/LinedList"/>
    <dgm:cxn modelId="{39846FE9-593A-4D77-9486-C1DDA6FD8DBF}" type="presParOf" srcId="{AFFE76FA-6D66-4D87-880B-04D9136233A7}" destId="{257CF903-25AE-41EF-94DE-5F1544B759FB}" srcOrd="2" destOrd="0" presId="urn:microsoft.com/office/officeart/2008/layout/LinedList"/>
    <dgm:cxn modelId="{D1DFB4C5-A5C5-4FB5-93E1-B43E17484CAC}" type="presParOf" srcId="{AFFE76FA-6D66-4D87-880B-04D9136233A7}" destId="{969911A1-D0D9-4B68-80CB-6269EC4A2E13}" srcOrd="3" destOrd="0" presId="urn:microsoft.com/office/officeart/2008/layout/LinedList"/>
    <dgm:cxn modelId="{3A0E50FC-3125-4CE4-9D33-CCDC209E25C8}" type="presParOf" srcId="{969911A1-D0D9-4B68-80CB-6269EC4A2E13}" destId="{3B7171CF-827A-44F1-804C-7C326211CFE6}" srcOrd="0" destOrd="0" presId="urn:microsoft.com/office/officeart/2008/layout/LinedList"/>
    <dgm:cxn modelId="{4EBA9DAB-8D87-4EBF-B700-F3814535FFC9}" type="presParOf" srcId="{969911A1-D0D9-4B68-80CB-6269EC4A2E13}" destId="{CED537FF-2815-44A9-9021-9BBB40780B44}" srcOrd="1" destOrd="0" presId="urn:microsoft.com/office/officeart/2008/layout/LinedList"/>
    <dgm:cxn modelId="{C9267CF6-5775-4B89-B776-805E4E5912CA}" type="presParOf" srcId="{AFFE76FA-6D66-4D87-880B-04D9136233A7}" destId="{F2D4A153-01AD-4B98-81EF-1A6E7C14DDC7}" srcOrd="4" destOrd="0" presId="urn:microsoft.com/office/officeart/2008/layout/LinedList"/>
    <dgm:cxn modelId="{5AE93436-3DC9-4452-8BF0-1515E60B37BF}" type="presParOf" srcId="{AFFE76FA-6D66-4D87-880B-04D9136233A7}" destId="{29F89255-C188-412E-9600-84D68E56087E}" srcOrd="5" destOrd="0" presId="urn:microsoft.com/office/officeart/2008/layout/LinedList"/>
    <dgm:cxn modelId="{E1E8758E-8B31-44E5-9A84-12736903C55A}" type="presParOf" srcId="{29F89255-C188-412E-9600-84D68E56087E}" destId="{BEB97B52-B69C-49BB-A9C4-8B7E34778D11}" srcOrd="0" destOrd="0" presId="urn:microsoft.com/office/officeart/2008/layout/LinedList"/>
    <dgm:cxn modelId="{1887B8C6-8A78-4AB5-B210-86685D79E71D}" type="presParOf" srcId="{29F89255-C188-412E-9600-84D68E56087E}" destId="{962EC9AD-C922-404C-9FC6-7F1FAE05FD33}" srcOrd="1" destOrd="0" presId="urn:microsoft.com/office/officeart/2008/layout/LinedList"/>
    <dgm:cxn modelId="{1BD5ECD7-B5E7-4552-B12C-96146F408FCA}" type="presParOf" srcId="{AFFE76FA-6D66-4D87-880B-04D9136233A7}" destId="{505BEB25-A675-403D-B891-6FC662CCCBCA}" srcOrd="6" destOrd="0" presId="urn:microsoft.com/office/officeart/2008/layout/LinedList"/>
    <dgm:cxn modelId="{43D1DD2F-6810-4225-89DC-82850E7592BB}" type="presParOf" srcId="{AFFE76FA-6D66-4D87-880B-04D9136233A7}" destId="{76E14464-874D-429E-A0E8-4B96B11FB77B}" srcOrd="7" destOrd="0" presId="urn:microsoft.com/office/officeart/2008/layout/LinedList"/>
    <dgm:cxn modelId="{D56F304A-CEBF-40F7-B027-B9E2C4184CFC}" type="presParOf" srcId="{76E14464-874D-429E-A0E8-4B96B11FB77B}" destId="{37162A31-A1BF-4F6C-B741-DC561566B83B}" srcOrd="0" destOrd="0" presId="urn:microsoft.com/office/officeart/2008/layout/LinedList"/>
    <dgm:cxn modelId="{6C1FD8D8-A7EC-4935-B38C-8FA7AA7A93D3}" type="presParOf" srcId="{76E14464-874D-429E-A0E8-4B96B11FB77B}" destId="{8FDC54F7-0CBC-4ED2-AD13-F7A7905D1579}" srcOrd="1" destOrd="0" presId="urn:microsoft.com/office/officeart/2008/layout/LinedList"/>
    <dgm:cxn modelId="{CEEBAEB3-CAD9-47E9-A039-C6EF35D39233}" type="presParOf" srcId="{AFFE76FA-6D66-4D87-880B-04D9136233A7}" destId="{8A5FCBEC-1945-4BF9-AE75-33C006BAEBB3}" srcOrd="8" destOrd="0" presId="urn:microsoft.com/office/officeart/2008/layout/LinedList"/>
    <dgm:cxn modelId="{E6FC8444-F612-4DD9-BFED-5B7E1A31645F}" type="presParOf" srcId="{AFFE76FA-6D66-4D87-880B-04D9136233A7}" destId="{A2059FBB-E82C-4FC3-A4E6-B5BAED77DCAE}" srcOrd="9" destOrd="0" presId="urn:microsoft.com/office/officeart/2008/layout/LinedList"/>
    <dgm:cxn modelId="{880F47F0-3EF9-4C19-975B-C122372DE6C7}" type="presParOf" srcId="{A2059FBB-E82C-4FC3-A4E6-B5BAED77DCAE}" destId="{5F49E1AD-D6DB-4259-A65F-74A26D768F9D}" srcOrd="0" destOrd="0" presId="urn:microsoft.com/office/officeart/2008/layout/LinedList"/>
    <dgm:cxn modelId="{DD7EF457-840E-4CEF-ADF8-AE9CADED720C}" type="presParOf" srcId="{A2059FBB-E82C-4FC3-A4E6-B5BAED77DCAE}" destId="{7E7231F7-9BDB-438B-89CC-9E39958416F9}" srcOrd="1" destOrd="0" presId="urn:microsoft.com/office/officeart/2008/layout/LinedList"/>
    <dgm:cxn modelId="{58EFEEB6-8602-452B-9205-1EA63AB9B687}" type="presParOf" srcId="{AFFE76FA-6D66-4D87-880B-04D9136233A7}" destId="{B3439F0D-3852-4900-9752-D39900C09F4C}" srcOrd="10" destOrd="0" presId="urn:microsoft.com/office/officeart/2008/layout/LinedList"/>
    <dgm:cxn modelId="{3A0762AA-E1C7-4176-BD58-23D60B8DE73E}" type="presParOf" srcId="{AFFE76FA-6D66-4D87-880B-04D9136233A7}" destId="{4A541FDA-16EB-4696-BC79-F468672A7D09}" srcOrd="11" destOrd="0" presId="urn:microsoft.com/office/officeart/2008/layout/LinedList"/>
    <dgm:cxn modelId="{2D6C4903-A431-4BD2-A783-BA9E4DB940BD}" type="presParOf" srcId="{4A541FDA-16EB-4696-BC79-F468672A7D09}" destId="{D547EB28-9A88-42A5-A02C-3CDE5F36BB82}" srcOrd="0" destOrd="0" presId="urn:microsoft.com/office/officeart/2008/layout/LinedList"/>
    <dgm:cxn modelId="{C87B1D38-C7A4-4026-8A16-85D5B0811354}" type="presParOf" srcId="{4A541FDA-16EB-4696-BC79-F468672A7D09}" destId="{490C7A57-E1D7-432C-9D11-F087472CB32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F800E-1A28-4715-8474-2CEA8CAD3704}">
      <dsp:nvSpPr>
        <dsp:cNvPr id="0" name=""/>
        <dsp:cNvSpPr/>
      </dsp:nvSpPr>
      <dsp:spPr>
        <a:xfrm>
          <a:off x="0" y="2687"/>
          <a:ext cx="469773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802097-57BD-4AF5-A099-D646BFC897AF}">
      <dsp:nvSpPr>
        <dsp:cNvPr id="0" name=""/>
        <dsp:cNvSpPr/>
      </dsp:nvSpPr>
      <dsp:spPr>
        <a:xfrm>
          <a:off x="0" y="2687"/>
          <a:ext cx="4697730" cy="916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it-IT" sz="1500" kern="1200" dirty="0"/>
            <a:t>Upload </a:t>
          </a:r>
          <a:r>
            <a:rPr lang="it-IT" sz="1500" kern="1200" dirty="0" err="1"/>
            <a:t>essay</a:t>
          </a:r>
          <a:r>
            <a:rPr lang="it-IT" sz="1500" kern="1200" dirty="0"/>
            <a:t> on </a:t>
          </a:r>
          <a:r>
            <a:rPr lang="it-IT" sz="1500" kern="1200" dirty="0" err="1"/>
            <a:t>behavior</a:t>
          </a:r>
          <a:r>
            <a:rPr lang="it-IT" sz="1500" kern="1200" dirty="0"/>
            <a:t> in </a:t>
          </a:r>
          <a:r>
            <a:rPr lang="it-IT" sz="1500" kern="1200" dirty="0" err="1"/>
            <a:t>your</a:t>
          </a:r>
          <a:r>
            <a:rPr lang="it-IT" sz="1500" kern="1200" dirty="0"/>
            <a:t> OWN group folder on </a:t>
          </a:r>
          <a:r>
            <a:rPr lang="it-IT" sz="1500" kern="1200" dirty="0" err="1"/>
            <a:t>GoogleDocs</a:t>
          </a:r>
          <a:r>
            <a:rPr lang="it-IT" sz="1500" kern="1200" dirty="0"/>
            <a:t> with </a:t>
          </a:r>
          <a:r>
            <a:rPr lang="it-IT" sz="1500" kern="1200" dirty="0" err="1"/>
            <a:t>your</a:t>
          </a:r>
          <a:r>
            <a:rPr lang="it-IT" sz="1500" kern="1200" dirty="0"/>
            <a:t> group </a:t>
          </a:r>
          <a:r>
            <a:rPr lang="it-IT" sz="1500" kern="1200" dirty="0" err="1"/>
            <a:t>leader’s</a:t>
          </a:r>
          <a:r>
            <a:rPr lang="it-IT" sz="1500" kern="1200" dirty="0"/>
            <a:t> </a:t>
          </a:r>
          <a:r>
            <a:rPr lang="it-IT" sz="1500" kern="1200" dirty="0" err="1"/>
            <a:t>surname</a:t>
          </a:r>
          <a:r>
            <a:rPr lang="it-IT" sz="1500" kern="1200" dirty="0"/>
            <a:t> </a:t>
          </a:r>
          <a:endParaRPr lang="en-US" sz="1500" kern="1200" dirty="0"/>
        </a:p>
      </dsp:txBody>
      <dsp:txXfrm>
        <a:off x="0" y="2687"/>
        <a:ext cx="4697730" cy="916552"/>
      </dsp:txXfrm>
    </dsp:sp>
    <dsp:sp modelId="{257CF903-25AE-41EF-94DE-5F1544B759FB}">
      <dsp:nvSpPr>
        <dsp:cNvPr id="0" name=""/>
        <dsp:cNvSpPr/>
      </dsp:nvSpPr>
      <dsp:spPr>
        <a:xfrm>
          <a:off x="0" y="919239"/>
          <a:ext cx="4697730" cy="0"/>
        </a:xfrm>
        <a:prstGeom prst="line">
          <a:avLst/>
        </a:prstGeom>
        <a:solidFill>
          <a:schemeClr val="accent5">
            <a:hueOff val="-1351709"/>
            <a:satOff val="-3484"/>
            <a:lumOff val="-2353"/>
            <a:alphaOff val="0"/>
          </a:schemeClr>
        </a:solidFill>
        <a:ln w="12700" cap="flat" cmpd="sng" algn="ctr">
          <a:solidFill>
            <a:schemeClr val="accent5">
              <a:hueOff val="-1351709"/>
              <a:satOff val="-3484"/>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7171CF-827A-44F1-804C-7C326211CFE6}">
      <dsp:nvSpPr>
        <dsp:cNvPr id="0" name=""/>
        <dsp:cNvSpPr/>
      </dsp:nvSpPr>
      <dsp:spPr>
        <a:xfrm>
          <a:off x="0" y="919239"/>
          <a:ext cx="4697730" cy="916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it-IT" sz="1500" kern="1200"/>
            <a:t>Start brainstorming </a:t>
          </a:r>
          <a:r>
            <a:rPr lang="it-IT" sz="1500" kern="1200" dirty="0" err="1"/>
            <a:t>ideas</a:t>
          </a:r>
          <a:r>
            <a:rPr lang="it-IT" sz="1500" kern="1200" dirty="0"/>
            <a:t> for </a:t>
          </a:r>
          <a:r>
            <a:rPr lang="it-IT" sz="1500" kern="1200" dirty="0" err="1"/>
            <a:t>essay</a:t>
          </a:r>
          <a:r>
            <a:rPr lang="it-IT" sz="1500" kern="1200" dirty="0"/>
            <a:t> </a:t>
          </a:r>
          <a:r>
            <a:rPr lang="it-IT" sz="1500" kern="1200" dirty="0" err="1"/>
            <a:t>topic</a:t>
          </a:r>
          <a:endParaRPr lang="en-US" sz="1500" kern="1200" dirty="0"/>
        </a:p>
      </dsp:txBody>
      <dsp:txXfrm>
        <a:off x="0" y="919239"/>
        <a:ext cx="4697730" cy="916552"/>
      </dsp:txXfrm>
    </dsp:sp>
    <dsp:sp modelId="{F2D4A153-01AD-4B98-81EF-1A6E7C14DDC7}">
      <dsp:nvSpPr>
        <dsp:cNvPr id="0" name=""/>
        <dsp:cNvSpPr/>
      </dsp:nvSpPr>
      <dsp:spPr>
        <a:xfrm>
          <a:off x="0" y="1835791"/>
          <a:ext cx="4697730" cy="0"/>
        </a:xfrm>
        <a:prstGeom prst="line">
          <a:avLst/>
        </a:prstGeom>
        <a:solidFill>
          <a:schemeClr val="accent5">
            <a:hueOff val="-2703417"/>
            <a:satOff val="-6968"/>
            <a:lumOff val="-4706"/>
            <a:alphaOff val="0"/>
          </a:schemeClr>
        </a:solidFill>
        <a:ln w="12700" cap="flat" cmpd="sng" algn="ctr">
          <a:solidFill>
            <a:schemeClr val="accent5">
              <a:hueOff val="-2703417"/>
              <a:satOff val="-6968"/>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B97B52-B69C-49BB-A9C4-8B7E34778D11}">
      <dsp:nvSpPr>
        <dsp:cNvPr id="0" name=""/>
        <dsp:cNvSpPr/>
      </dsp:nvSpPr>
      <dsp:spPr>
        <a:xfrm>
          <a:off x="0" y="1835791"/>
          <a:ext cx="4697730" cy="916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What is due for CL for week 6? Working Document (see slides for last week’s lesson) and 2 articles</a:t>
          </a:r>
        </a:p>
      </dsp:txBody>
      <dsp:txXfrm>
        <a:off x="0" y="1835791"/>
        <a:ext cx="4697730" cy="916552"/>
      </dsp:txXfrm>
    </dsp:sp>
    <dsp:sp modelId="{505BEB25-A675-403D-B891-6FC662CCCBCA}">
      <dsp:nvSpPr>
        <dsp:cNvPr id="0" name=""/>
        <dsp:cNvSpPr/>
      </dsp:nvSpPr>
      <dsp:spPr>
        <a:xfrm>
          <a:off x="0" y="2752344"/>
          <a:ext cx="4697730" cy="0"/>
        </a:xfrm>
        <a:prstGeom prst="line">
          <a:avLst/>
        </a:prstGeom>
        <a:solidFill>
          <a:schemeClr val="accent5">
            <a:hueOff val="-4055126"/>
            <a:satOff val="-10451"/>
            <a:lumOff val="-7059"/>
            <a:alphaOff val="0"/>
          </a:schemeClr>
        </a:solidFill>
        <a:ln w="12700" cap="flat" cmpd="sng" algn="ctr">
          <a:solidFill>
            <a:schemeClr val="accent5">
              <a:hueOff val="-4055126"/>
              <a:satOff val="-10451"/>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162A31-A1BF-4F6C-B741-DC561566B83B}">
      <dsp:nvSpPr>
        <dsp:cNvPr id="0" name=""/>
        <dsp:cNvSpPr/>
      </dsp:nvSpPr>
      <dsp:spPr>
        <a:xfrm>
          <a:off x="0" y="2752344"/>
          <a:ext cx="4697730" cy="916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it-IT" sz="1500" kern="1200" dirty="0"/>
            <a:t>Book p. 121 Emotive </a:t>
          </a:r>
          <a:r>
            <a:rPr lang="it-IT" sz="1500" kern="1200" dirty="0" err="1"/>
            <a:t>language</a:t>
          </a:r>
          <a:r>
            <a:rPr lang="it-IT" sz="1500" kern="1200" dirty="0"/>
            <a:t> and persuader words</a:t>
          </a:r>
        </a:p>
        <a:p>
          <a:pPr marL="0" lvl="0" indent="0" algn="l" defTabSz="666750">
            <a:lnSpc>
              <a:spcPct val="90000"/>
            </a:lnSpc>
            <a:spcBef>
              <a:spcPct val="0"/>
            </a:spcBef>
            <a:spcAft>
              <a:spcPct val="35000"/>
            </a:spcAft>
            <a:buNone/>
          </a:pPr>
          <a:r>
            <a:rPr lang="it-IT" sz="1500" kern="1200" dirty="0"/>
            <a:t>Book p. 139 Study skills</a:t>
          </a:r>
        </a:p>
        <a:p>
          <a:pPr marL="0" lvl="0" indent="0" algn="l" defTabSz="666750">
            <a:lnSpc>
              <a:spcPct val="90000"/>
            </a:lnSpc>
            <a:spcBef>
              <a:spcPct val="0"/>
            </a:spcBef>
            <a:spcAft>
              <a:spcPct val="35000"/>
            </a:spcAft>
            <a:buNone/>
          </a:pPr>
          <a:r>
            <a:rPr lang="en-US" sz="1500" kern="1200" dirty="0"/>
            <a:t>Continue with Unit 8 in book and </a:t>
          </a:r>
          <a:r>
            <a:rPr lang="en-US" sz="1500" kern="1200"/>
            <a:t>online workbook</a:t>
          </a:r>
          <a:endParaRPr lang="en-US" sz="1500" kern="1200" dirty="0"/>
        </a:p>
      </dsp:txBody>
      <dsp:txXfrm>
        <a:off x="0" y="2752344"/>
        <a:ext cx="4697730" cy="916552"/>
      </dsp:txXfrm>
    </dsp:sp>
    <dsp:sp modelId="{8A5FCBEC-1945-4BF9-AE75-33C006BAEBB3}">
      <dsp:nvSpPr>
        <dsp:cNvPr id="0" name=""/>
        <dsp:cNvSpPr/>
      </dsp:nvSpPr>
      <dsp:spPr>
        <a:xfrm>
          <a:off x="0" y="3668896"/>
          <a:ext cx="4697730" cy="0"/>
        </a:xfrm>
        <a:prstGeom prst="line">
          <a:avLst/>
        </a:prstGeom>
        <a:solidFill>
          <a:schemeClr val="accent5">
            <a:hueOff val="-5406834"/>
            <a:satOff val="-13935"/>
            <a:lumOff val="-9412"/>
            <a:alphaOff val="0"/>
          </a:schemeClr>
        </a:solidFill>
        <a:ln w="12700" cap="flat" cmpd="sng" algn="ctr">
          <a:solidFill>
            <a:schemeClr val="accent5">
              <a:hueOff val="-5406834"/>
              <a:satOff val="-13935"/>
              <a:lumOff val="-9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49E1AD-D6DB-4259-A65F-74A26D768F9D}">
      <dsp:nvSpPr>
        <dsp:cNvPr id="0" name=""/>
        <dsp:cNvSpPr/>
      </dsp:nvSpPr>
      <dsp:spPr>
        <a:xfrm>
          <a:off x="0" y="3668896"/>
          <a:ext cx="4697730" cy="916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endParaRPr lang="en-US" sz="1500" kern="1200" dirty="0"/>
        </a:p>
      </dsp:txBody>
      <dsp:txXfrm>
        <a:off x="0" y="3668896"/>
        <a:ext cx="4697730" cy="916552"/>
      </dsp:txXfrm>
    </dsp:sp>
    <dsp:sp modelId="{B3439F0D-3852-4900-9752-D39900C09F4C}">
      <dsp:nvSpPr>
        <dsp:cNvPr id="0" name=""/>
        <dsp:cNvSpPr/>
      </dsp:nvSpPr>
      <dsp:spPr>
        <a:xfrm>
          <a:off x="0" y="4585448"/>
          <a:ext cx="4697730"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47EB28-9A88-42A5-A02C-3CDE5F36BB82}">
      <dsp:nvSpPr>
        <dsp:cNvPr id="0" name=""/>
        <dsp:cNvSpPr/>
      </dsp:nvSpPr>
      <dsp:spPr>
        <a:xfrm>
          <a:off x="0" y="4585448"/>
          <a:ext cx="4697730" cy="916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it-IT" sz="1500" kern="1200" dirty="0"/>
            <a:t>https://www.shortform.com/blog/boundaries-exercises-for-groups/</a:t>
          </a:r>
        </a:p>
      </dsp:txBody>
      <dsp:txXfrm>
        <a:off x="0" y="4585448"/>
        <a:ext cx="4697730" cy="91655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FA6B8199-DDFA-41DA-AC3D-702DF2F09EB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Arial" charset="0"/>
                <a:cs typeface="Arial" charset="0"/>
              </a:defRPr>
            </a:lvl1pPr>
          </a:lstStyle>
          <a:p>
            <a:pPr>
              <a:defRPr/>
            </a:pPr>
            <a:endParaRPr lang="it-IT"/>
          </a:p>
        </p:txBody>
      </p:sp>
      <p:sp>
        <p:nvSpPr>
          <p:cNvPr id="3" name="Segnaposto data 2">
            <a:extLst>
              <a:ext uri="{FF2B5EF4-FFF2-40B4-BE49-F238E27FC236}">
                <a16:creationId xmlns:a16="http://schemas.microsoft.com/office/drawing/2014/main" id="{C987E4EE-BA95-44F6-9ACD-B6F588889859}"/>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Arial" charset="0"/>
                <a:cs typeface="Arial" charset="0"/>
              </a:defRPr>
            </a:lvl1pPr>
          </a:lstStyle>
          <a:p>
            <a:pPr>
              <a:defRPr/>
            </a:pPr>
            <a:fld id="{9A192302-F8AC-46D4-A4BE-B406C2DE5FED}" type="datetimeFigureOut">
              <a:rPr lang="it-IT"/>
              <a:pPr>
                <a:defRPr/>
              </a:pPr>
              <a:t>09/04/2024</a:t>
            </a:fld>
            <a:endParaRPr lang="it-IT"/>
          </a:p>
        </p:txBody>
      </p:sp>
      <p:sp>
        <p:nvSpPr>
          <p:cNvPr id="4" name="Segnaposto piè di pagina 3">
            <a:extLst>
              <a:ext uri="{FF2B5EF4-FFF2-40B4-BE49-F238E27FC236}">
                <a16:creationId xmlns:a16="http://schemas.microsoft.com/office/drawing/2014/main" id="{D8E17581-E241-4D35-8761-B87C753D6753}"/>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charset="0"/>
                <a:cs typeface="Arial" charset="0"/>
              </a:defRPr>
            </a:lvl1pPr>
          </a:lstStyle>
          <a:p>
            <a:pPr>
              <a:defRPr/>
            </a:pPr>
            <a:endParaRPr lang="it-IT"/>
          </a:p>
        </p:txBody>
      </p:sp>
      <p:sp>
        <p:nvSpPr>
          <p:cNvPr id="5" name="Segnaposto numero diapositiva 4">
            <a:extLst>
              <a:ext uri="{FF2B5EF4-FFF2-40B4-BE49-F238E27FC236}">
                <a16:creationId xmlns:a16="http://schemas.microsoft.com/office/drawing/2014/main" id="{06300A18-C850-45C9-9CAF-2BF887106B15}"/>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AA5F4B8E-A793-43BA-AD4D-184ED98FC73F}" type="slidenum">
              <a:rPr lang="it-IT" altLang="en-US"/>
              <a:pPr>
                <a:defRPr/>
              </a:pPr>
              <a:t>‹N›</a:t>
            </a:fld>
            <a:endParaRPr lang="it-IT" altLang="en-US"/>
          </a:p>
        </p:txBody>
      </p:sp>
    </p:spTree>
    <p:extLst>
      <p:ext uri="{BB962C8B-B14F-4D97-AF65-F5344CB8AC3E}">
        <p14:creationId xmlns:p14="http://schemas.microsoft.com/office/powerpoint/2010/main" val="2703079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D6AAA9C2-0510-4456-A5FB-0DC97911074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Arial" charset="0"/>
                <a:cs typeface="Arial" charset="0"/>
              </a:defRPr>
            </a:lvl1pPr>
          </a:lstStyle>
          <a:p>
            <a:pPr>
              <a:defRPr/>
            </a:pPr>
            <a:endParaRPr lang="it-IT"/>
          </a:p>
        </p:txBody>
      </p:sp>
      <p:sp>
        <p:nvSpPr>
          <p:cNvPr id="3" name="Segnaposto data 2">
            <a:extLst>
              <a:ext uri="{FF2B5EF4-FFF2-40B4-BE49-F238E27FC236}">
                <a16:creationId xmlns:a16="http://schemas.microsoft.com/office/drawing/2014/main" id="{8C9E769A-FBB0-4729-81A1-B0FADFC9CD0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Arial" charset="0"/>
                <a:cs typeface="Arial" charset="0"/>
              </a:defRPr>
            </a:lvl1pPr>
          </a:lstStyle>
          <a:p>
            <a:pPr>
              <a:defRPr/>
            </a:pPr>
            <a:fld id="{4953EA9F-CD5C-4BAA-A35E-86B53F15F3A4}" type="datetimeFigureOut">
              <a:rPr lang="it-IT"/>
              <a:pPr>
                <a:defRPr/>
              </a:pPr>
              <a:t>09/04/2024</a:t>
            </a:fld>
            <a:endParaRPr lang="it-IT"/>
          </a:p>
        </p:txBody>
      </p:sp>
      <p:sp>
        <p:nvSpPr>
          <p:cNvPr id="4" name="Segnaposto immagine diapositiva 3">
            <a:extLst>
              <a:ext uri="{FF2B5EF4-FFF2-40B4-BE49-F238E27FC236}">
                <a16:creationId xmlns:a16="http://schemas.microsoft.com/office/drawing/2014/main" id="{AB2A5634-9EF6-4CD1-88F4-53BB5F8378D8}"/>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a:extLst>
              <a:ext uri="{FF2B5EF4-FFF2-40B4-BE49-F238E27FC236}">
                <a16:creationId xmlns:a16="http://schemas.microsoft.com/office/drawing/2014/main" id="{EE57B033-0EC8-4507-BE22-5D13FFB1DFC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a:extLst>
              <a:ext uri="{FF2B5EF4-FFF2-40B4-BE49-F238E27FC236}">
                <a16:creationId xmlns:a16="http://schemas.microsoft.com/office/drawing/2014/main" id="{5DF8CE16-3192-4DA1-A0FD-FB2822AD0E4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charset="0"/>
                <a:cs typeface="Arial" charset="0"/>
              </a:defRPr>
            </a:lvl1pPr>
          </a:lstStyle>
          <a:p>
            <a:pPr>
              <a:defRPr/>
            </a:pPr>
            <a:endParaRPr lang="it-IT"/>
          </a:p>
        </p:txBody>
      </p:sp>
      <p:sp>
        <p:nvSpPr>
          <p:cNvPr id="7" name="Segnaposto numero diapositiva 6">
            <a:extLst>
              <a:ext uri="{FF2B5EF4-FFF2-40B4-BE49-F238E27FC236}">
                <a16:creationId xmlns:a16="http://schemas.microsoft.com/office/drawing/2014/main" id="{DA558AB9-F55B-40CD-B02D-381242EC34F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1BA7ABBC-894C-4134-9AEB-0FB8340EB3DA}" type="slidenum">
              <a:rPr lang="it-IT" altLang="en-US"/>
              <a:pPr>
                <a:defRPr/>
              </a:pPr>
              <a:t>‹N›</a:t>
            </a:fld>
            <a:endParaRPr lang="it-IT" altLang="en-US"/>
          </a:p>
        </p:txBody>
      </p:sp>
    </p:spTree>
    <p:extLst>
      <p:ext uri="{BB962C8B-B14F-4D97-AF65-F5344CB8AC3E}">
        <p14:creationId xmlns:p14="http://schemas.microsoft.com/office/powerpoint/2010/main" val="4522168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immagine diapositiva 1">
            <a:extLst>
              <a:ext uri="{FF2B5EF4-FFF2-40B4-BE49-F238E27FC236}">
                <a16:creationId xmlns:a16="http://schemas.microsoft.com/office/drawing/2014/main" id="{7E2B8C98-7D51-4116-81A4-C05D8268B4A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Segnaposto note 2">
            <a:extLst>
              <a:ext uri="{FF2B5EF4-FFF2-40B4-BE49-F238E27FC236}">
                <a16:creationId xmlns:a16="http://schemas.microsoft.com/office/drawing/2014/main" id="{E25C13F4-AEDC-4A30-AD20-7EC469E368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a:t>
            </a:r>
          </a:p>
        </p:txBody>
      </p:sp>
      <p:sp>
        <p:nvSpPr>
          <p:cNvPr id="24580" name="Segnaposto numero diapositiva 3">
            <a:extLst>
              <a:ext uri="{FF2B5EF4-FFF2-40B4-BE49-F238E27FC236}">
                <a16:creationId xmlns:a16="http://schemas.microsoft.com/office/drawing/2014/main" id="{1270ACE8-E18B-4072-8AE7-5E28007676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ADE602CC-3B1C-437C-BC8E-298043ABF935}" type="slidenum">
              <a:rPr lang="it-IT" altLang="en-US" smtClean="0">
                <a:latin typeface="Calibri" panose="020F0502020204030204" pitchFamily="34" charset="0"/>
              </a:rPr>
              <a:pPr fontAlgn="base">
                <a:spcBef>
                  <a:spcPct val="0"/>
                </a:spcBef>
                <a:spcAft>
                  <a:spcPct val="0"/>
                </a:spcAft>
              </a:pPr>
              <a:t>14</a:t>
            </a:fld>
            <a:endParaRPr lang="it-IT"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E9F4AA-A71D-BBB8-900A-6D856CAB16CB}"/>
              </a:ext>
            </a:extLst>
          </p:cNvPr>
          <p:cNvSpPr>
            <a:spLocks noGrp="1"/>
          </p:cNvSpPr>
          <p:nvPr>
            <p:ph type="ctrTitle"/>
          </p:nvPr>
        </p:nvSpPr>
        <p:spPr>
          <a:xfrm>
            <a:off x="1143000" y="1122363"/>
            <a:ext cx="6858000" cy="2387600"/>
          </a:xfrm>
        </p:spPr>
        <p:txBody>
          <a:bodyPr anchor="b"/>
          <a:lstStyle>
            <a:lvl1pPr algn="ctr">
              <a:defRPr sz="4500"/>
            </a:lvl1pPr>
          </a:lstStyle>
          <a:p>
            <a:r>
              <a:rPr lang="it-IT"/>
              <a:t>Fare clic per modificare lo stile del titolo dello schema</a:t>
            </a:r>
            <a:endParaRPr lang="en-US"/>
          </a:p>
        </p:txBody>
      </p:sp>
      <p:sp>
        <p:nvSpPr>
          <p:cNvPr id="3" name="Sottotitolo 2">
            <a:extLst>
              <a:ext uri="{FF2B5EF4-FFF2-40B4-BE49-F238E27FC236}">
                <a16:creationId xmlns:a16="http://schemas.microsoft.com/office/drawing/2014/main" id="{E265E215-8286-8585-751D-6958D8A5E59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a:p>
        </p:txBody>
      </p:sp>
      <p:sp>
        <p:nvSpPr>
          <p:cNvPr id="4" name="Segnaposto data 3">
            <a:extLst>
              <a:ext uri="{FF2B5EF4-FFF2-40B4-BE49-F238E27FC236}">
                <a16:creationId xmlns:a16="http://schemas.microsoft.com/office/drawing/2014/main" id="{F85053B2-8E1E-8D65-D3AA-AFB962078644}"/>
              </a:ext>
            </a:extLst>
          </p:cNvPr>
          <p:cNvSpPr>
            <a:spLocks noGrp="1"/>
          </p:cNvSpPr>
          <p:nvPr>
            <p:ph type="dt" sz="half" idx="10"/>
          </p:nvPr>
        </p:nvSpPr>
        <p:spPr/>
        <p:txBody>
          <a:bodyPr/>
          <a:lstStyle/>
          <a:p>
            <a:pPr>
              <a:defRPr/>
            </a:pPr>
            <a:endParaRPr lang="it-IT"/>
          </a:p>
        </p:txBody>
      </p:sp>
      <p:sp>
        <p:nvSpPr>
          <p:cNvPr id="5" name="Segnaposto piè di pagina 4">
            <a:extLst>
              <a:ext uri="{FF2B5EF4-FFF2-40B4-BE49-F238E27FC236}">
                <a16:creationId xmlns:a16="http://schemas.microsoft.com/office/drawing/2014/main" id="{A2B37125-C043-89EA-AA05-89CB52719FA7}"/>
              </a:ext>
            </a:extLst>
          </p:cNvPr>
          <p:cNvSpPr>
            <a:spLocks noGrp="1"/>
          </p:cNvSpPr>
          <p:nvPr>
            <p:ph type="ftr" sz="quarter" idx="11"/>
          </p:nvPr>
        </p:nvSpPr>
        <p:spPr/>
        <p:txBody>
          <a:bodyPr/>
          <a:lstStyle/>
          <a:p>
            <a:pPr>
              <a:defRPr/>
            </a:pPr>
            <a:r>
              <a:rPr lang="it-IT"/>
              <a:t>K McLachlan</a:t>
            </a:r>
          </a:p>
        </p:txBody>
      </p:sp>
      <p:sp>
        <p:nvSpPr>
          <p:cNvPr id="6" name="Segnaposto numero diapositiva 5">
            <a:extLst>
              <a:ext uri="{FF2B5EF4-FFF2-40B4-BE49-F238E27FC236}">
                <a16:creationId xmlns:a16="http://schemas.microsoft.com/office/drawing/2014/main" id="{0412AEE0-0AE9-9347-A2B5-20AA7ED26CDE}"/>
              </a:ext>
            </a:extLst>
          </p:cNvPr>
          <p:cNvSpPr>
            <a:spLocks noGrp="1"/>
          </p:cNvSpPr>
          <p:nvPr>
            <p:ph type="sldNum" sz="quarter" idx="12"/>
          </p:nvPr>
        </p:nvSpPr>
        <p:spPr/>
        <p:txBody>
          <a:bodyPr/>
          <a:lstStyle/>
          <a:p>
            <a:pPr>
              <a:defRPr/>
            </a:pPr>
            <a:fld id="{30C51D5A-A52B-4E0B-B0F4-EFCA83103666}" type="slidenum">
              <a:rPr lang="it-IT" altLang="en-US" smtClean="0"/>
              <a:pPr>
                <a:defRPr/>
              </a:pPr>
              <a:t>‹N›</a:t>
            </a:fld>
            <a:endParaRPr lang="it-IT" altLang="en-US"/>
          </a:p>
        </p:txBody>
      </p:sp>
    </p:spTree>
    <p:extLst>
      <p:ext uri="{BB962C8B-B14F-4D97-AF65-F5344CB8AC3E}">
        <p14:creationId xmlns:p14="http://schemas.microsoft.com/office/powerpoint/2010/main" val="2374156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9948FC-9985-A3E1-7435-9211C10DED60}"/>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testo verticale 2">
            <a:extLst>
              <a:ext uri="{FF2B5EF4-FFF2-40B4-BE49-F238E27FC236}">
                <a16:creationId xmlns:a16="http://schemas.microsoft.com/office/drawing/2014/main" id="{53BEF414-A633-2526-7240-230C6CBF0546}"/>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E463948E-086F-9022-84EC-CD9BEDD01430}"/>
              </a:ext>
            </a:extLst>
          </p:cNvPr>
          <p:cNvSpPr>
            <a:spLocks noGrp="1"/>
          </p:cNvSpPr>
          <p:nvPr>
            <p:ph type="dt" sz="half" idx="10"/>
          </p:nvPr>
        </p:nvSpPr>
        <p:spPr/>
        <p:txBody>
          <a:bodyPr/>
          <a:lstStyle/>
          <a:p>
            <a:pPr>
              <a:defRPr/>
            </a:pPr>
            <a:endParaRPr lang="it-IT"/>
          </a:p>
        </p:txBody>
      </p:sp>
      <p:sp>
        <p:nvSpPr>
          <p:cNvPr id="5" name="Segnaposto piè di pagina 4">
            <a:extLst>
              <a:ext uri="{FF2B5EF4-FFF2-40B4-BE49-F238E27FC236}">
                <a16:creationId xmlns:a16="http://schemas.microsoft.com/office/drawing/2014/main" id="{2D8CEAA8-AEEE-4324-159C-8F05719BEE4E}"/>
              </a:ext>
            </a:extLst>
          </p:cNvPr>
          <p:cNvSpPr>
            <a:spLocks noGrp="1"/>
          </p:cNvSpPr>
          <p:nvPr>
            <p:ph type="ftr" sz="quarter" idx="11"/>
          </p:nvPr>
        </p:nvSpPr>
        <p:spPr/>
        <p:txBody>
          <a:bodyPr/>
          <a:lstStyle/>
          <a:p>
            <a:pPr>
              <a:defRPr/>
            </a:pPr>
            <a:r>
              <a:rPr lang="it-IT"/>
              <a:t>K McLachlan</a:t>
            </a:r>
          </a:p>
        </p:txBody>
      </p:sp>
      <p:sp>
        <p:nvSpPr>
          <p:cNvPr id="6" name="Segnaposto numero diapositiva 5">
            <a:extLst>
              <a:ext uri="{FF2B5EF4-FFF2-40B4-BE49-F238E27FC236}">
                <a16:creationId xmlns:a16="http://schemas.microsoft.com/office/drawing/2014/main" id="{A829EF94-1CC3-196F-92E7-ED9896B6FF53}"/>
              </a:ext>
            </a:extLst>
          </p:cNvPr>
          <p:cNvSpPr>
            <a:spLocks noGrp="1"/>
          </p:cNvSpPr>
          <p:nvPr>
            <p:ph type="sldNum" sz="quarter" idx="12"/>
          </p:nvPr>
        </p:nvSpPr>
        <p:spPr/>
        <p:txBody>
          <a:bodyPr/>
          <a:lstStyle/>
          <a:p>
            <a:pPr>
              <a:defRPr/>
            </a:pPr>
            <a:fld id="{4D8E4F2A-4C66-44D6-B229-9C9817E18E50}" type="slidenum">
              <a:rPr lang="it-IT" altLang="en-US" smtClean="0"/>
              <a:pPr>
                <a:defRPr/>
              </a:pPr>
              <a:t>‹N›</a:t>
            </a:fld>
            <a:endParaRPr lang="it-IT" altLang="en-US"/>
          </a:p>
        </p:txBody>
      </p:sp>
    </p:spTree>
    <p:extLst>
      <p:ext uri="{BB962C8B-B14F-4D97-AF65-F5344CB8AC3E}">
        <p14:creationId xmlns:p14="http://schemas.microsoft.com/office/powerpoint/2010/main" val="1979204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92D68386-ADC1-60C8-FC34-024EA7443374}"/>
              </a:ext>
            </a:extLst>
          </p:cNvPr>
          <p:cNvSpPr>
            <a:spLocks noGrp="1"/>
          </p:cNvSpPr>
          <p:nvPr>
            <p:ph type="title" orient="vert"/>
          </p:nvPr>
        </p:nvSpPr>
        <p:spPr>
          <a:xfrm>
            <a:off x="6543675" y="365125"/>
            <a:ext cx="1971675" cy="5811838"/>
          </a:xfrm>
        </p:spPr>
        <p:txBody>
          <a:bodyPr vert="eaVert"/>
          <a:lstStyle/>
          <a:p>
            <a:r>
              <a:rPr lang="it-IT"/>
              <a:t>Fare clic per modificare lo stile del titolo dello schema</a:t>
            </a:r>
            <a:endParaRPr lang="en-US"/>
          </a:p>
        </p:txBody>
      </p:sp>
      <p:sp>
        <p:nvSpPr>
          <p:cNvPr id="3" name="Segnaposto testo verticale 2">
            <a:extLst>
              <a:ext uri="{FF2B5EF4-FFF2-40B4-BE49-F238E27FC236}">
                <a16:creationId xmlns:a16="http://schemas.microsoft.com/office/drawing/2014/main" id="{371094F7-1393-EF81-C940-BBAF09F2CDFA}"/>
              </a:ext>
            </a:extLst>
          </p:cNvPr>
          <p:cNvSpPr>
            <a:spLocks noGrp="1"/>
          </p:cNvSpPr>
          <p:nvPr>
            <p:ph type="body" orient="vert" idx="1"/>
          </p:nvPr>
        </p:nvSpPr>
        <p:spPr>
          <a:xfrm>
            <a:off x="628650" y="365125"/>
            <a:ext cx="5800725"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616ED4C6-E84A-87C3-6E3F-77B38CB06D51}"/>
              </a:ext>
            </a:extLst>
          </p:cNvPr>
          <p:cNvSpPr>
            <a:spLocks noGrp="1"/>
          </p:cNvSpPr>
          <p:nvPr>
            <p:ph type="dt" sz="half" idx="10"/>
          </p:nvPr>
        </p:nvSpPr>
        <p:spPr/>
        <p:txBody>
          <a:bodyPr/>
          <a:lstStyle/>
          <a:p>
            <a:pPr>
              <a:defRPr/>
            </a:pPr>
            <a:endParaRPr lang="it-IT"/>
          </a:p>
        </p:txBody>
      </p:sp>
      <p:sp>
        <p:nvSpPr>
          <p:cNvPr id="5" name="Segnaposto piè di pagina 4">
            <a:extLst>
              <a:ext uri="{FF2B5EF4-FFF2-40B4-BE49-F238E27FC236}">
                <a16:creationId xmlns:a16="http://schemas.microsoft.com/office/drawing/2014/main" id="{700B6D35-5E81-138F-C1A3-EB7352BCB776}"/>
              </a:ext>
            </a:extLst>
          </p:cNvPr>
          <p:cNvSpPr>
            <a:spLocks noGrp="1"/>
          </p:cNvSpPr>
          <p:nvPr>
            <p:ph type="ftr" sz="quarter" idx="11"/>
          </p:nvPr>
        </p:nvSpPr>
        <p:spPr/>
        <p:txBody>
          <a:bodyPr/>
          <a:lstStyle/>
          <a:p>
            <a:pPr>
              <a:defRPr/>
            </a:pPr>
            <a:r>
              <a:rPr lang="it-IT"/>
              <a:t>K McLachlan</a:t>
            </a:r>
          </a:p>
        </p:txBody>
      </p:sp>
      <p:sp>
        <p:nvSpPr>
          <p:cNvPr id="6" name="Segnaposto numero diapositiva 5">
            <a:extLst>
              <a:ext uri="{FF2B5EF4-FFF2-40B4-BE49-F238E27FC236}">
                <a16:creationId xmlns:a16="http://schemas.microsoft.com/office/drawing/2014/main" id="{1F80C7A5-C58E-F277-84D9-B39DD1777967}"/>
              </a:ext>
            </a:extLst>
          </p:cNvPr>
          <p:cNvSpPr>
            <a:spLocks noGrp="1"/>
          </p:cNvSpPr>
          <p:nvPr>
            <p:ph type="sldNum" sz="quarter" idx="12"/>
          </p:nvPr>
        </p:nvSpPr>
        <p:spPr/>
        <p:txBody>
          <a:bodyPr/>
          <a:lstStyle/>
          <a:p>
            <a:pPr>
              <a:defRPr/>
            </a:pPr>
            <a:fld id="{F76B0127-9F6A-4E60-B4B5-4AD4D0DE7560}" type="slidenum">
              <a:rPr lang="it-IT" altLang="en-US" smtClean="0"/>
              <a:pPr>
                <a:defRPr/>
              </a:pPr>
              <a:t>‹N›</a:t>
            </a:fld>
            <a:endParaRPr lang="it-IT" altLang="en-US"/>
          </a:p>
        </p:txBody>
      </p:sp>
    </p:spTree>
    <p:extLst>
      <p:ext uri="{BB962C8B-B14F-4D97-AF65-F5344CB8AC3E}">
        <p14:creationId xmlns:p14="http://schemas.microsoft.com/office/powerpoint/2010/main" val="1726342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BF8356-814C-21B1-D577-B6D49CAC6FE4}"/>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9D381230-527D-0853-3B8B-3AC7004DDF16}"/>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2F204278-5D7B-6A4A-DBAC-A267793E63AE}"/>
              </a:ext>
            </a:extLst>
          </p:cNvPr>
          <p:cNvSpPr>
            <a:spLocks noGrp="1"/>
          </p:cNvSpPr>
          <p:nvPr>
            <p:ph type="dt" sz="half" idx="10"/>
          </p:nvPr>
        </p:nvSpPr>
        <p:spPr/>
        <p:txBody>
          <a:bodyPr/>
          <a:lstStyle/>
          <a:p>
            <a:pPr>
              <a:defRPr/>
            </a:pPr>
            <a:endParaRPr lang="it-IT"/>
          </a:p>
        </p:txBody>
      </p:sp>
      <p:sp>
        <p:nvSpPr>
          <p:cNvPr id="5" name="Segnaposto piè di pagina 4">
            <a:extLst>
              <a:ext uri="{FF2B5EF4-FFF2-40B4-BE49-F238E27FC236}">
                <a16:creationId xmlns:a16="http://schemas.microsoft.com/office/drawing/2014/main" id="{9D5761B7-CA09-FF4F-4C38-9DBF815520AC}"/>
              </a:ext>
            </a:extLst>
          </p:cNvPr>
          <p:cNvSpPr>
            <a:spLocks noGrp="1"/>
          </p:cNvSpPr>
          <p:nvPr>
            <p:ph type="ftr" sz="quarter" idx="11"/>
          </p:nvPr>
        </p:nvSpPr>
        <p:spPr/>
        <p:txBody>
          <a:bodyPr/>
          <a:lstStyle/>
          <a:p>
            <a:pPr>
              <a:defRPr/>
            </a:pPr>
            <a:r>
              <a:rPr lang="it-IT"/>
              <a:t>K McLachlan</a:t>
            </a:r>
          </a:p>
        </p:txBody>
      </p:sp>
      <p:sp>
        <p:nvSpPr>
          <p:cNvPr id="6" name="Segnaposto numero diapositiva 5">
            <a:extLst>
              <a:ext uri="{FF2B5EF4-FFF2-40B4-BE49-F238E27FC236}">
                <a16:creationId xmlns:a16="http://schemas.microsoft.com/office/drawing/2014/main" id="{11780E92-B76C-FA65-9D5F-4C3D87007592}"/>
              </a:ext>
            </a:extLst>
          </p:cNvPr>
          <p:cNvSpPr>
            <a:spLocks noGrp="1"/>
          </p:cNvSpPr>
          <p:nvPr>
            <p:ph type="sldNum" sz="quarter" idx="12"/>
          </p:nvPr>
        </p:nvSpPr>
        <p:spPr/>
        <p:txBody>
          <a:bodyPr/>
          <a:lstStyle/>
          <a:p>
            <a:pPr>
              <a:defRPr/>
            </a:pPr>
            <a:fld id="{7B014277-D5DF-4125-9239-3329EB2435A1}" type="slidenum">
              <a:rPr lang="it-IT" altLang="en-US" smtClean="0"/>
              <a:pPr>
                <a:defRPr/>
              </a:pPr>
              <a:t>‹N›</a:t>
            </a:fld>
            <a:endParaRPr lang="it-IT" altLang="en-US"/>
          </a:p>
        </p:txBody>
      </p:sp>
    </p:spTree>
    <p:extLst>
      <p:ext uri="{BB962C8B-B14F-4D97-AF65-F5344CB8AC3E}">
        <p14:creationId xmlns:p14="http://schemas.microsoft.com/office/powerpoint/2010/main" val="1373083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7648FD-D863-71CA-DEBA-5D690F1F8D0D}"/>
              </a:ext>
            </a:extLst>
          </p:cNvPr>
          <p:cNvSpPr>
            <a:spLocks noGrp="1"/>
          </p:cNvSpPr>
          <p:nvPr>
            <p:ph type="title"/>
          </p:nvPr>
        </p:nvSpPr>
        <p:spPr>
          <a:xfrm>
            <a:off x="623888" y="1709739"/>
            <a:ext cx="7886700" cy="2852737"/>
          </a:xfrm>
        </p:spPr>
        <p:txBody>
          <a:bodyPr anchor="b"/>
          <a:lstStyle>
            <a:lvl1pPr>
              <a:defRPr sz="4500"/>
            </a:lvl1p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EEEE0A26-3301-3464-4F27-49DF7FE9495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EFC058F5-AC8F-4976-88F7-32E351D12009}"/>
              </a:ext>
            </a:extLst>
          </p:cNvPr>
          <p:cNvSpPr>
            <a:spLocks noGrp="1"/>
          </p:cNvSpPr>
          <p:nvPr>
            <p:ph type="dt" sz="half" idx="10"/>
          </p:nvPr>
        </p:nvSpPr>
        <p:spPr/>
        <p:txBody>
          <a:bodyPr/>
          <a:lstStyle/>
          <a:p>
            <a:pPr>
              <a:defRPr/>
            </a:pPr>
            <a:endParaRPr lang="it-IT"/>
          </a:p>
        </p:txBody>
      </p:sp>
      <p:sp>
        <p:nvSpPr>
          <p:cNvPr id="5" name="Segnaposto piè di pagina 4">
            <a:extLst>
              <a:ext uri="{FF2B5EF4-FFF2-40B4-BE49-F238E27FC236}">
                <a16:creationId xmlns:a16="http://schemas.microsoft.com/office/drawing/2014/main" id="{4BE8BC33-4283-D53C-95B4-80A94E9DAD21}"/>
              </a:ext>
            </a:extLst>
          </p:cNvPr>
          <p:cNvSpPr>
            <a:spLocks noGrp="1"/>
          </p:cNvSpPr>
          <p:nvPr>
            <p:ph type="ftr" sz="quarter" idx="11"/>
          </p:nvPr>
        </p:nvSpPr>
        <p:spPr/>
        <p:txBody>
          <a:bodyPr/>
          <a:lstStyle/>
          <a:p>
            <a:pPr>
              <a:defRPr/>
            </a:pPr>
            <a:r>
              <a:rPr lang="it-IT"/>
              <a:t>K McLachlan</a:t>
            </a:r>
          </a:p>
        </p:txBody>
      </p:sp>
      <p:sp>
        <p:nvSpPr>
          <p:cNvPr id="6" name="Segnaposto numero diapositiva 5">
            <a:extLst>
              <a:ext uri="{FF2B5EF4-FFF2-40B4-BE49-F238E27FC236}">
                <a16:creationId xmlns:a16="http://schemas.microsoft.com/office/drawing/2014/main" id="{F158357D-1DAF-1463-9B6D-CF94B54AA9E0}"/>
              </a:ext>
            </a:extLst>
          </p:cNvPr>
          <p:cNvSpPr>
            <a:spLocks noGrp="1"/>
          </p:cNvSpPr>
          <p:nvPr>
            <p:ph type="sldNum" sz="quarter" idx="12"/>
          </p:nvPr>
        </p:nvSpPr>
        <p:spPr/>
        <p:txBody>
          <a:bodyPr/>
          <a:lstStyle/>
          <a:p>
            <a:pPr>
              <a:defRPr/>
            </a:pPr>
            <a:fld id="{49C0BA6B-3783-4091-A851-6F1FF2C31A7A}" type="slidenum">
              <a:rPr lang="it-IT" altLang="en-US" smtClean="0"/>
              <a:pPr>
                <a:defRPr/>
              </a:pPr>
              <a:t>‹N›</a:t>
            </a:fld>
            <a:endParaRPr lang="it-IT" altLang="en-US"/>
          </a:p>
        </p:txBody>
      </p:sp>
    </p:spTree>
    <p:extLst>
      <p:ext uri="{BB962C8B-B14F-4D97-AF65-F5344CB8AC3E}">
        <p14:creationId xmlns:p14="http://schemas.microsoft.com/office/powerpoint/2010/main" val="3529008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330FD3-3C2C-FEEE-3FEF-3080D3F28A03}"/>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B4D5EA78-52AB-D926-EBB1-BB1117CFF934}"/>
              </a:ext>
            </a:extLst>
          </p:cNvPr>
          <p:cNvSpPr>
            <a:spLocks noGrp="1"/>
          </p:cNvSpPr>
          <p:nvPr>
            <p:ph sz="half" idx="1"/>
          </p:nvPr>
        </p:nvSpPr>
        <p:spPr>
          <a:xfrm>
            <a:off x="6286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a:extLst>
              <a:ext uri="{FF2B5EF4-FFF2-40B4-BE49-F238E27FC236}">
                <a16:creationId xmlns:a16="http://schemas.microsoft.com/office/drawing/2014/main" id="{B0A2CB82-11CF-CE18-B398-2BFE67485EEC}"/>
              </a:ext>
            </a:extLst>
          </p:cNvPr>
          <p:cNvSpPr>
            <a:spLocks noGrp="1"/>
          </p:cNvSpPr>
          <p:nvPr>
            <p:ph sz="half" idx="2"/>
          </p:nvPr>
        </p:nvSpPr>
        <p:spPr>
          <a:xfrm>
            <a:off x="46291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a:extLst>
              <a:ext uri="{FF2B5EF4-FFF2-40B4-BE49-F238E27FC236}">
                <a16:creationId xmlns:a16="http://schemas.microsoft.com/office/drawing/2014/main" id="{7DAC6BDB-F498-2FB7-4E26-D09ED879ED36}"/>
              </a:ext>
            </a:extLst>
          </p:cNvPr>
          <p:cNvSpPr>
            <a:spLocks noGrp="1"/>
          </p:cNvSpPr>
          <p:nvPr>
            <p:ph type="dt" sz="half" idx="10"/>
          </p:nvPr>
        </p:nvSpPr>
        <p:spPr/>
        <p:txBody>
          <a:bodyPr/>
          <a:lstStyle/>
          <a:p>
            <a:pPr>
              <a:defRPr/>
            </a:pPr>
            <a:endParaRPr lang="it-IT"/>
          </a:p>
        </p:txBody>
      </p:sp>
      <p:sp>
        <p:nvSpPr>
          <p:cNvPr id="6" name="Segnaposto piè di pagina 5">
            <a:extLst>
              <a:ext uri="{FF2B5EF4-FFF2-40B4-BE49-F238E27FC236}">
                <a16:creationId xmlns:a16="http://schemas.microsoft.com/office/drawing/2014/main" id="{B363ED09-B3E6-2FA0-E253-9F7CFF7F64CB}"/>
              </a:ext>
            </a:extLst>
          </p:cNvPr>
          <p:cNvSpPr>
            <a:spLocks noGrp="1"/>
          </p:cNvSpPr>
          <p:nvPr>
            <p:ph type="ftr" sz="quarter" idx="11"/>
          </p:nvPr>
        </p:nvSpPr>
        <p:spPr/>
        <p:txBody>
          <a:bodyPr/>
          <a:lstStyle/>
          <a:p>
            <a:pPr>
              <a:defRPr/>
            </a:pPr>
            <a:r>
              <a:rPr lang="it-IT"/>
              <a:t>K McLachlan</a:t>
            </a:r>
          </a:p>
        </p:txBody>
      </p:sp>
      <p:sp>
        <p:nvSpPr>
          <p:cNvPr id="7" name="Segnaposto numero diapositiva 6">
            <a:extLst>
              <a:ext uri="{FF2B5EF4-FFF2-40B4-BE49-F238E27FC236}">
                <a16:creationId xmlns:a16="http://schemas.microsoft.com/office/drawing/2014/main" id="{200F5F85-EB49-6354-4779-373DA830D97E}"/>
              </a:ext>
            </a:extLst>
          </p:cNvPr>
          <p:cNvSpPr>
            <a:spLocks noGrp="1"/>
          </p:cNvSpPr>
          <p:nvPr>
            <p:ph type="sldNum" sz="quarter" idx="12"/>
          </p:nvPr>
        </p:nvSpPr>
        <p:spPr/>
        <p:txBody>
          <a:bodyPr/>
          <a:lstStyle/>
          <a:p>
            <a:pPr>
              <a:defRPr/>
            </a:pPr>
            <a:fld id="{560ADE0E-C2C2-433A-A6D6-8837E9C047AE}" type="slidenum">
              <a:rPr lang="it-IT" altLang="en-US" smtClean="0"/>
              <a:pPr>
                <a:defRPr/>
              </a:pPr>
              <a:t>‹N›</a:t>
            </a:fld>
            <a:endParaRPr lang="it-IT" altLang="en-US"/>
          </a:p>
        </p:txBody>
      </p:sp>
    </p:spTree>
    <p:extLst>
      <p:ext uri="{BB962C8B-B14F-4D97-AF65-F5344CB8AC3E}">
        <p14:creationId xmlns:p14="http://schemas.microsoft.com/office/powerpoint/2010/main" val="135953207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C0F30D-0BFD-98CB-5D27-5CF348B59A8B}"/>
              </a:ext>
            </a:extLst>
          </p:cNvPr>
          <p:cNvSpPr>
            <a:spLocks noGrp="1"/>
          </p:cNvSpPr>
          <p:nvPr>
            <p:ph type="title"/>
          </p:nvPr>
        </p:nvSpPr>
        <p:spPr>
          <a:xfrm>
            <a:off x="629841" y="365126"/>
            <a:ext cx="7886700" cy="1325563"/>
          </a:xfrm>
        </p:spPr>
        <p:txBody>
          <a:body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04167C81-E68A-E1CE-E2E4-25B236F57B7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5ADF235-117B-58CD-9452-88A1E09576CF}"/>
              </a:ext>
            </a:extLst>
          </p:cNvPr>
          <p:cNvSpPr>
            <a:spLocks noGrp="1"/>
          </p:cNvSpPr>
          <p:nvPr>
            <p:ph sz="half" idx="2"/>
          </p:nvPr>
        </p:nvSpPr>
        <p:spPr>
          <a:xfrm>
            <a:off x="629842" y="2505075"/>
            <a:ext cx="3868340"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a:extLst>
              <a:ext uri="{FF2B5EF4-FFF2-40B4-BE49-F238E27FC236}">
                <a16:creationId xmlns:a16="http://schemas.microsoft.com/office/drawing/2014/main" id="{352D6773-1B5B-BAA8-4652-66989E1E892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5080AA33-BAEA-D6D7-09DD-EE4CCE1C1A32}"/>
              </a:ext>
            </a:extLst>
          </p:cNvPr>
          <p:cNvSpPr>
            <a:spLocks noGrp="1"/>
          </p:cNvSpPr>
          <p:nvPr>
            <p:ph sz="quarter" idx="4"/>
          </p:nvPr>
        </p:nvSpPr>
        <p:spPr>
          <a:xfrm>
            <a:off x="4629150" y="2505075"/>
            <a:ext cx="3887391"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a:extLst>
              <a:ext uri="{FF2B5EF4-FFF2-40B4-BE49-F238E27FC236}">
                <a16:creationId xmlns:a16="http://schemas.microsoft.com/office/drawing/2014/main" id="{9AB810A1-3422-CBDE-06F9-AC288A19EDD9}"/>
              </a:ext>
            </a:extLst>
          </p:cNvPr>
          <p:cNvSpPr>
            <a:spLocks noGrp="1"/>
          </p:cNvSpPr>
          <p:nvPr>
            <p:ph type="dt" sz="half" idx="10"/>
          </p:nvPr>
        </p:nvSpPr>
        <p:spPr/>
        <p:txBody>
          <a:bodyPr/>
          <a:lstStyle/>
          <a:p>
            <a:pPr>
              <a:defRPr/>
            </a:pPr>
            <a:endParaRPr lang="it-IT"/>
          </a:p>
        </p:txBody>
      </p:sp>
      <p:sp>
        <p:nvSpPr>
          <p:cNvPr id="8" name="Segnaposto piè di pagina 7">
            <a:extLst>
              <a:ext uri="{FF2B5EF4-FFF2-40B4-BE49-F238E27FC236}">
                <a16:creationId xmlns:a16="http://schemas.microsoft.com/office/drawing/2014/main" id="{35675366-42CA-6800-B7FD-971B064E24B5}"/>
              </a:ext>
            </a:extLst>
          </p:cNvPr>
          <p:cNvSpPr>
            <a:spLocks noGrp="1"/>
          </p:cNvSpPr>
          <p:nvPr>
            <p:ph type="ftr" sz="quarter" idx="11"/>
          </p:nvPr>
        </p:nvSpPr>
        <p:spPr/>
        <p:txBody>
          <a:bodyPr/>
          <a:lstStyle/>
          <a:p>
            <a:pPr>
              <a:defRPr/>
            </a:pPr>
            <a:r>
              <a:rPr lang="it-IT"/>
              <a:t>K McLachlan</a:t>
            </a:r>
          </a:p>
        </p:txBody>
      </p:sp>
      <p:sp>
        <p:nvSpPr>
          <p:cNvPr id="9" name="Segnaposto numero diapositiva 8">
            <a:extLst>
              <a:ext uri="{FF2B5EF4-FFF2-40B4-BE49-F238E27FC236}">
                <a16:creationId xmlns:a16="http://schemas.microsoft.com/office/drawing/2014/main" id="{6B975350-101D-CEEE-D784-6EF4163A2FFE}"/>
              </a:ext>
            </a:extLst>
          </p:cNvPr>
          <p:cNvSpPr>
            <a:spLocks noGrp="1"/>
          </p:cNvSpPr>
          <p:nvPr>
            <p:ph type="sldNum" sz="quarter" idx="12"/>
          </p:nvPr>
        </p:nvSpPr>
        <p:spPr/>
        <p:txBody>
          <a:bodyPr/>
          <a:lstStyle/>
          <a:p>
            <a:pPr>
              <a:defRPr/>
            </a:pPr>
            <a:fld id="{73C45BCB-F305-400C-AA7C-97864852F42A}" type="slidenum">
              <a:rPr lang="it-IT" altLang="en-US" smtClean="0"/>
              <a:pPr>
                <a:defRPr/>
              </a:pPr>
              <a:t>‹N›</a:t>
            </a:fld>
            <a:endParaRPr lang="it-IT" altLang="en-US"/>
          </a:p>
        </p:txBody>
      </p:sp>
    </p:spTree>
    <p:extLst>
      <p:ext uri="{BB962C8B-B14F-4D97-AF65-F5344CB8AC3E}">
        <p14:creationId xmlns:p14="http://schemas.microsoft.com/office/powerpoint/2010/main" val="133747452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8C7C8B-A12A-468A-CB2B-14135B7DCC70}"/>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data 2">
            <a:extLst>
              <a:ext uri="{FF2B5EF4-FFF2-40B4-BE49-F238E27FC236}">
                <a16:creationId xmlns:a16="http://schemas.microsoft.com/office/drawing/2014/main" id="{AE6151B4-775D-CE85-1CE2-797593EA8648}"/>
              </a:ext>
            </a:extLst>
          </p:cNvPr>
          <p:cNvSpPr>
            <a:spLocks noGrp="1"/>
          </p:cNvSpPr>
          <p:nvPr>
            <p:ph type="dt" sz="half" idx="10"/>
          </p:nvPr>
        </p:nvSpPr>
        <p:spPr/>
        <p:txBody>
          <a:bodyPr/>
          <a:lstStyle/>
          <a:p>
            <a:pPr>
              <a:defRPr/>
            </a:pPr>
            <a:endParaRPr lang="it-IT"/>
          </a:p>
        </p:txBody>
      </p:sp>
      <p:sp>
        <p:nvSpPr>
          <p:cNvPr id="4" name="Segnaposto piè di pagina 3">
            <a:extLst>
              <a:ext uri="{FF2B5EF4-FFF2-40B4-BE49-F238E27FC236}">
                <a16:creationId xmlns:a16="http://schemas.microsoft.com/office/drawing/2014/main" id="{BE2638A9-981D-CE22-06A2-E2E4147B9ACE}"/>
              </a:ext>
            </a:extLst>
          </p:cNvPr>
          <p:cNvSpPr>
            <a:spLocks noGrp="1"/>
          </p:cNvSpPr>
          <p:nvPr>
            <p:ph type="ftr" sz="quarter" idx="11"/>
          </p:nvPr>
        </p:nvSpPr>
        <p:spPr/>
        <p:txBody>
          <a:bodyPr/>
          <a:lstStyle/>
          <a:p>
            <a:pPr>
              <a:defRPr/>
            </a:pPr>
            <a:r>
              <a:rPr lang="it-IT"/>
              <a:t>K McLachlan</a:t>
            </a:r>
          </a:p>
        </p:txBody>
      </p:sp>
      <p:sp>
        <p:nvSpPr>
          <p:cNvPr id="5" name="Segnaposto numero diapositiva 4">
            <a:extLst>
              <a:ext uri="{FF2B5EF4-FFF2-40B4-BE49-F238E27FC236}">
                <a16:creationId xmlns:a16="http://schemas.microsoft.com/office/drawing/2014/main" id="{8B7479C6-DCCB-8F0E-C285-36D143BE8C66}"/>
              </a:ext>
            </a:extLst>
          </p:cNvPr>
          <p:cNvSpPr>
            <a:spLocks noGrp="1"/>
          </p:cNvSpPr>
          <p:nvPr>
            <p:ph type="sldNum" sz="quarter" idx="12"/>
          </p:nvPr>
        </p:nvSpPr>
        <p:spPr/>
        <p:txBody>
          <a:bodyPr/>
          <a:lstStyle/>
          <a:p>
            <a:pPr>
              <a:defRPr/>
            </a:pPr>
            <a:fld id="{D416A7AB-F190-47C6-956D-249C688D345F}" type="slidenum">
              <a:rPr lang="it-IT" altLang="en-US" smtClean="0"/>
              <a:pPr>
                <a:defRPr/>
              </a:pPr>
              <a:t>‹N›</a:t>
            </a:fld>
            <a:endParaRPr lang="it-IT" altLang="en-US"/>
          </a:p>
        </p:txBody>
      </p:sp>
    </p:spTree>
    <p:extLst>
      <p:ext uri="{BB962C8B-B14F-4D97-AF65-F5344CB8AC3E}">
        <p14:creationId xmlns:p14="http://schemas.microsoft.com/office/powerpoint/2010/main" val="2755469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6A12560F-FCC0-6A88-B2F8-3788E70537CE}"/>
              </a:ext>
            </a:extLst>
          </p:cNvPr>
          <p:cNvSpPr>
            <a:spLocks noGrp="1"/>
          </p:cNvSpPr>
          <p:nvPr>
            <p:ph type="dt" sz="half" idx="10"/>
          </p:nvPr>
        </p:nvSpPr>
        <p:spPr/>
        <p:txBody>
          <a:bodyPr/>
          <a:lstStyle/>
          <a:p>
            <a:pPr>
              <a:defRPr/>
            </a:pPr>
            <a:endParaRPr lang="it-IT"/>
          </a:p>
        </p:txBody>
      </p:sp>
      <p:sp>
        <p:nvSpPr>
          <p:cNvPr id="3" name="Segnaposto piè di pagina 2">
            <a:extLst>
              <a:ext uri="{FF2B5EF4-FFF2-40B4-BE49-F238E27FC236}">
                <a16:creationId xmlns:a16="http://schemas.microsoft.com/office/drawing/2014/main" id="{AB8843A1-F468-68B9-C307-B16147AC96AB}"/>
              </a:ext>
            </a:extLst>
          </p:cNvPr>
          <p:cNvSpPr>
            <a:spLocks noGrp="1"/>
          </p:cNvSpPr>
          <p:nvPr>
            <p:ph type="ftr" sz="quarter" idx="11"/>
          </p:nvPr>
        </p:nvSpPr>
        <p:spPr/>
        <p:txBody>
          <a:bodyPr/>
          <a:lstStyle/>
          <a:p>
            <a:pPr>
              <a:defRPr/>
            </a:pPr>
            <a:r>
              <a:rPr lang="it-IT"/>
              <a:t>K McLachlan</a:t>
            </a:r>
          </a:p>
        </p:txBody>
      </p:sp>
      <p:sp>
        <p:nvSpPr>
          <p:cNvPr id="4" name="Segnaposto numero diapositiva 3">
            <a:extLst>
              <a:ext uri="{FF2B5EF4-FFF2-40B4-BE49-F238E27FC236}">
                <a16:creationId xmlns:a16="http://schemas.microsoft.com/office/drawing/2014/main" id="{AEEEE118-2A49-20CD-8F14-223E5C52101B}"/>
              </a:ext>
            </a:extLst>
          </p:cNvPr>
          <p:cNvSpPr>
            <a:spLocks noGrp="1"/>
          </p:cNvSpPr>
          <p:nvPr>
            <p:ph type="sldNum" sz="quarter" idx="12"/>
          </p:nvPr>
        </p:nvSpPr>
        <p:spPr/>
        <p:txBody>
          <a:bodyPr/>
          <a:lstStyle/>
          <a:p>
            <a:pPr>
              <a:defRPr/>
            </a:pPr>
            <a:fld id="{21D7AD41-2041-4036-B170-A49772E5F7E7}" type="slidenum">
              <a:rPr lang="it-IT" altLang="en-US" smtClean="0"/>
              <a:pPr>
                <a:defRPr/>
              </a:pPr>
              <a:t>‹N›</a:t>
            </a:fld>
            <a:endParaRPr lang="it-IT" altLang="en-US"/>
          </a:p>
        </p:txBody>
      </p:sp>
    </p:spTree>
    <p:extLst>
      <p:ext uri="{BB962C8B-B14F-4D97-AF65-F5344CB8AC3E}">
        <p14:creationId xmlns:p14="http://schemas.microsoft.com/office/powerpoint/2010/main" val="1965596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89B191-352E-ABA6-C36C-E0DCDD9A8715}"/>
              </a:ext>
            </a:extLst>
          </p:cNvPr>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93D7C35E-490E-E757-A782-279EB7FAAD4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a:extLst>
              <a:ext uri="{FF2B5EF4-FFF2-40B4-BE49-F238E27FC236}">
                <a16:creationId xmlns:a16="http://schemas.microsoft.com/office/drawing/2014/main" id="{EA1EF4DC-8C32-B3F9-1B39-0AA1726AEC5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856D85A-8A23-9D96-E061-7B98CC99890C}"/>
              </a:ext>
            </a:extLst>
          </p:cNvPr>
          <p:cNvSpPr>
            <a:spLocks noGrp="1"/>
          </p:cNvSpPr>
          <p:nvPr>
            <p:ph type="dt" sz="half" idx="10"/>
          </p:nvPr>
        </p:nvSpPr>
        <p:spPr/>
        <p:txBody>
          <a:bodyPr/>
          <a:lstStyle/>
          <a:p>
            <a:pPr>
              <a:defRPr/>
            </a:pPr>
            <a:endParaRPr lang="it-IT"/>
          </a:p>
        </p:txBody>
      </p:sp>
      <p:sp>
        <p:nvSpPr>
          <p:cNvPr id="6" name="Segnaposto piè di pagina 5">
            <a:extLst>
              <a:ext uri="{FF2B5EF4-FFF2-40B4-BE49-F238E27FC236}">
                <a16:creationId xmlns:a16="http://schemas.microsoft.com/office/drawing/2014/main" id="{DF30E76A-788F-BAB8-949F-242E4A35B906}"/>
              </a:ext>
            </a:extLst>
          </p:cNvPr>
          <p:cNvSpPr>
            <a:spLocks noGrp="1"/>
          </p:cNvSpPr>
          <p:nvPr>
            <p:ph type="ftr" sz="quarter" idx="11"/>
          </p:nvPr>
        </p:nvSpPr>
        <p:spPr/>
        <p:txBody>
          <a:bodyPr/>
          <a:lstStyle/>
          <a:p>
            <a:pPr>
              <a:defRPr/>
            </a:pPr>
            <a:r>
              <a:rPr lang="it-IT"/>
              <a:t>K McLachlan</a:t>
            </a:r>
          </a:p>
        </p:txBody>
      </p:sp>
      <p:sp>
        <p:nvSpPr>
          <p:cNvPr id="7" name="Segnaposto numero diapositiva 6">
            <a:extLst>
              <a:ext uri="{FF2B5EF4-FFF2-40B4-BE49-F238E27FC236}">
                <a16:creationId xmlns:a16="http://schemas.microsoft.com/office/drawing/2014/main" id="{C602398B-388C-1544-C54E-524964391805}"/>
              </a:ext>
            </a:extLst>
          </p:cNvPr>
          <p:cNvSpPr>
            <a:spLocks noGrp="1"/>
          </p:cNvSpPr>
          <p:nvPr>
            <p:ph type="sldNum" sz="quarter" idx="12"/>
          </p:nvPr>
        </p:nvSpPr>
        <p:spPr/>
        <p:txBody>
          <a:bodyPr/>
          <a:lstStyle/>
          <a:p>
            <a:pPr>
              <a:defRPr/>
            </a:pPr>
            <a:fld id="{58F8A399-D962-4B29-8467-0BEBEE5CC813}" type="slidenum">
              <a:rPr lang="it-IT" altLang="en-US" smtClean="0"/>
              <a:pPr>
                <a:defRPr/>
              </a:pPr>
              <a:t>‹N›</a:t>
            </a:fld>
            <a:endParaRPr lang="it-IT" altLang="en-US"/>
          </a:p>
        </p:txBody>
      </p:sp>
    </p:spTree>
    <p:extLst>
      <p:ext uri="{BB962C8B-B14F-4D97-AF65-F5344CB8AC3E}">
        <p14:creationId xmlns:p14="http://schemas.microsoft.com/office/powerpoint/2010/main" val="4068740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B95F32-C353-A645-06DB-34B434ADE966}"/>
              </a:ext>
            </a:extLst>
          </p:cNvPr>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 dello schema</a:t>
            </a:r>
            <a:endParaRPr lang="en-US"/>
          </a:p>
        </p:txBody>
      </p:sp>
      <p:sp>
        <p:nvSpPr>
          <p:cNvPr id="3" name="Segnaposto immagine 2">
            <a:extLst>
              <a:ext uri="{FF2B5EF4-FFF2-40B4-BE49-F238E27FC236}">
                <a16:creationId xmlns:a16="http://schemas.microsoft.com/office/drawing/2014/main" id="{B558F80A-7BB9-B9E1-912C-EA67FB99E13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Segnaposto testo 3">
            <a:extLst>
              <a:ext uri="{FF2B5EF4-FFF2-40B4-BE49-F238E27FC236}">
                <a16:creationId xmlns:a16="http://schemas.microsoft.com/office/drawing/2014/main" id="{D57DAEAF-A13B-DD34-90DF-FB21D9D39F0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6D55973-AA4A-BA99-3296-D893A46B48AE}"/>
              </a:ext>
            </a:extLst>
          </p:cNvPr>
          <p:cNvSpPr>
            <a:spLocks noGrp="1"/>
          </p:cNvSpPr>
          <p:nvPr>
            <p:ph type="dt" sz="half" idx="10"/>
          </p:nvPr>
        </p:nvSpPr>
        <p:spPr/>
        <p:txBody>
          <a:bodyPr/>
          <a:lstStyle/>
          <a:p>
            <a:pPr>
              <a:defRPr/>
            </a:pPr>
            <a:endParaRPr lang="it-IT"/>
          </a:p>
        </p:txBody>
      </p:sp>
      <p:sp>
        <p:nvSpPr>
          <p:cNvPr id="6" name="Segnaposto piè di pagina 5">
            <a:extLst>
              <a:ext uri="{FF2B5EF4-FFF2-40B4-BE49-F238E27FC236}">
                <a16:creationId xmlns:a16="http://schemas.microsoft.com/office/drawing/2014/main" id="{13F1739B-6DCD-9489-85FA-97EB843A0374}"/>
              </a:ext>
            </a:extLst>
          </p:cNvPr>
          <p:cNvSpPr>
            <a:spLocks noGrp="1"/>
          </p:cNvSpPr>
          <p:nvPr>
            <p:ph type="ftr" sz="quarter" idx="11"/>
          </p:nvPr>
        </p:nvSpPr>
        <p:spPr/>
        <p:txBody>
          <a:bodyPr/>
          <a:lstStyle/>
          <a:p>
            <a:pPr>
              <a:defRPr/>
            </a:pPr>
            <a:r>
              <a:rPr lang="it-IT"/>
              <a:t>K McLachlan</a:t>
            </a:r>
          </a:p>
        </p:txBody>
      </p:sp>
      <p:sp>
        <p:nvSpPr>
          <p:cNvPr id="7" name="Segnaposto numero diapositiva 6">
            <a:extLst>
              <a:ext uri="{FF2B5EF4-FFF2-40B4-BE49-F238E27FC236}">
                <a16:creationId xmlns:a16="http://schemas.microsoft.com/office/drawing/2014/main" id="{22660FFD-DAE3-9229-CF9C-B153ACE41B73}"/>
              </a:ext>
            </a:extLst>
          </p:cNvPr>
          <p:cNvSpPr>
            <a:spLocks noGrp="1"/>
          </p:cNvSpPr>
          <p:nvPr>
            <p:ph type="sldNum" sz="quarter" idx="12"/>
          </p:nvPr>
        </p:nvSpPr>
        <p:spPr/>
        <p:txBody>
          <a:bodyPr/>
          <a:lstStyle/>
          <a:p>
            <a:pPr>
              <a:defRPr/>
            </a:pPr>
            <a:fld id="{560ADE0E-C2C2-433A-A6D6-8837E9C047AE}" type="slidenum">
              <a:rPr lang="it-IT" altLang="en-US" smtClean="0"/>
              <a:pPr>
                <a:defRPr/>
              </a:pPr>
              <a:t>‹N›</a:t>
            </a:fld>
            <a:endParaRPr lang="it-IT" altLang="en-US"/>
          </a:p>
        </p:txBody>
      </p:sp>
    </p:spTree>
    <p:extLst>
      <p:ext uri="{BB962C8B-B14F-4D97-AF65-F5344CB8AC3E}">
        <p14:creationId xmlns:p14="http://schemas.microsoft.com/office/powerpoint/2010/main" val="336635898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956022C5-E936-9458-825C-1F4F1C3BCD0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002A77A3-337F-9F3E-DBE1-BF523CD9AC7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63C286FB-16B1-5B9F-0A11-D9F4C92D1E9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it-IT"/>
          </a:p>
        </p:txBody>
      </p:sp>
      <p:sp>
        <p:nvSpPr>
          <p:cNvPr id="5" name="Segnaposto piè di pagina 4">
            <a:extLst>
              <a:ext uri="{FF2B5EF4-FFF2-40B4-BE49-F238E27FC236}">
                <a16:creationId xmlns:a16="http://schemas.microsoft.com/office/drawing/2014/main" id="{2A21D61B-C387-0857-9A03-C82670AF321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it-IT"/>
              <a:t>K McLachlan</a:t>
            </a:r>
          </a:p>
        </p:txBody>
      </p:sp>
      <p:sp>
        <p:nvSpPr>
          <p:cNvPr id="6" name="Segnaposto numero diapositiva 5">
            <a:extLst>
              <a:ext uri="{FF2B5EF4-FFF2-40B4-BE49-F238E27FC236}">
                <a16:creationId xmlns:a16="http://schemas.microsoft.com/office/drawing/2014/main" id="{5DC95E8F-7C2E-146B-1913-34360DCDDFB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560ADE0E-C2C2-433A-A6D6-8837E9C047AE}" type="slidenum">
              <a:rPr lang="it-IT" altLang="en-US" smtClean="0"/>
              <a:pPr>
                <a:defRPr/>
              </a:pPr>
              <a:t>‹N›</a:t>
            </a:fld>
            <a:endParaRPr lang="it-IT" altLang="en-US"/>
          </a:p>
        </p:txBody>
      </p:sp>
    </p:spTree>
    <p:extLst>
      <p:ext uri="{BB962C8B-B14F-4D97-AF65-F5344CB8AC3E}">
        <p14:creationId xmlns:p14="http://schemas.microsoft.com/office/powerpoint/2010/main" val="434953857"/>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3.sv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090FFE6-F093-4C4E-A6B6-93F6CDC13818}"/>
              </a:ext>
            </a:extLst>
          </p:cNvPr>
          <p:cNvSpPr>
            <a:spLocks noGrp="1" noChangeArrowheads="1"/>
          </p:cNvSpPr>
          <p:nvPr>
            <p:ph type="title"/>
          </p:nvPr>
        </p:nvSpPr>
        <p:spPr>
          <a:xfrm>
            <a:off x="5632094" y="0"/>
            <a:ext cx="3368866" cy="1616203"/>
          </a:xfrm>
        </p:spPr>
        <p:txBody>
          <a:bodyPr anchor="b">
            <a:normAutofit/>
          </a:bodyPr>
          <a:lstStyle/>
          <a:p>
            <a:pPr eaLnBrk="1" fontAlgn="auto" hangingPunct="1">
              <a:spcAft>
                <a:spcPts val="0"/>
              </a:spcAft>
              <a:defRPr/>
            </a:pPr>
            <a:r>
              <a:rPr lang="en-US" altLang="en-US" sz="2800" dirty="0"/>
              <a:t>Welcome!</a:t>
            </a:r>
          </a:p>
        </p:txBody>
      </p:sp>
      <p:pic>
        <p:nvPicPr>
          <p:cNvPr id="7178" name="Picture 7177" descr="Close up image of hands applauding">
            <a:extLst>
              <a:ext uri="{FF2B5EF4-FFF2-40B4-BE49-F238E27FC236}">
                <a16:creationId xmlns:a16="http://schemas.microsoft.com/office/drawing/2014/main" id="{3484A61D-C98C-286F-0F33-19D0D904236C}"/>
              </a:ext>
            </a:extLst>
          </p:cNvPr>
          <p:cNvPicPr>
            <a:picLocks noChangeAspect="1"/>
          </p:cNvPicPr>
          <p:nvPr/>
        </p:nvPicPr>
        <p:blipFill rotWithShape="1">
          <a:blip r:embed="rId2"/>
          <a:srcRect l="34441" r="21059" b="-1"/>
          <a:stretch/>
        </p:blipFill>
        <p:spPr>
          <a:xfrm>
            <a:off x="20" y="10"/>
            <a:ext cx="4571980" cy="6857990"/>
          </a:xfrm>
          <a:prstGeom prst="rect">
            <a:avLst/>
          </a:prstGeom>
        </p:spPr>
      </p:pic>
      <p:grpSp>
        <p:nvGrpSpPr>
          <p:cNvPr id="7182" name="Group 7181">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2521" cy="6858000"/>
            <a:chOff x="12068638" y="0"/>
            <a:chExt cx="123362" cy="6858000"/>
          </a:xfrm>
        </p:grpSpPr>
        <p:sp>
          <p:nvSpPr>
            <p:cNvPr id="7183" name="Rectangle 7182">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4" name="Rectangle 7183">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71" name="Rectangle 3">
            <a:extLst>
              <a:ext uri="{FF2B5EF4-FFF2-40B4-BE49-F238E27FC236}">
                <a16:creationId xmlns:a16="http://schemas.microsoft.com/office/drawing/2014/main" id="{7A284C90-4D43-4B38-9982-0ACED094A7B0}"/>
              </a:ext>
            </a:extLst>
          </p:cNvPr>
          <p:cNvSpPr>
            <a:spLocks noGrp="1" noChangeArrowheads="1"/>
          </p:cNvSpPr>
          <p:nvPr>
            <p:ph idx="1"/>
          </p:nvPr>
        </p:nvSpPr>
        <p:spPr>
          <a:xfrm>
            <a:off x="4716016" y="2533476"/>
            <a:ext cx="4320480" cy="3447832"/>
          </a:xfrm>
        </p:spPr>
        <p:txBody>
          <a:bodyPr anchor="t">
            <a:normAutofit/>
          </a:bodyPr>
          <a:lstStyle/>
          <a:p>
            <a:pPr eaLnBrk="1" hangingPunct="1">
              <a:buFontTx/>
              <a:buNone/>
            </a:pPr>
            <a:r>
              <a:rPr lang="it-IT" altLang="en-US" sz="1700" dirty="0"/>
              <a:t>   </a:t>
            </a:r>
          </a:p>
          <a:p>
            <a:pPr eaLnBrk="1" hangingPunct="1">
              <a:buFontTx/>
              <a:buNone/>
            </a:pPr>
            <a:endParaRPr lang="it-IT" altLang="en-US" sz="1700" dirty="0">
              <a:latin typeface="Times New Roman" panose="02020603050405020304" pitchFamily="18" charset="0"/>
            </a:endParaRPr>
          </a:p>
          <a:p>
            <a:pPr eaLnBrk="1" hangingPunct="1">
              <a:buFontTx/>
              <a:buNone/>
            </a:pPr>
            <a:r>
              <a:rPr lang="it-IT" altLang="en-US" sz="1700">
                <a:latin typeface="Times New Roman" panose="02020603050405020304" pitchFamily="18" charset="0"/>
              </a:rPr>
              <a:t>Please</a:t>
            </a:r>
            <a:r>
              <a:rPr lang="it-IT" altLang="en-US" sz="1700" dirty="0">
                <a:latin typeface="Times New Roman" panose="02020603050405020304" pitchFamily="18" charset="0"/>
              </a:rPr>
              <a:t> </a:t>
            </a:r>
            <a:r>
              <a:rPr lang="it-IT" altLang="en-US" sz="1700" dirty="0" err="1">
                <a:latin typeface="Times New Roman" panose="02020603050405020304" pitchFamily="18" charset="0"/>
              </a:rPr>
              <a:t>ensure</a:t>
            </a:r>
            <a:r>
              <a:rPr lang="it-IT" altLang="en-US" sz="1700" dirty="0">
                <a:latin typeface="Times New Roman" panose="02020603050405020304" pitchFamily="18" charset="0"/>
              </a:rPr>
              <a:t> </a:t>
            </a:r>
            <a:r>
              <a:rPr lang="it-IT" altLang="en-US" sz="1700" dirty="0" err="1">
                <a:latin typeface="Times New Roman" panose="02020603050405020304" pitchFamily="18" charset="0"/>
              </a:rPr>
              <a:t>that</a:t>
            </a:r>
            <a:r>
              <a:rPr lang="it-IT" altLang="en-US" sz="1700" dirty="0">
                <a:latin typeface="Times New Roman" panose="02020603050405020304" pitchFamily="18" charset="0"/>
              </a:rPr>
              <a:t> BEFORE the </a:t>
            </a:r>
            <a:r>
              <a:rPr lang="it-IT" altLang="en-US" sz="1700" dirty="0" err="1">
                <a:latin typeface="Times New Roman" panose="02020603050405020304" pitchFamily="18" charset="0"/>
              </a:rPr>
              <a:t>lesson</a:t>
            </a:r>
            <a:r>
              <a:rPr lang="it-IT" altLang="en-US" sz="1700" dirty="0">
                <a:latin typeface="Times New Roman" panose="02020603050405020304" pitchFamily="18" charset="0"/>
              </a:rPr>
              <a:t> </a:t>
            </a:r>
            <a:r>
              <a:rPr lang="it-IT" altLang="en-US" sz="1700" dirty="0" err="1">
                <a:latin typeface="Times New Roman" panose="02020603050405020304" pitchFamily="18" charset="0"/>
              </a:rPr>
              <a:t>begins</a:t>
            </a:r>
            <a:endParaRPr lang="it-IT" altLang="en-US" sz="1700" dirty="0">
              <a:latin typeface="Times New Roman" panose="02020603050405020304" pitchFamily="18" charset="0"/>
            </a:endParaRPr>
          </a:p>
          <a:p>
            <a:pPr eaLnBrk="1" hangingPunct="1">
              <a:buFontTx/>
              <a:buNone/>
            </a:pPr>
            <a:r>
              <a:rPr lang="it-IT" altLang="en-US" sz="1700" dirty="0" err="1">
                <a:latin typeface="Times New Roman" panose="02020603050405020304" pitchFamily="18" charset="0"/>
              </a:rPr>
              <a:t>you</a:t>
            </a:r>
            <a:r>
              <a:rPr lang="it-IT" altLang="en-US" sz="1700" dirty="0">
                <a:latin typeface="Times New Roman" panose="02020603050405020304" pitchFamily="18" charset="0"/>
              </a:rPr>
              <a:t> are </a:t>
            </a:r>
            <a:r>
              <a:rPr lang="it-IT" altLang="en-US" sz="1700" dirty="0" err="1">
                <a:latin typeface="Times New Roman" panose="02020603050405020304" pitchFamily="18" charset="0"/>
              </a:rPr>
              <a:t>sitting</a:t>
            </a:r>
            <a:r>
              <a:rPr lang="it-IT" altLang="en-US" sz="1700" dirty="0">
                <a:latin typeface="Times New Roman" panose="02020603050405020304" pitchFamily="18" charset="0"/>
              </a:rPr>
              <a:t> with the </a:t>
            </a:r>
            <a:r>
              <a:rPr lang="it-IT" altLang="en-US" sz="1700" dirty="0" err="1">
                <a:latin typeface="Times New Roman" panose="02020603050405020304" pitchFamily="18" charset="0"/>
              </a:rPr>
              <a:t>other</a:t>
            </a:r>
            <a:r>
              <a:rPr lang="it-IT" altLang="en-US" sz="1700" dirty="0">
                <a:latin typeface="Times New Roman" panose="02020603050405020304" pitchFamily="18" charset="0"/>
              </a:rPr>
              <a:t> </a:t>
            </a:r>
            <a:r>
              <a:rPr lang="it-IT" altLang="en-US" sz="1700" dirty="0" err="1">
                <a:latin typeface="Times New Roman" panose="02020603050405020304" pitchFamily="18" charset="0"/>
              </a:rPr>
              <a:t>members</a:t>
            </a:r>
            <a:r>
              <a:rPr lang="it-IT" altLang="en-US" sz="1700" dirty="0">
                <a:latin typeface="Times New Roman" panose="02020603050405020304" pitchFamily="18" charset="0"/>
              </a:rPr>
              <a:t> of </a:t>
            </a:r>
            <a:r>
              <a:rPr lang="it-IT" altLang="en-US" sz="1700" dirty="0" err="1">
                <a:latin typeface="Times New Roman" panose="02020603050405020304" pitchFamily="18" charset="0"/>
              </a:rPr>
              <a:t>your</a:t>
            </a:r>
            <a:r>
              <a:rPr lang="it-IT" altLang="en-US" sz="1700" dirty="0">
                <a:latin typeface="Times New Roman" panose="02020603050405020304" pitchFamily="18" charset="0"/>
              </a:rPr>
              <a:t> </a:t>
            </a:r>
          </a:p>
          <a:p>
            <a:pPr eaLnBrk="1" hangingPunct="1">
              <a:buFontTx/>
              <a:buNone/>
            </a:pPr>
            <a:r>
              <a:rPr lang="it-IT" altLang="en-US" sz="1700" dirty="0">
                <a:latin typeface="Times New Roman" panose="02020603050405020304" pitchFamily="18" charset="0"/>
              </a:rPr>
              <a:t>group. </a:t>
            </a:r>
          </a:p>
        </p:txBody>
      </p:sp>
      <p:sp>
        <p:nvSpPr>
          <p:cNvPr id="7172" name="Segnaposto numero diapositiva 5">
            <a:extLst>
              <a:ext uri="{FF2B5EF4-FFF2-40B4-BE49-F238E27FC236}">
                <a16:creationId xmlns:a16="http://schemas.microsoft.com/office/drawing/2014/main" id="{B1CCF3E1-A7A5-44B5-B6B7-0C659AFCFC6D}"/>
              </a:ext>
            </a:extLst>
          </p:cNvPr>
          <p:cNvSpPr>
            <a:spLocks noGrp="1"/>
          </p:cNvSpPr>
          <p:nvPr>
            <p:ph type="sldNum" sz="quarter" idx="12"/>
          </p:nvPr>
        </p:nvSpPr>
        <p:spPr bwMode="auto">
          <a:xfrm>
            <a:off x="6457950" y="6356350"/>
            <a:ext cx="2057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ts val="600"/>
              </a:spcAft>
            </a:pPr>
            <a:fld id="{4F62EBA3-5ABC-4352-8513-65F0C5FFFB30}" type="slidenum">
              <a:rPr lang="it-IT" altLang="en-US">
                <a:solidFill>
                  <a:schemeClr val="tx1">
                    <a:lumMod val="50000"/>
                    <a:lumOff val="50000"/>
                  </a:schemeClr>
                </a:solidFill>
                <a:latin typeface="Arial" panose="020B0604020202020204" pitchFamily="34" charset="0"/>
                <a:cs typeface="Arial" panose="020B0604020202020204" pitchFamily="34" charset="0"/>
              </a:rPr>
              <a:pPr fontAlgn="base">
                <a:spcBef>
                  <a:spcPct val="0"/>
                </a:spcBef>
                <a:spcAft>
                  <a:spcPts val="600"/>
                </a:spcAft>
              </a:pPr>
              <a:t>1</a:t>
            </a:fld>
            <a:endParaRPr lang="it-IT" altLang="en-US">
              <a:solidFill>
                <a:schemeClr val="tx1">
                  <a:lumMod val="50000"/>
                  <a:lumOff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9087"/>
    </mc:Choice>
    <mc:Fallback xmlns="">
      <p:transition spd="slow" advTm="1908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46"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8448" name="Rectangle 18447">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Rectangle 2">
            <a:extLst>
              <a:ext uri="{FF2B5EF4-FFF2-40B4-BE49-F238E27FC236}">
                <a16:creationId xmlns:a16="http://schemas.microsoft.com/office/drawing/2014/main" id="{951E071D-9A16-470F-AE63-312A5449FF66}"/>
              </a:ext>
            </a:extLst>
          </p:cNvPr>
          <p:cNvSpPr>
            <a:spLocks noGrp="1" noChangeArrowheads="1"/>
          </p:cNvSpPr>
          <p:nvPr>
            <p:ph type="title"/>
          </p:nvPr>
        </p:nvSpPr>
        <p:spPr>
          <a:xfrm>
            <a:off x="571352" y="350196"/>
            <a:ext cx="3485178" cy="1624520"/>
          </a:xfrm>
        </p:spPr>
        <p:txBody>
          <a:bodyPr anchor="ctr">
            <a:normAutofit/>
          </a:bodyPr>
          <a:lstStyle/>
          <a:p>
            <a:pPr eaLnBrk="1" fontAlgn="auto" hangingPunct="1">
              <a:spcAft>
                <a:spcPts val="0"/>
              </a:spcAft>
              <a:defRPr/>
            </a:pPr>
            <a:r>
              <a:rPr lang="it-IT" altLang="en-US" sz="3500">
                <a:latin typeface="Times New Roman" panose="02020603050405020304" pitchFamily="18" charset="0"/>
              </a:rPr>
              <a:t>PIES</a:t>
            </a:r>
          </a:p>
        </p:txBody>
      </p:sp>
      <p:sp>
        <p:nvSpPr>
          <p:cNvPr id="6147" name="Rectangle 3">
            <a:extLst>
              <a:ext uri="{FF2B5EF4-FFF2-40B4-BE49-F238E27FC236}">
                <a16:creationId xmlns:a16="http://schemas.microsoft.com/office/drawing/2014/main" id="{EC0A759D-E2F1-4F91-9C0F-EC0108081826}"/>
              </a:ext>
            </a:extLst>
          </p:cNvPr>
          <p:cNvSpPr>
            <a:spLocks noGrp="1" noChangeArrowheads="1"/>
          </p:cNvSpPr>
          <p:nvPr>
            <p:ph idx="1"/>
          </p:nvPr>
        </p:nvSpPr>
        <p:spPr>
          <a:xfrm>
            <a:off x="571351" y="2743200"/>
            <a:ext cx="3485179" cy="3613149"/>
          </a:xfrm>
        </p:spPr>
        <p:txBody>
          <a:bodyPr rtlCol="0" anchor="ctr">
            <a:normAutofit/>
          </a:bodyPr>
          <a:lstStyle/>
          <a:p>
            <a:pPr eaLnBrk="1" fontAlgn="auto" hangingPunct="1">
              <a:buFontTx/>
              <a:buNone/>
              <a:defRPr/>
            </a:pPr>
            <a:r>
              <a:rPr lang="it-IT" altLang="en-US" sz="1700">
                <a:latin typeface="Times New Roman" panose="02020603050405020304" pitchFamily="18" charset="0"/>
              </a:rPr>
              <a:t>Positive interdependence</a:t>
            </a:r>
          </a:p>
          <a:p>
            <a:pPr eaLnBrk="1" fontAlgn="auto" hangingPunct="1">
              <a:buFontTx/>
              <a:buNone/>
              <a:defRPr/>
            </a:pPr>
            <a:endParaRPr lang="it-IT" altLang="en-US" sz="1700">
              <a:latin typeface="Times New Roman" panose="02020603050405020304" pitchFamily="18" charset="0"/>
            </a:endParaRPr>
          </a:p>
          <a:p>
            <a:pPr eaLnBrk="1" fontAlgn="auto" hangingPunct="1">
              <a:buFontTx/>
              <a:buNone/>
              <a:defRPr/>
            </a:pPr>
            <a:r>
              <a:rPr lang="it-IT" altLang="en-US" sz="1700">
                <a:latin typeface="Times New Roman" panose="02020603050405020304" pitchFamily="18" charset="0"/>
              </a:rPr>
              <a:t>Individual accountability </a:t>
            </a:r>
          </a:p>
          <a:p>
            <a:pPr eaLnBrk="1" fontAlgn="auto" hangingPunct="1">
              <a:buFontTx/>
              <a:buNone/>
              <a:defRPr/>
            </a:pPr>
            <a:endParaRPr lang="it-IT" altLang="en-US" sz="1700">
              <a:latin typeface="Times New Roman" panose="02020603050405020304" pitchFamily="18" charset="0"/>
            </a:endParaRPr>
          </a:p>
          <a:p>
            <a:pPr eaLnBrk="1" fontAlgn="auto" hangingPunct="1">
              <a:spcBef>
                <a:spcPct val="0"/>
              </a:spcBef>
              <a:buFontTx/>
              <a:buNone/>
              <a:defRPr/>
            </a:pPr>
            <a:r>
              <a:rPr lang="it-IT" altLang="en-US" sz="1700">
                <a:latin typeface="Times New Roman" panose="02020603050405020304" pitchFamily="18" charset="0"/>
              </a:rPr>
              <a:t>Equal participation</a:t>
            </a:r>
          </a:p>
          <a:p>
            <a:pPr eaLnBrk="1" fontAlgn="auto" hangingPunct="1">
              <a:spcBef>
                <a:spcPct val="0"/>
              </a:spcBef>
              <a:buFontTx/>
              <a:buNone/>
              <a:defRPr/>
            </a:pPr>
            <a:endParaRPr lang="it-IT" altLang="en-US" sz="1700">
              <a:latin typeface="Times New Roman" panose="02020603050405020304" pitchFamily="18" charset="0"/>
            </a:endParaRPr>
          </a:p>
          <a:p>
            <a:pPr eaLnBrk="1" fontAlgn="auto" hangingPunct="1">
              <a:spcBef>
                <a:spcPct val="0"/>
              </a:spcBef>
              <a:buFontTx/>
              <a:buNone/>
              <a:defRPr/>
            </a:pPr>
            <a:r>
              <a:rPr lang="it-IT" altLang="en-US" sz="1700">
                <a:latin typeface="Times New Roman" panose="02020603050405020304" pitchFamily="18" charset="0"/>
              </a:rPr>
              <a:t>Simultaneous interaction</a:t>
            </a:r>
            <a:r>
              <a:rPr lang="it-IT" altLang="en-US" sz="1700"/>
              <a:t> </a:t>
            </a:r>
          </a:p>
          <a:p>
            <a:pPr eaLnBrk="1" fontAlgn="auto" hangingPunct="1">
              <a:buFontTx/>
              <a:buNone/>
              <a:defRPr/>
            </a:pPr>
            <a:endParaRPr lang="it-IT" altLang="en-US" sz="1700"/>
          </a:p>
        </p:txBody>
      </p:sp>
      <p:pic>
        <p:nvPicPr>
          <p:cNvPr id="18442" name="Picture 18441" descr="One glowing light bulb in sea of unlit bulbs">
            <a:extLst>
              <a:ext uri="{FF2B5EF4-FFF2-40B4-BE49-F238E27FC236}">
                <a16:creationId xmlns:a16="http://schemas.microsoft.com/office/drawing/2014/main" id="{31DBEB0D-ABE7-3EF3-2FF8-963D4762BE30}"/>
              </a:ext>
            </a:extLst>
          </p:cNvPr>
          <p:cNvPicPr>
            <a:picLocks noChangeAspect="1"/>
          </p:cNvPicPr>
          <p:nvPr/>
        </p:nvPicPr>
        <p:blipFill rotWithShape="1">
          <a:blip r:embed="rId3"/>
          <a:srcRect l="27359" r="22585"/>
          <a:stretch/>
        </p:blipFill>
        <p:spPr>
          <a:xfrm>
            <a:off x="4572000" y="1"/>
            <a:ext cx="4577118" cy="6858000"/>
          </a:xfrm>
          <a:prstGeom prst="rect">
            <a:avLst/>
          </a:prstGeom>
        </p:spPr>
      </p:pic>
      <p:sp>
        <p:nvSpPr>
          <p:cNvPr id="18436" name="Segnaposto numero diapositiva 5">
            <a:extLst>
              <a:ext uri="{FF2B5EF4-FFF2-40B4-BE49-F238E27FC236}">
                <a16:creationId xmlns:a16="http://schemas.microsoft.com/office/drawing/2014/main" id="{55172F9B-3978-4B8F-B766-BAE95196A6EB}"/>
              </a:ext>
            </a:extLst>
          </p:cNvPr>
          <p:cNvSpPr>
            <a:spLocks noGrp="1"/>
          </p:cNvSpPr>
          <p:nvPr>
            <p:ph type="sldNum" sz="quarter" idx="12"/>
          </p:nvPr>
        </p:nvSpPr>
        <p:spPr bwMode="auto">
          <a:xfrm>
            <a:off x="6549390" y="6356350"/>
            <a:ext cx="24003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ts val="600"/>
              </a:spcAft>
            </a:pPr>
            <a:fld id="{04723982-823D-433A-8387-4AE746961B3F}" type="slidenum">
              <a:rPr lang="it-IT" altLang="en-US">
                <a:solidFill>
                  <a:srgbClr val="FFFFFF"/>
                </a:solidFill>
                <a:latin typeface="Arial" panose="020B0604020202020204" pitchFamily="34" charset="0"/>
                <a:cs typeface="Arial" panose="020B0604020202020204" pitchFamily="34" charset="0"/>
              </a:rPr>
              <a:pPr fontAlgn="base">
                <a:spcBef>
                  <a:spcPct val="0"/>
                </a:spcBef>
                <a:spcAft>
                  <a:spcPts val="600"/>
                </a:spcAft>
              </a:pPr>
              <a:t>10</a:t>
            </a:fld>
            <a:endParaRPr lang="it-IT" altLang="en-US">
              <a:solidFill>
                <a:srgbClr val="FFFFFF"/>
              </a:solidFill>
              <a:latin typeface="Arial" panose="020B0604020202020204" pitchFamily="34" charset="0"/>
              <a:cs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6309"/>
    </mc:Choice>
    <mc:Fallback xmlns="">
      <p:transition spd="slow" advTm="46309"/>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10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xEl>
                                              <p:pRg st="2" end="2"/>
                                            </p:txEl>
                                          </p:spTgt>
                                        </p:tgtEl>
                                        <p:attrNameLst>
                                          <p:attrName>style.visibility</p:attrName>
                                        </p:attrNameLst>
                                      </p:cBhvr>
                                      <p:to>
                                        <p:strVal val="visible"/>
                                      </p:to>
                                    </p:set>
                                    <p:animEffect transition="in" filter="fade">
                                      <p:cBhvr>
                                        <p:cTn id="12" dur="1000"/>
                                        <p:tgtEl>
                                          <p:spTgt spid="61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147">
                                            <p:txEl>
                                              <p:pRg st="4" end="4"/>
                                            </p:txEl>
                                          </p:spTgt>
                                        </p:tgtEl>
                                        <p:attrNameLst>
                                          <p:attrName>style.visibility</p:attrName>
                                        </p:attrNameLst>
                                      </p:cBhvr>
                                      <p:to>
                                        <p:strVal val="visible"/>
                                      </p:to>
                                    </p:set>
                                    <p:animEffect transition="in" filter="fade">
                                      <p:cBhvr>
                                        <p:cTn id="17" dur="1000"/>
                                        <p:tgtEl>
                                          <p:spTgt spid="614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147">
                                            <p:txEl>
                                              <p:pRg st="6" end="6"/>
                                            </p:txEl>
                                          </p:spTgt>
                                        </p:tgtEl>
                                        <p:attrNameLst>
                                          <p:attrName>style.visibility</p:attrName>
                                        </p:attrNameLst>
                                      </p:cBhvr>
                                      <p:to>
                                        <p:strVal val="visible"/>
                                      </p:to>
                                    </p:set>
                                    <p:animEffect transition="in" filter="fade">
                                      <p:cBhvr>
                                        <p:cTn id="22" dur="1000"/>
                                        <p:tgtEl>
                                          <p:spTgt spid="61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74"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70" name="Picture 19469" descr="Large skydiving group mid-air">
            <a:extLst>
              <a:ext uri="{FF2B5EF4-FFF2-40B4-BE49-F238E27FC236}">
                <a16:creationId xmlns:a16="http://schemas.microsoft.com/office/drawing/2014/main" id="{37EB3593-B3AB-F495-4DE8-4D34F70014D4}"/>
              </a:ext>
            </a:extLst>
          </p:cNvPr>
          <p:cNvPicPr>
            <a:picLocks noChangeAspect="1"/>
          </p:cNvPicPr>
          <p:nvPr/>
        </p:nvPicPr>
        <p:blipFill rotWithShape="1">
          <a:blip r:embed="rId3"/>
          <a:srcRect l="30911" r="29743"/>
          <a:stretch/>
        </p:blipFill>
        <p:spPr>
          <a:xfrm>
            <a:off x="20" y="-2"/>
            <a:ext cx="4057627" cy="6858002"/>
          </a:xfrm>
          <a:prstGeom prst="rect">
            <a:avLst/>
          </a:prstGeom>
        </p:spPr>
      </p:pic>
      <p:sp useBgFill="1">
        <p:nvSpPr>
          <p:cNvPr id="19476" name="Rectangle 19475">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7647" y="-1"/>
            <a:ext cx="508635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8" name="Rectangle 2">
            <a:extLst>
              <a:ext uri="{FF2B5EF4-FFF2-40B4-BE49-F238E27FC236}">
                <a16:creationId xmlns:a16="http://schemas.microsoft.com/office/drawing/2014/main" id="{A0FEC505-9D2D-407E-8AB7-7C2BAF9D8BC7}"/>
              </a:ext>
            </a:extLst>
          </p:cNvPr>
          <p:cNvSpPr>
            <a:spLocks noGrp="1" noChangeArrowheads="1"/>
          </p:cNvSpPr>
          <p:nvPr>
            <p:ph type="title"/>
          </p:nvPr>
        </p:nvSpPr>
        <p:spPr>
          <a:xfrm>
            <a:off x="4586487" y="405685"/>
            <a:ext cx="4098726" cy="1559301"/>
          </a:xfrm>
        </p:spPr>
        <p:txBody>
          <a:bodyPr>
            <a:normAutofit/>
          </a:bodyPr>
          <a:lstStyle/>
          <a:p>
            <a:pPr eaLnBrk="1" fontAlgn="auto" hangingPunct="1">
              <a:spcAft>
                <a:spcPts val="0"/>
              </a:spcAft>
              <a:defRPr/>
            </a:pPr>
            <a:r>
              <a:rPr lang="it-IT" altLang="en-US" sz="3500">
                <a:latin typeface="Times New Roman" panose="02020603050405020304" pitchFamily="18" charset="0"/>
              </a:rPr>
              <a:t>Positive Interdependence</a:t>
            </a:r>
          </a:p>
        </p:txBody>
      </p:sp>
      <p:sp>
        <p:nvSpPr>
          <p:cNvPr id="19459" name="Rectangle 3">
            <a:extLst>
              <a:ext uri="{FF2B5EF4-FFF2-40B4-BE49-F238E27FC236}">
                <a16:creationId xmlns:a16="http://schemas.microsoft.com/office/drawing/2014/main" id="{34D553CA-5ED2-480B-810B-7DFE2FA1AEF3}"/>
              </a:ext>
            </a:extLst>
          </p:cNvPr>
          <p:cNvSpPr>
            <a:spLocks noGrp="1" noChangeArrowheads="1"/>
          </p:cNvSpPr>
          <p:nvPr>
            <p:ph idx="1"/>
          </p:nvPr>
        </p:nvSpPr>
        <p:spPr>
          <a:xfrm>
            <a:off x="4586487" y="2743200"/>
            <a:ext cx="3935505" cy="3496878"/>
          </a:xfrm>
        </p:spPr>
        <p:txBody>
          <a:bodyPr anchor="ctr">
            <a:normAutofit/>
          </a:bodyPr>
          <a:lstStyle/>
          <a:p>
            <a:pPr eaLnBrk="1" hangingPunct="1">
              <a:buFontTx/>
              <a:buNone/>
            </a:pPr>
            <a:r>
              <a:rPr lang="it-IT" altLang="en-US" sz="1700">
                <a:latin typeface="Times New Roman" panose="02020603050405020304" pitchFamily="18" charset="0"/>
              </a:rPr>
              <a:t>Team success is linked to goal completion.</a:t>
            </a:r>
          </a:p>
          <a:p>
            <a:pPr eaLnBrk="1" hangingPunct="1">
              <a:buFontTx/>
              <a:buNone/>
            </a:pPr>
            <a:endParaRPr lang="it-IT" altLang="en-US" sz="1700">
              <a:latin typeface="Times New Roman" panose="02020603050405020304" pitchFamily="18" charset="0"/>
            </a:endParaRPr>
          </a:p>
          <a:p>
            <a:pPr eaLnBrk="1" hangingPunct="1">
              <a:buFontTx/>
              <a:buNone/>
            </a:pPr>
            <a:r>
              <a:rPr lang="it-IT" altLang="en-US" sz="1700" i="1">
                <a:latin typeface="Times New Roman" panose="02020603050405020304" pitchFamily="18" charset="0"/>
              </a:rPr>
              <a:t>‘All for one and one for all’</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2400"/>
    </mc:Choice>
    <mc:Fallback xmlns="">
      <p:transition spd="slow" advTm="224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10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459">
                                            <p:txEl>
                                              <p:pRg st="2" end="2"/>
                                            </p:txEl>
                                          </p:spTgt>
                                        </p:tgtEl>
                                        <p:attrNameLst>
                                          <p:attrName>style.visibility</p:attrName>
                                        </p:attrNameLst>
                                      </p:cBhvr>
                                      <p:to>
                                        <p:strVal val="visible"/>
                                      </p:to>
                                    </p:set>
                                    <p:animEffect transition="in" filter="fade">
                                      <p:cBhvr>
                                        <p:cTn id="12" dur="1000"/>
                                        <p:tgtEl>
                                          <p:spTgt spid="19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488" name="Rectangle 20487">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362" name="Rectangle 2">
            <a:extLst>
              <a:ext uri="{FF2B5EF4-FFF2-40B4-BE49-F238E27FC236}">
                <a16:creationId xmlns:a16="http://schemas.microsoft.com/office/drawing/2014/main" id="{653CD12F-2D0C-4FA5-AC3C-779710C29971}"/>
              </a:ext>
            </a:extLst>
          </p:cNvPr>
          <p:cNvSpPr>
            <a:spLocks noGrp="1" noChangeArrowheads="1"/>
          </p:cNvSpPr>
          <p:nvPr>
            <p:ph type="title"/>
          </p:nvPr>
        </p:nvSpPr>
        <p:spPr>
          <a:xfrm>
            <a:off x="628650" y="365125"/>
            <a:ext cx="4045020" cy="1325563"/>
          </a:xfrm>
        </p:spPr>
        <p:txBody>
          <a:bodyPr>
            <a:normAutofit/>
          </a:bodyPr>
          <a:lstStyle/>
          <a:p>
            <a:pPr eaLnBrk="1" fontAlgn="auto" hangingPunct="1">
              <a:spcAft>
                <a:spcPts val="0"/>
              </a:spcAft>
              <a:defRPr/>
            </a:pPr>
            <a:r>
              <a:rPr lang="it-IT" altLang="en-US" dirty="0" err="1">
                <a:latin typeface="Times New Roman" panose="02020603050405020304" pitchFamily="18" charset="0"/>
              </a:rPr>
              <a:t>Individual</a:t>
            </a:r>
            <a:r>
              <a:rPr lang="it-IT" altLang="en-US" dirty="0">
                <a:latin typeface="Times New Roman" panose="02020603050405020304" pitchFamily="18" charset="0"/>
              </a:rPr>
              <a:t> Accountability</a:t>
            </a:r>
          </a:p>
        </p:txBody>
      </p:sp>
      <p:sp>
        <p:nvSpPr>
          <p:cNvPr id="20490" name="Freeform: Shape 20489">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48992" y="1"/>
            <a:ext cx="866357"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483" name="Rectangle 3">
            <a:extLst>
              <a:ext uri="{FF2B5EF4-FFF2-40B4-BE49-F238E27FC236}">
                <a16:creationId xmlns:a16="http://schemas.microsoft.com/office/drawing/2014/main" id="{4AFBEB0C-78B5-4E86-91C1-B3FE3EF1A0A8}"/>
              </a:ext>
            </a:extLst>
          </p:cNvPr>
          <p:cNvSpPr>
            <a:spLocks noGrp="1" noChangeArrowheads="1"/>
          </p:cNvSpPr>
          <p:nvPr>
            <p:ph idx="1"/>
          </p:nvPr>
        </p:nvSpPr>
        <p:spPr>
          <a:xfrm>
            <a:off x="628650" y="1825625"/>
            <a:ext cx="4045020" cy="4351338"/>
          </a:xfrm>
        </p:spPr>
        <p:txBody>
          <a:bodyPr>
            <a:normAutofit/>
          </a:bodyPr>
          <a:lstStyle/>
          <a:p>
            <a:pPr eaLnBrk="1" hangingPunct="1">
              <a:buFontTx/>
              <a:buNone/>
            </a:pPr>
            <a:r>
              <a:rPr lang="it-IT" altLang="en-US" dirty="0"/>
              <a:t>  </a:t>
            </a:r>
            <a:r>
              <a:rPr lang="it-IT" altLang="en-US" dirty="0" err="1">
                <a:latin typeface="Times New Roman" panose="02020603050405020304" pitchFamily="18" charset="0"/>
              </a:rPr>
              <a:t>Each</a:t>
            </a:r>
            <a:r>
              <a:rPr lang="it-IT" altLang="en-US" dirty="0">
                <a:latin typeface="Times New Roman" panose="02020603050405020304" pitchFamily="18" charset="0"/>
              </a:rPr>
              <a:t> </a:t>
            </a:r>
            <a:r>
              <a:rPr lang="it-IT" altLang="en-US" dirty="0" err="1">
                <a:latin typeface="Times New Roman" panose="02020603050405020304" pitchFamily="18" charset="0"/>
              </a:rPr>
              <a:t>member</a:t>
            </a:r>
            <a:r>
              <a:rPr lang="it-IT" altLang="en-US" dirty="0">
                <a:latin typeface="Times New Roman" panose="02020603050405020304" pitchFamily="18" charset="0"/>
              </a:rPr>
              <a:t> </a:t>
            </a:r>
            <a:r>
              <a:rPr lang="it-IT" altLang="en-US" dirty="0" err="1">
                <a:latin typeface="Times New Roman" panose="02020603050405020304" pitchFamily="18" charset="0"/>
              </a:rPr>
              <a:t>is</a:t>
            </a:r>
            <a:r>
              <a:rPr lang="it-IT" altLang="en-US" dirty="0">
                <a:latin typeface="Times New Roman" panose="02020603050405020304" pitchFamily="18" charset="0"/>
              </a:rPr>
              <a:t> </a:t>
            </a:r>
            <a:r>
              <a:rPr lang="it-IT" altLang="en-US" dirty="0" err="1">
                <a:latin typeface="Times New Roman" panose="02020603050405020304" pitchFamily="18" charset="0"/>
              </a:rPr>
              <a:t>required</a:t>
            </a:r>
            <a:r>
              <a:rPr lang="it-IT" altLang="en-US" dirty="0">
                <a:latin typeface="Times New Roman" panose="02020603050405020304" pitchFamily="18" charset="0"/>
              </a:rPr>
              <a:t> to </a:t>
            </a:r>
            <a:r>
              <a:rPr lang="it-IT" altLang="en-US" dirty="0" err="1">
                <a:latin typeface="Times New Roman" panose="02020603050405020304" pitchFamily="18" charset="0"/>
              </a:rPr>
              <a:t>contribute</a:t>
            </a:r>
            <a:r>
              <a:rPr lang="it-IT" altLang="en-US" dirty="0">
                <a:latin typeface="Times New Roman" panose="02020603050405020304" pitchFamily="18" charset="0"/>
              </a:rPr>
              <a:t> and be </a:t>
            </a:r>
            <a:r>
              <a:rPr lang="it-IT" altLang="en-US" dirty="0" err="1">
                <a:latin typeface="Times New Roman" panose="02020603050405020304" pitchFamily="18" charset="0"/>
              </a:rPr>
              <a:t>responsible</a:t>
            </a:r>
            <a:r>
              <a:rPr lang="it-IT" altLang="en-US" dirty="0">
                <a:latin typeface="Times New Roman" panose="02020603050405020304" pitchFamily="18" charset="0"/>
              </a:rPr>
              <a:t> for the tasks </a:t>
            </a:r>
            <a:r>
              <a:rPr lang="it-IT" altLang="en-US" dirty="0" err="1">
                <a:latin typeface="Times New Roman" panose="02020603050405020304" pitchFamily="18" charset="0"/>
              </a:rPr>
              <a:t>they</a:t>
            </a:r>
            <a:r>
              <a:rPr lang="it-IT" altLang="en-US" dirty="0">
                <a:latin typeface="Times New Roman" panose="02020603050405020304" pitchFamily="18" charset="0"/>
              </a:rPr>
              <a:t> are </a:t>
            </a:r>
            <a:r>
              <a:rPr lang="it-IT" altLang="en-US" dirty="0" err="1">
                <a:latin typeface="Times New Roman" panose="02020603050405020304" pitchFamily="18" charset="0"/>
              </a:rPr>
              <a:t>assigned</a:t>
            </a:r>
            <a:r>
              <a:rPr lang="it-IT" altLang="en-US" dirty="0">
                <a:latin typeface="Times New Roman" panose="02020603050405020304" pitchFamily="18" charset="0"/>
              </a:rPr>
              <a:t> by the group.</a:t>
            </a:r>
          </a:p>
          <a:p>
            <a:pPr eaLnBrk="1" hangingPunct="1">
              <a:buFontTx/>
              <a:buNone/>
            </a:pPr>
            <a:endParaRPr lang="it-IT" altLang="en-US" dirty="0">
              <a:latin typeface="Times New Roman" panose="02020603050405020304" pitchFamily="18" charset="0"/>
            </a:endParaRPr>
          </a:p>
          <a:p>
            <a:pPr eaLnBrk="1" hangingPunct="1">
              <a:buFontTx/>
              <a:buNone/>
            </a:pPr>
            <a:endParaRPr lang="it-IT" altLang="en-US" dirty="0">
              <a:latin typeface="Times New Roman" panose="02020603050405020304" pitchFamily="18" charset="0"/>
            </a:endParaRPr>
          </a:p>
          <a:p>
            <a:pPr eaLnBrk="1" hangingPunct="1">
              <a:buFontTx/>
              <a:buNone/>
            </a:pPr>
            <a:r>
              <a:rPr lang="it-IT" altLang="en-US" dirty="0">
                <a:latin typeface="Times New Roman" panose="02020603050405020304" pitchFamily="18" charset="0"/>
              </a:rPr>
              <a:t>EQUAL PARTICIPATION</a:t>
            </a:r>
          </a:p>
          <a:p>
            <a:pPr eaLnBrk="1" hangingPunct="1">
              <a:buFontTx/>
              <a:buNone/>
            </a:pPr>
            <a:r>
              <a:rPr lang="it-IT" altLang="en-US" dirty="0" err="1">
                <a:latin typeface="Times New Roman" panose="02020603050405020304" pitchFamily="18" charset="0"/>
              </a:rPr>
              <a:t>Everyone</a:t>
            </a:r>
            <a:r>
              <a:rPr lang="it-IT" altLang="en-US" dirty="0">
                <a:latin typeface="Times New Roman" panose="02020603050405020304" pitchFamily="18" charset="0"/>
              </a:rPr>
              <a:t> </a:t>
            </a:r>
            <a:r>
              <a:rPr lang="it-IT" altLang="en-US" dirty="0" err="1">
                <a:latin typeface="Times New Roman" panose="02020603050405020304" pitchFamily="18" charset="0"/>
              </a:rPr>
              <a:t>has</a:t>
            </a:r>
            <a:r>
              <a:rPr lang="it-IT" altLang="en-US" dirty="0">
                <a:latin typeface="Times New Roman" panose="02020603050405020304" pitchFamily="18" charset="0"/>
              </a:rPr>
              <a:t> to </a:t>
            </a:r>
            <a:r>
              <a:rPr lang="it-IT" altLang="en-US" dirty="0" err="1">
                <a:latin typeface="Times New Roman" panose="02020603050405020304" pitchFamily="18" charset="0"/>
              </a:rPr>
              <a:t>participate</a:t>
            </a:r>
            <a:r>
              <a:rPr lang="it-IT" altLang="en-US" dirty="0">
                <a:latin typeface="Times New Roman" panose="02020603050405020304" pitchFamily="18" charset="0"/>
              </a:rPr>
              <a:t> and </a:t>
            </a:r>
            <a:r>
              <a:rPr lang="it-IT" altLang="en-US" dirty="0" err="1">
                <a:latin typeface="Times New Roman" panose="02020603050405020304" pitchFamily="18" charset="0"/>
              </a:rPr>
              <a:t>individual</a:t>
            </a:r>
            <a:r>
              <a:rPr lang="it-IT" altLang="en-US" dirty="0">
                <a:latin typeface="Times New Roman" panose="02020603050405020304" pitchFamily="18" charset="0"/>
              </a:rPr>
              <a:t> input </a:t>
            </a:r>
            <a:r>
              <a:rPr lang="it-IT" altLang="en-US" dirty="0" err="1">
                <a:latin typeface="Times New Roman" panose="02020603050405020304" pitchFamily="18" charset="0"/>
              </a:rPr>
              <a:t>should</a:t>
            </a:r>
            <a:r>
              <a:rPr lang="it-IT" altLang="en-US" dirty="0">
                <a:latin typeface="Times New Roman" panose="02020603050405020304" pitchFamily="18" charset="0"/>
              </a:rPr>
              <a:t> be </a:t>
            </a:r>
            <a:r>
              <a:rPr lang="it-IT" altLang="en-US" dirty="0" err="1">
                <a:latin typeface="Times New Roman" panose="02020603050405020304" pitchFamily="18" charset="0"/>
              </a:rPr>
              <a:t>as</a:t>
            </a:r>
            <a:r>
              <a:rPr lang="it-IT" altLang="en-US" dirty="0">
                <a:latin typeface="Times New Roman" panose="02020603050405020304" pitchFamily="18" charset="0"/>
              </a:rPr>
              <a:t> </a:t>
            </a:r>
            <a:r>
              <a:rPr lang="it-IT" altLang="en-US" dirty="0" err="1">
                <a:latin typeface="Times New Roman" panose="02020603050405020304" pitchFamily="18" charset="0"/>
              </a:rPr>
              <a:t>equal</a:t>
            </a:r>
            <a:r>
              <a:rPr lang="it-IT" altLang="en-US" dirty="0">
                <a:latin typeface="Times New Roman" panose="02020603050405020304" pitchFamily="18" charset="0"/>
              </a:rPr>
              <a:t> </a:t>
            </a:r>
            <a:r>
              <a:rPr lang="it-IT" altLang="en-US" dirty="0" err="1">
                <a:latin typeface="Times New Roman" panose="02020603050405020304" pitchFamily="18" charset="0"/>
              </a:rPr>
              <a:t>as</a:t>
            </a:r>
            <a:r>
              <a:rPr lang="it-IT" altLang="en-US" dirty="0">
                <a:latin typeface="Times New Roman" panose="02020603050405020304" pitchFamily="18" charset="0"/>
              </a:rPr>
              <a:t> </a:t>
            </a:r>
            <a:r>
              <a:rPr lang="it-IT" altLang="en-US" dirty="0" err="1">
                <a:latin typeface="Times New Roman" panose="02020603050405020304" pitchFamily="18" charset="0"/>
              </a:rPr>
              <a:t>possible</a:t>
            </a:r>
            <a:r>
              <a:rPr lang="it-IT" altLang="en-US" dirty="0">
                <a:latin typeface="Times New Roman" panose="02020603050405020304" pitchFamily="18" charset="0"/>
              </a:rPr>
              <a:t>.</a:t>
            </a:r>
          </a:p>
        </p:txBody>
      </p:sp>
      <p:sp>
        <p:nvSpPr>
          <p:cNvPr id="20492" name="Oval 20491">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6138" y="3423959"/>
            <a:ext cx="405617"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Share With Person">
            <a:extLst>
              <a:ext uri="{FF2B5EF4-FFF2-40B4-BE49-F238E27FC236}">
                <a16:creationId xmlns:a16="http://schemas.microsoft.com/office/drawing/2014/main" id="{E37208A9-33D9-8126-F29F-C315EDAF0A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15388" y="1689117"/>
            <a:ext cx="2835788" cy="283578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0494" name="Freeform: Shape 20493">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2201" y="1"/>
            <a:ext cx="1550211"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0496" name="Straight Connector 20495">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04058"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498" name="Freeform: Shape 20497">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5592435" y="5166682"/>
            <a:ext cx="1376793"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0500" name="Freeform: Shape 20499">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7145" y="6033795"/>
            <a:ext cx="1493298"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502" name="Freeform: Shape 20501">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8772" y="5519196"/>
            <a:ext cx="1005228"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1456"/>
    </mc:Choice>
    <mc:Fallback xmlns="">
      <p:transition spd="slow" advTm="31456"/>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10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83">
                                            <p:txEl>
                                              <p:pRg st="3" end="3"/>
                                            </p:txEl>
                                          </p:spTgt>
                                        </p:tgtEl>
                                        <p:attrNameLst>
                                          <p:attrName>style.visibility</p:attrName>
                                        </p:attrNameLst>
                                      </p:cBhvr>
                                      <p:to>
                                        <p:strVal val="visible"/>
                                      </p:to>
                                    </p:set>
                                    <p:animEffect transition="in" filter="fade">
                                      <p:cBhvr>
                                        <p:cTn id="12" dur="1000"/>
                                        <p:tgtEl>
                                          <p:spTgt spid="2048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483">
                                            <p:txEl>
                                              <p:pRg st="4" end="4"/>
                                            </p:txEl>
                                          </p:spTgt>
                                        </p:tgtEl>
                                        <p:attrNameLst>
                                          <p:attrName>style.visibility</p:attrName>
                                        </p:attrNameLst>
                                      </p:cBhvr>
                                      <p:to>
                                        <p:strVal val="visible"/>
                                      </p:to>
                                    </p:set>
                                    <p:animEffect transition="in" filter="fade">
                                      <p:cBhvr>
                                        <p:cTn id="17" dur="1000"/>
                                        <p:tgtEl>
                                          <p:spTgt spid="204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547"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2549" name="Rectangle 22548">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0" name="Rectangle 2">
            <a:extLst>
              <a:ext uri="{FF2B5EF4-FFF2-40B4-BE49-F238E27FC236}">
                <a16:creationId xmlns:a16="http://schemas.microsoft.com/office/drawing/2014/main" id="{DDC02C12-4BC4-4BEE-A071-BCE01521FC65}"/>
              </a:ext>
            </a:extLst>
          </p:cNvPr>
          <p:cNvSpPr>
            <a:spLocks noGrp="1" noChangeArrowheads="1"/>
          </p:cNvSpPr>
          <p:nvPr>
            <p:ph type="title"/>
          </p:nvPr>
        </p:nvSpPr>
        <p:spPr>
          <a:xfrm>
            <a:off x="571352" y="350196"/>
            <a:ext cx="3485178" cy="1624520"/>
          </a:xfrm>
        </p:spPr>
        <p:txBody>
          <a:bodyPr anchor="ctr">
            <a:normAutofit/>
          </a:bodyPr>
          <a:lstStyle/>
          <a:p>
            <a:pPr eaLnBrk="1" fontAlgn="auto" hangingPunct="1">
              <a:spcAft>
                <a:spcPts val="0"/>
              </a:spcAft>
              <a:defRPr/>
            </a:pPr>
            <a:r>
              <a:rPr lang="it-IT" altLang="en-US" sz="3500">
                <a:latin typeface="Times New Roman" panose="02020603050405020304" pitchFamily="18" charset="0"/>
              </a:rPr>
              <a:t>Simultaneous Interaction</a:t>
            </a:r>
          </a:p>
        </p:txBody>
      </p:sp>
      <p:sp>
        <p:nvSpPr>
          <p:cNvPr id="22531" name="Rectangle 3">
            <a:extLst>
              <a:ext uri="{FF2B5EF4-FFF2-40B4-BE49-F238E27FC236}">
                <a16:creationId xmlns:a16="http://schemas.microsoft.com/office/drawing/2014/main" id="{7039B41A-33B3-4E77-9DD0-F6D6CB85A65F}"/>
              </a:ext>
            </a:extLst>
          </p:cNvPr>
          <p:cNvSpPr>
            <a:spLocks noGrp="1" noChangeArrowheads="1"/>
          </p:cNvSpPr>
          <p:nvPr>
            <p:ph idx="1"/>
          </p:nvPr>
        </p:nvSpPr>
        <p:spPr>
          <a:xfrm>
            <a:off x="571351" y="2743200"/>
            <a:ext cx="3485179" cy="3613149"/>
          </a:xfrm>
        </p:spPr>
        <p:txBody>
          <a:bodyPr anchor="ctr">
            <a:normAutofit/>
          </a:bodyPr>
          <a:lstStyle/>
          <a:p>
            <a:pPr eaLnBrk="1" hangingPunct="1">
              <a:buFontTx/>
              <a:buNone/>
            </a:pPr>
            <a:r>
              <a:rPr lang="it-IT" altLang="en-US" sz="1700"/>
              <a:t>  </a:t>
            </a:r>
            <a:r>
              <a:rPr lang="it-IT" altLang="en-US" sz="1700">
                <a:latin typeface="Times New Roman" panose="02020603050405020304" pitchFamily="18" charset="0"/>
              </a:rPr>
              <a:t>Students should be actively engaged at the same time as often as possible to maximise their learning opportunities.</a:t>
            </a:r>
          </a:p>
        </p:txBody>
      </p:sp>
      <p:pic>
        <p:nvPicPr>
          <p:cNvPr id="22543" name="Picture 22542" descr="Geometric shapes on a wooden background">
            <a:extLst>
              <a:ext uri="{FF2B5EF4-FFF2-40B4-BE49-F238E27FC236}">
                <a16:creationId xmlns:a16="http://schemas.microsoft.com/office/drawing/2014/main" id="{F0DCB451-A48F-F9E4-4923-8E1F463616E1}"/>
              </a:ext>
            </a:extLst>
          </p:cNvPr>
          <p:cNvPicPr>
            <a:picLocks noChangeAspect="1"/>
          </p:cNvPicPr>
          <p:nvPr/>
        </p:nvPicPr>
        <p:blipFill rotWithShape="1">
          <a:blip r:embed="rId3"/>
          <a:srcRect l="21102" r="34348" b="-2"/>
          <a:stretch/>
        </p:blipFill>
        <p:spPr>
          <a:xfrm>
            <a:off x="4572000" y="1"/>
            <a:ext cx="4577118" cy="6858000"/>
          </a:xfrm>
          <a:prstGeom prst="rect">
            <a:avLst/>
          </a:prstGeom>
        </p:spPr>
      </p:pic>
      <p:sp>
        <p:nvSpPr>
          <p:cNvPr id="22532" name="Segnaposto numero diapositiva 5">
            <a:extLst>
              <a:ext uri="{FF2B5EF4-FFF2-40B4-BE49-F238E27FC236}">
                <a16:creationId xmlns:a16="http://schemas.microsoft.com/office/drawing/2014/main" id="{E85606BF-D76D-464F-8C23-8A00EA375B2B}"/>
              </a:ext>
            </a:extLst>
          </p:cNvPr>
          <p:cNvSpPr>
            <a:spLocks noGrp="1"/>
          </p:cNvSpPr>
          <p:nvPr>
            <p:ph type="sldNum" sz="quarter" idx="12"/>
          </p:nvPr>
        </p:nvSpPr>
        <p:spPr bwMode="auto">
          <a:xfrm>
            <a:off x="6549390" y="6356350"/>
            <a:ext cx="24003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ts val="600"/>
              </a:spcAft>
            </a:pPr>
            <a:fld id="{4A70CA78-96E2-438D-8BCF-2FC4FD1DE1A1}" type="slidenum">
              <a:rPr lang="it-IT" altLang="en-US">
                <a:solidFill>
                  <a:srgbClr val="FFFFFF"/>
                </a:solidFill>
                <a:latin typeface="Arial" panose="020B0604020202020204" pitchFamily="34" charset="0"/>
                <a:cs typeface="Arial" panose="020B0604020202020204" pitchFamily="34" charset="0"/>
              </a:rPr>
              <a:pPr fontAlgn="base">
                <a:spcBef>
                  <a:spcPct val="0"/>
                </a:spcBef>
                <a:spcAft>
                  <a:spcPts val="600"/>
                </a:spcAft>
              </a:pPr>
              <a:t>13</a:t>
            </a:fld>
            <a:endParaRPr lang="it-IT" altLang="en-US">
              <a:solidFill>
                <a:srgbClr val="FFFFFF"/>
              </a:solidFill>
              <a:latin typeface="Arial" panose="020B0604020202020204" pitchFamily="34" charset="0"/>
              <a:cs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5023"/>
    </mc:Choice>
    <mc:Fallback xmlns="">
      <p:transition spd="slow" advTm="25023"/>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1000"/>
                                        <p:tgtEl>
                                          <p:spTgt spid="225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6DB60271-CC36-038E-7174-CCC14F968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4000" cy="1696413"/>
          </a:xfrm>
          <a:prstGeom prst="rect">
            <a:avLst/>
          </a:prstGeom>
          <a:ln>
            <a:noFill/>
          </a:ln>
          <a:effectLst>
            <a:outerShdw blurRad="304800" dist="114300" dir="5460000" sx="92000" sy="92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F33E2D3-6617-4A02-885A-F21F70C6C58C}"/>
              </a:ext>
            </a:extLst>
          </p:cNvPr>
          <p:cNvSpPr>
            <a:spLocks noGrp="1"/>
          </p:cNvSpPr>
          <p:nvPr>
            <p:ph type="title"/>
          </p:nvPr>
        </p:nvSpPr>
        <p:spPr>
          <a:xfrm>
            <a:off x="569214" y="333497"/>
            <a:ext cx="7945494" cy="1029419"/>
          </a:xfrm>
        </p:spPr>
        <p:txBody>
          <a:bodyPr vert="horz" lIns="91440" tIns="45720" rIns="91440" bIns="45720" rtlCol="0" anchor="ctr">
            <a:normAutofit/>
          </a:bodyPr>
          <a:lstStyle/>
          <a:p>
            <a:pPr defTabSz="914400" fontAlgn="auto">
              <a:spcAft>
                <a:spcPts val="0"/>
              </a:spcAft>
              <a:defRPr/>
            </a:pPr>
            <a:r>
              <a:rPr lang="en-US" sz="3200" kern="1200">
                <a:solidFill>
                  <a:schemeClr val="tx1"/>
                </a:solidFill>
                <a:latin typeface="+mj-lt"/>
                <a:ea typeface="+mj-ea"/>
                <a:cs typeface="+mj-cs"/>
              </a:rPr>
              <a:t>The Culture Code – The secrets of highly successful groups</a:t>
            </a:r>
          </a:p>
        </p:txBody>
      </p:sp>
      <p:sp>
        <p:nvSpPr>
          <p:cNvPr id="3" name="Segnaposto testo 2">
            <a:extLst>
              <a:ext uri="{FF2B5EF4-FFF2-40B4-BE49-F238E27FC236}">
                <a16:creationId xmlns:a16="http://schemas.microsoft.com/office/drawing/2014/main" id="{01396C19-495A-4949-B9CB-5FC6826A5806}"/>
              </a:ext>
            </a:extLst>
          </p:cNvPr>
          <p:cNvSpPr>
            <a:spLocks noGrp="1"/>
          </p:cNvSpPr>
          <p:nvPr>
            <p:ph type="body" idx="1"/>
          </p:nvPr>
        </p:nvSpPr>
        <p:spPr>
          <a:xfrm>
            <a:off x="569214" y="2622430"/>
            <a:ext cx="2478090" cy="3376978"/>
          </a:xfrm>
        </p:spPr>
        <p:txBody>
          <a:bodyPr vert="horz" lIns="91440" tIns="45720" rIns="91440" bIns="45720" rtlCol="0" anchor="b">
            <a:normAutofit/>
          </a:bodyPr>
          <a:lstStyle/>
          <a:p>
            <a:pPr defTabSz="914400" fontAlgn="auto">
              <a:spcBef>
                <a:spcPts val="1000"/>
              </a:spcBef>
              <a:defRPr/>
            </a:pPr>
            <a:r>
              <a:rPr lang="en-US" sz="1700" kern="1200">
                <a:solidFill>
                  <a:schemeClr val="tx1"/>
                </a:solidFill>
                <a:latin typeface="+mn-lt"/>
                <a:ea typeface="+mn-ea"/>
                <a:cs typeface="+mn-cs"/>
              </a:rPr>
              <a:t>The two most critical moments in group formation are the </a:t>
            </a:r>
            <a:r>
              <a:rPr lang="en-US" sz="1700" kern="1200">
                <a:solidFill>
                  <a:schemeClr val="tx1"/>
                </a:solidFill>
                <a:highlight>
                  <a:srgbClr val="FFFF00"/>
                </a:highlight>
                <a:latin typeface="+mn-lt"/>
                <a:ea typeface="+mn-ea"/>
                <a:cs typeface="+mn-cs"/>
              </a:rPr>
              <a:t>first vulnerability </a:t>
            </a:r>
            <a:r>
              <a:rPr lang="en-US" sz="1700" kern="1200">
                <a:solidFill>
                  <a:schemeClr val="tx1"/>
                </a:solidFill>
                <a:latin typeface="+mn-lt"/>
                <a:ea typeface="+mn-ea"/>
                <a:cs typeface="+mn-cs"/>
              </a:rPr>
              <a:t>and the </a:t>
            </a:r>
            <a:r>
              <a:rPr lang="en-US" sz="1700" kern="1200">
                <a:solidFill>
                  <a:schemeClr val="tx1"/>
                </a:solidFill>
                <a:highlight>
                  <a:srgbClr val="FFFF00"/>
                </a:highlight>
                <a:latin typeface="+mn-lt"/>
                <a:ea typeface="+mn-ea"/>
                <a:cs typeface="+mn-cs"/>
              </a:rPr>
              <a:t>first disagreement</a:t>
            </a:r>
            <a:r>
              <a:rPr lang="en-US" sz="1700" kern="1200">
                <a:solidFill>
                  <a:schemeClr val="tx1"/>
                </a:solidFill>
                <a:latin typeface="+mn-lt"/>
                <a:ea typeface="+mn-ea"/>
                <a:cs typeface="+mn-cs"/>
              </a:rPr>
              <a:t>. The way these moments are handled sets a clear template that prefaces either divisive competition or constructive collaboration in the future.</a:t>
            </a:r>
          </a:p>
          <a:p>
            <a:pPr defTabSz="914400" fontAlgn="auto">
              <a:spcBef>
                <a:spcPts val="1000"/>
              </a:spcBef>
              <a:defRPr/>
            </a:pPr>
            <a:endParaRPr lang="en-US" sz="1700" kern="1200">
              <a:solidFill>
                <a:schemeClr val="tx1"/>
              </a:solidFill>
              <a:latin typeface="+mn-lt"/>
              <a:ea typeface="+mn-ea"/>
              <a:cs typeface="+mn-cs"/>
            </a:endParaRPr>
          </a:p>
        </p:txBody>
      </p:sp>
      <p:pic>
        <p:nvPicPr>
          <p:cNvPr id="33" name="Graphic 32">
            <a:extLst>
              <a:ext uri="{FF2B5EF4-FFF2-40B4-BE49-F238E27FC236}">
                <a16:creationId xmlns:a16="http://schemas.microsoft.com/office/drawing/2014/main" id="{4986C999-74F7-4276-8976-F0B638CF8D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40337" y="2202612"/>
            <a:ext cx="3912766" cy="3912766"/>
          </a:xfrm>
          <a:prstGeom prst="rect">
            <a:avLst/>
          </a:prstGeom>
          <a:effectLst/>
        </p:spPr>
      </p:pic>
      <p:sp>
        <p:nvSpPr>
          <p:cNvPr id="4" name="Segnaposto numero diapositiva 3">
            <a:extLst>
              <a:ext uri="{FF2B5EF4-FFF2-40B4-BE49-F238E27FC236}">
                <a16:creationId xmlns:a16="http://schemas.microsoft.com/office/drawing/2014/main" id="{9558C9BA-2C7F-42BF-A6E3-42D761C2F0BE}"/>
              </a:ext>
            </a:extLst>
          </p:cNvPr>
          <p:cNvSpPr>
            <a:spLocks noGrp="1"/>
          </p:cNvSpPr>
          <p:nvPr>
            <p:ph type="sldNum" sz="quarter" idx="12"/>
          </p:nvPr>
        </p:nvSpPr>
        <p:spPr>
          <a:xfrm>
            <a:off x="6549390" y="6356350"/>
            <a:ext cx="2399541" cy="365125"/>
          </a:xfrm>
        </p:spPr>
        <p:txBody>
          <a:bodyPr vert="horz" lIns="91440" tIns="45720" rIns="91440" bIns="45720" rtlCol="0" anchor="ctr">
            <a:normAutofit/>
          </a:bodyPr>
          <a:lstStyle/>
          <a:p>
            <a:pPr>
              <a:spcAft>
                <a:spcPts val="600"/>
              </a:spcAft>
              <a:defRPr/>
            </a:pPr>
            <a:fld id="{17972654-5068-44CB-B764-33250FE41BD9}" type="slidenum">
              <a:rPr lang="en-US" altLang="en-US" sz="1200">
                <a:solidFill>
                  <a:schemeClr val="tx1"/>
                </a:solidFill>
              </a:rPr>
              <a:pPr>
                <a:spcAft>
                  <a:spcPts val="600"/>
                </a:spcAft>
                <a:defRPr/>
              </a:pPr>
              <a:t>14</a:t>
            </a:fld>
            <a:endParaRPr lang="en-US" altLang="en-US" sz="12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69222"/>
    </mc:Choice>
    <mc:Fallback xmlns="">
      <p:transition spd="slow" advTm="6922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631"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5633" name="Rectangle 25632">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4" name="Rectangle 2">
            <a:extLst>
              <a:ext uri="{FF2B5EF4-FFF2-40B4-BE49-F238E27FC236}">
                <a16:creationId xmlns:a16="http://schemas.microsoft.com/office/drawing/2014/main" id="{3A60697F-6EBF-4479-B2AD-93FB0E306472}"/>
              </a:ext>
            </a:extLst>
          </p:cNvPr>
          <p:cNvSpPr>
            <a:spLocks noGrp="1" noChangeArrowheads="1"/>
          </p:cNvSpPr>
          <p:nvPr>
            <p:ph type="title"/>
          </p:nvPr>
        </p:nvSpPr>
        <p:spPr>
          <a:xfrm>
            <a:off x="571352" y="350196"/>
            <a:ext cx="3485178" cy="1624520"/>
          </a:xfrm>
        </p:spPr>
        <p:txBody>
          <a:bodyPr anchor="ctr">
            <a:normAutofit/>
          </a:bodyPr>
          <a:lstStyle/>
          <a:p>
            <a:pPr eaLnBrk="1" fontAlgn="auto" hangingPunct="1">
              <a:spcAft>
                <a:spcPts val="0"/>
              </a:spcAft>
              <a:defRPr/>
            </a:pPr>
            <a:r>
              <a:rPr lang="it-IT" altLang="en-US" sz="3500">
                <a:latin typeface="Times New Roman" panose="02020603050405020304" pitchFamily="18" charset="0"/>
              </a:rPr>
              <a:t>Persuasive essay</a:t>
            </a:r>
          </a:p>
        </p:txBody>
      </p:sp>
      <p:sp>
        <p:nvSpPr>
          <p:cNvPr id="7171" name="Rectangle 3">
            <a:extLst>
              <a:ext uri="{FF2B5EF4-FFF2-40B4-BE49-F238E27FC236}">
                <a16:creationId xmlns:a16="http://schemas.microsoft.com/office/drawing/2014/main" id="{1FECAF33-2A31-4664-98B8-CED0297DB038}"/>
              </a:ext>
            </a:extLst>
          </p:cNvPr>
          <p:cNvSpPr>
            <a:spLocks noGrp="1" noChangeArrowheads="1"/>
          </p:cNvSpPr>
          <p:nvPr>
            <p:ph idx="1"/>
          </p:nvPr>
        </p:nvSpPr>
        <p:spPr>
          <a:xfrm>
            <a:off x="571351" y="2743200"/>
            <a:ext cx="3485179" cy="3613149"/>
          </a:xfrm>
        </p:spPr>
        <p:txBody>
          <a:bodyPr anchor="ctr">
            <a:normAutofit/>
          </a:bodyPr>
          <a:lstStyle/>
          <a:p>
            <a:pPr eaLnBrk="1" hangingPunct="1">
              <a:buFontTx/>
              <a:buNone/>
            </a:pPr>
            <a:r>
              <a:rPr lang="it-IT" altLang="en-US" sz="1700">
                <a:latin typeface="Times New Roman" panose="02020603050405020304" pitchFamily="18" charset="0"/>
              </a:rPr>
              <a:t>In your groups:</a:t>
            </a:r>
          </a:p>
          <a:p>
            <a:pPr eaLnBrk="1" hangingPunct="1">
              <a:buFontTx/>
              <a:buNone/>
            </a:pPr>
            <a:endParaRPr lang="it-IT" altLang="en-US" sz="1700">
              <a:latin typeface="Times New Roman" panose="02020603050405020304" pitchFamily="18" charset="0"/>
            </a:endParaRPr>
          </a:p>
          <a:p>
            <a:pPr eaLnBrk="1" hangingPunct="1">
              <a:buFontTx/>
              <a:buNone/>
            </a:pPr>
            <a:r>
              <a:rPr lang="it-IT" altLang="en-US" sz="1700">
                <a:latin typeface="Times New Roman" panose="02020603050405020304" pitchFamily="18" charset="0"/>
              </a:rPr>
              <a:t>Reflect on PIES</a:t>
            </a:r>
          </a:p>
          <a:p>
            <a:pPr eaLnBrk="1" hangingPunct="1">
              <a:buFontTx/>
              <a:buNone/>
            </a:pPr>
            <a:endParaRPr lang="it-IT" altLang="en-US" sz="1700">
              <a:latin typeface="Times New Roman" panose="02020603050405020304" pitchFamily="18" charset="0"/>
            </a:endParaRPr>
          </a:p>
          <a:p>
            <a:pPr eaLnBrk="1" hangingPunct="1">
              <a:buFontTx/>
              <a:buNone/>
            </a:pPr>
            <a:r>
              <a:rPr lang="it-IT" altLang="en-US" sz="1700">
                <a:latin typeface="Times New Roman" panose="02020603050405020304" pitchFamily="18" charset="0"/>
              </a:rPr>
              <a:t>Which strategies have you used?</a:t>
            </a:r>
          </a:p>
          <a:p>
            <a:pPr eaLnBrk="1" hangingPunct="1">
              <a:buFontTx/>
              <a:buNone/>
            </a:pPr>
            <a:r>
              <a:rPr lang="it-IT" altLang="en-US" sz="1700">
                <a:latin typeface="Times New Roman" panose="02020603050405020304" pitchFamily="18" charset="0"/>
              </a:rPr>
              <a:t>What improvements could you make?</a:t>
            </a:r>
          </a:p>
          <a:p>
            <a:pPr eaLnBrk="1" hangingPunct="1">
              <a:buFontTx/>
              <a:buNone/>
            </a:pPr>
            <a:r>
              <a:rPr lang="it-IT" altLang="en-US" sz="1700">
                <a:latin typeface="Times New Roman" panose="02020603050405020304" pitchFamily="18" charset="0"/>
              </a:rPr>
              <a:t>(as individuals and as a group)</a:t>
            </a:r>
          </a:p>
        </p:txBody>
      </p:sp>
      <p:pic>
        <p:nvPicPr>
          <p:cNvPr id="25627" name="Picture 25626">
            <a:extLst>
              <a:ext uri="{FF2B5EF4-FFF2-40B4-BE49-F238E27FC236}">
                <a16:creationId xmlns:a16="http://schemas.microsoft.com/office/drawing/2014/main" id="{417062DC-DF88-39D5-2AF8-002DA1E35892}"/>
              </a:ext>
            </a:extLst>
          </p:cNvPr>
          <p:cNvPicPr>
            <a:picLocks noChangeAspect="1"/>
          </p:cNvPicPr>
          <p:nvPr/>
        </p:nvPicPr>
        <p:blipFill rotWithShape="1">
          <a:blip r:embed="rId3"/>
          <a:srcRect l="24189" r="24420" b="-1"/>
          <a:stretch/>
        </p:blipFill>
        <p:spPr>
          <a:xfrm>
            <a:off x="4572000" y="1"/>
            <a:ext cx="4577118" cy="6858000"/>
          </a:xfrm>
          <a:prstGeom prst="rect">
            <a:avLst/>
          </a:prstGeom>
        </p:spPr>
      </p:pic>
      <p:sp>
        <p:nvSpPr>
          <p:cNvPr id="25604" name="Segnaposto numero diapositiva 5">
            <a:extLst>
              <a:ext uri="{FF2B5EF4-FFF2-40B4-BE49-F238E27FC236}">
                <a16:creationId xmlns:a16="http://schemas.microsoft.com/office/drawing/2014/main" id="{FA6FEBE3-1F3F-4A0D-A4D3-EAB81FE5D84D}"/>
              </a:ext>
            </a:extLst>
          </p:cNvPr>
          <p:cNvSpPr>
            <a:spLocks noGrp="1"/>
          </p:cNvSpPr>
          <p:nvPr>
            <p:ph type="sldNum" sz="quarter" idx="12"/>
          </p:nvPr>
        </p:nvSpPr>
        <p:spPr bwMode="auto">
          <a:xfrm>
            <a:off x="6549390" y="6356350"/>
            <a:ext cx="24003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ts val="600"/>
              </a:spcAft>
            </a:pPr>
            <a:fld id="{C037935F-0D38-43A3-8091-0DF3EE18CE7D}" type="slidenum">
              <a:rPr lang="it-IT" altLang="en-US">
                <a:solidFill>
                  <a:srgbClr val="FFFFFF"/>
                </a:solidFill>
                <a:latin typeface="Arial" panose="020B0604020202020204" pitchFamily="34" charset="0"/>
                <a:cs typeface="Arial" panose="020B0604020202020204" pitchFamily="34" charset="0"/>
              </a:rPr>
              <a:pPr fontAlgn="base">
                <a:spcBef>
                  <a:spcPct val="0"/>
                </a:spcBef>
                <a:spcAft>
                  <a:spcPts val="600"/>
                </a:spcAft>
              </a:pPr>
              <a:t>15</a:t>
            </a:fld>
            <a:endParaRPr lang="it-IT" altLang="en-US">
              <a:solidFill>
                <a:srgbClr val="FFFFFF"/>
              </a:solidFill>
              <a:latin typeface="Arial" panose="020B0604020202020204" pitchFamily="34" charset="0"/>
              <a:cs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2195"/>
    </mc:Choice>
    <mc:Fallback xmlns="">
      <p:transition spd="slow" advTm="12195"/>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4" end="4"/>
                                            </p:txEl>
                                          </p:spTgt>
                                        </p:tgtEl>
                                        <p:attrNameLst>
                                          <p:attrName>style.visibility</p:attrName>
                                        </p:attrNameLst>
                                      </p:cBhvr>
                                      <p:to>
                                        <p:strVal val="visible"/>
                                      </p:to>
                                    </p:set>
                                    <p:animEffect transition="in" filter="fade">
                                      <p:cBhvr>
                                        <p:cTn id="12" dur="1000"/>
                                        <p:tgtEl>
                                          <p:spTgt spid="7171">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171">
                                            <p:txEl>
                                              <p:pRg st="5" end="5"/>
                                            </p:txEl>
                                          </p:spTgt>
                                        </p:tgtEl>
                                        <p:attrNameLst>
                                          <p:attrName>style.visibility</p:attrName>
                                        </p:attrNameLst>
                                      </p:cBhvr>
                                      <p:to>
                                        <p:strVal val="visible"/>
                                      </p:to>
                                    </p:set>
                                    <p:animEffect transition="in" filter="fade">
                                      <p:cBhvr>
                                        <p:cTn id="15" dur="1000"/>
                                        <p:tgtEl>
                                          <p:spTgt spid="7171">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171">
                                            <p:txEl>
                                              <p:pRg st="6" end="6"/>
                                            </p:txEl>
                                          </p:spTgt>
                                        </p:tgtEl>
                                        <p:attrNameLst>
                                          <p:attrName>style.visibility</p:attrName>
                                        </p:attrNameLst>
                                      </p:cBhvr>
                                      <p:to>
                                        <p:strVal val="visible"/>
                                      </p:to>
                                    </p:set>
                                    <p:animEffect transition="in" filter="fade">
                                      <p:cBhvr>
                                        <p:cTn id="18" dur="1000"/>
                                        <p:tgtEl>
                                          <p:spTgt spid="71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55"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6657" name="Rectangle 26656">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8" name="Rectangle 2">
            <a:extLst>
              <a:ext uri="{FF2B5EF4-FFF2-40B4-BE49-F238E27FC236}">
                <a16:creationId xmlns:a16="http://schemas.microsoft.com/office/drawing/2014/main" id="{4602227A-DB47-40E8-90AA-A6557CEB4AED}"/>
              </a:ext>
            </a:extLst>
          </p:cNvPr>
          <p:cNvSpPr>
            <a:spLocks noGrp="1" noChangeArrowheads="1"/>
          </p:cNvSpPr>
          <p:nvPr>
            <p:ph type="title"/>
          </p:nvPr>
        </p:nvSpPr>
        <p:spPr>
          <a:xfrm>
            <a:off x="571352" y="350196"/>
            <a:ext cx="3485178" cy="1624520"/>
          </a:xfrm>
        </p:spPr>
        <p:txBody>
          <a:bodyPr anchor="ctr">
            <a:normAutofit/>
          </a:bodyPr>
          <a:lstStyle/>
          <a:p>
            <a:pPr eaLnBrk="1" fontAlgn="auto" hangingPunct="1">
              <a:spcAft>
                <a:spcPts val="0"/>
              </a:spcAft>
              <a:defRPr/>
            </a:pPr>
            <a:r>
              <a:rPr lang="it-IT" altLang="en-US" sz="3500">
                <a:latin typeface="Times New Roman" panose="02020603050405020304" pitchFamily="18" charset="0"/>
              </a:rPr>
              <a:t>Share the wealth</a:t>
            </a:r>
          </a:p>
        </p:txBody>
      </p:sp>
      <p:sp>
        <p:nvSpPr>
          <p:cNvPr id="19459" name="Rectangle 3">
            <a:extLst>
              <a:ext uri="{FF2B5EF4-FFF2-40B4-BE49-F238E27FC236}">
                <a16:creationId xmlns:a16="http://schemas.microsoft.com/office/drawing/2014/main" id="{AE10A57C-FEF3-48D9-B3C1-7123D6B334A2}"/>
              </a:ext>
            </a:extLst>
          </p:cNvPr>
          <p:cNvSpPr>
            <a:spLocks noGrp="1" noChangeArrowheads="1"/>
          </p:cNvSpPr>
          <p:nvPr>
            <p:ph idx="1"/>
          </p:nvPr>
        </p:nvSpPr>
        <p:spPr>
          <a:xfrm>
            <a:off x="571351" y="2743200"/>
            <a:ext cx="3485179" cy="3613149"/>
          </a:xfrm>
        </p:spPr>
        <p:txBody>
          <a:bodyPr rtlCol="0" anchor="ctr">
            <a:normAutofit/>
          </a:bodyPr>
          <a:lstStyle/>
          <a:p>
            <a:pPr eaLnBrk="1" fontAlgn="auto" hangingPunct="1">
              <a:buFontTx/>
              <a:buNone/>
              <a:defRPr/>
            </a:pPr>
            <a:r>
              <a:rPr lang="it-IT" altLang="en-US" sz="1700">
                <a:latin typeface="Times New Roman" panose="02020603050405020304" pitchFamily="18" charset="0"/>
              </a:rPr>
              <a:t>  Now share your Cooperative Learning experience so far with other groups.</a:t>
            </a:r>
          </a:p>
          <a:p>
            <a:pPr eaLnBrk="1" fontAlgn="auto" hangingPunct="1">
              <a:buFontTx/>
              <a:buNone/>
              <a:defRPr/>
            </a:pPr>
            <a:endParaRPr lang="it-IT" altLang="en-US" sz="1700">
              <a:latin typeface="Times New Roman" panose="02020603050405020304" pitchFamily="18" charset="0"/>
            </a:endParaRPr>
          </a:p>
          <a:p>
            <a:pPr eaLnBrk="1" fontAlgn="auto" hangingPunct="1">
              <a:buFontTx/>
              <a:buNone/>
              <a:defRPr/>
            </a:pPr>
            <a:r>
              <a:rPr lang="it-IT" altLang="en-US" sz="1700">
                <a:latin typeface="Times New Roman" panose="02020603050405020304" pitchFamily="18" charset="0"/>
              </a:rPr>
              <a:t>   Include information about the practicalities of producing a text in a group.</a:t>
            </a:r>
          </a:p>
        </p:txBody>
      </p:sp>
      <p:pic>
        <p:nvPicPr>
          <p:cNvPr id="26651" name="Picture 26650" descr="Green dialogue boxes">
            <a:extLst>
              <a:ext uri="{FF2B5EF4-FFF2-40B4-BE49-F238E27FC236}">
                <a16:creationId xmlns:a16="http://schemas.microsoft.com/office/drawing/2014/main" id="{3B11C723-56DA-FA23-6799-46CF55338A07}"/>
              </a:ext>
            </a:extLst>
          </p:cNvPr>
          <p:cNvPicPr>
            <a:picLocks noChangeAspect="1"/>
          </p:cNvPicPr>
          <p:nvPr/>
        </p:nvPicPr>
        <p:blipFill rotWithShape="1">
          <a:blip r:embed="rId2"/>
          <a:srcRect l="19305" r="25134" b="2"/>
          <a:stretch/>
        </p:blipFill>
        <p:spPr>
          <a:xfrm>
            <a:off x="4572000" y="1"/>
            <a:ext cx="4577118" cy="6858000"/>
          </a:xfrm>
          <a:prstGeom prst="rect">
            <a:avLst/>
          </a:prstGeom>
        </p:spPr>
      </p:pic>
      <p:sp>
        <p:nvSpPr>
          <p:cNvPr id="26628" name="Segnaposto numero diapositiva 5">
            <a:extLst>
              <a:ext uri="{FF2B5EF4-FFF2-40B4-BE49-F238E27FC236}">
                <a16:creationId xmlns:a16="http://schemas.microsoft.com/office/drawing/2014/main" id="{FA380D36-5CFE-4AE4-98A1-A53C5BCB36E7}"/>
              </a:ext>
            </a:extLst>
          </p:cNvPr>
          <p:cNvSpPr>
            <a:spLocks noGrp="1"/>
          </p:cNvSpPr>
          <p:nvPr>
            <p:ph type="sldNum" sz="quarter" idx="12"/>
          </p:nvPr>
        </p:nvSpPr>
        <p:spPr bwMode="auto">
          <a:xfrm>
            <a:off x="6549390" y="6356350"/>
            <a:ext cx="24003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ts val="600"/>
              </a:spcAft>
            </a:pPr>
            <a:fld id="{D66F9A77-41E4-49C4-AE31-98D997197304}" type="slidenum">
              <a:rPr lang="it-IT" altLang="en-US">
                <a:solidFill>
                  <a:srgbClr val="FFFFFF"/>
                </a:solidFill>
                <a:latin typeface="Arial" panose="020B0604020202020204" pitchFamily="34" charset="0"/>
                <a:cs typeface="Arial" panose="020B0604020202020204" pitchFamily="34" charset="0"/>
              </a:rPr>
              <a:pPr fontAlgn="base">
                <a:spcBef>
                  <a:spcPct val="0"/>
                </a:spcBef>
                <a:spcAft>
                  <a:spcPts val="600"/>
                </a:spcAft>
              </a:pPr>
              <a:t>16</a:t>
            </a:fld>
            <a:endParaRPr lang="it-IT" altLang="en-US">
              <a:solidFill>
                <a:srgbClr val="FFFFFF"/>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9370"/>
    </mc:Choice>
    <mc:Fallback xmlns="">
      <p:transition spd="slow" advTm="1937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664" name="Rectangle 27663">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4" name="Rectangle 2">
            <a:extLst>
              <a:ext uri="{FF2B5EF4-FFF2-40B4-BE49-F238E27FC236}">
                <a16:creationId xmlns:a16="http://schemas.microsoft.com/office/drawing/2014/main" id="{19E582B1-2DCD-4872-92A5-0CE4CC75FC20}"/>
              </a:ext>
            </a:extLst>
          </p:cNvPr>
          <p:cNvSpPr>
            <a:spLocks noGrp="1" noChangeArrowheads="1"/>
          </p:cNvSpPr>
          <p:nvPr>
            <p:ph type="title"/>
          </p:nvPr>
        </p:nvSpPr>
        <p:spPr>
          <a:xfrm>
            <a:off x="251520" y="557189"/>
            <a:ext cx="2907732" cy="5567891"/>
          </a:xfrm>
        </p:spPr>
        <p:txBody>
          <a:bodyPr>
            <a:normAutofit/>
          </a:bodyPr>
          <a:lstStyle/>
          <a:p>
            <a:pPr eaLnBrk="1" fontAlgn="auto" hangingPunct="1">
              <a:spcAft>
                <a:spcPts val="0"/>
              </a:spcAft>
              <a:defRPr/>
            </a:pPr>
            <a:r>
              <a:rPr lang="it-IT" altLang="en-US" sz="3800" dirty="0" err="1">
                <a:latin typeface="Times New Roman" panose="02020603050405020304" pitchFamily="18" charset="0"/>
              </a:rPr>
              <a:t>Homework</a:t>
            </a:r>
            <a:r>
              <a:rPr lang="it-IT" altLang="en-US" sz="3800" dirty="0">
                <a:latin typeface="Times New Roman" panose="02020603050405020304" pitchFamily="18" charset="0"/>
              </a:rPr>
              <a:t> for Lesson 5</a:t>
            </a:r>
          </a:p>
        </p:txBody>
      </p:sp>
      <p:sp>
        <p:nvSpPr>
          <p:cNvPr id="27652" name="Segnaposto numero diapositiva 5">
            <a:extLst>
              <a:ext uri="{FF2B5EF4-FFF2-40B4-BE49-F238E27FC236}">
                <a16:creationId xmlns:a16="http://schemas.microsoft.com/office/drawing/2014/main" id="{881EB525-BBDE-49DD-B8DC-3D1AF7F1445E}"/>
              </a:ext>
            </a:extLst>
          </p:cNvPr>
          <p:cNvSpPr>
            <a:spLocks noGrp="1"/>
          </p:cNvSpPr>
          <p:nvPr>
            <p:ph type="sldNum" sz="quarter" idx="12"/>
          </p:nvPr>
        </p:nvSpPr>
        <p:spPr bwMode="auto">
          <a:xfrm>
            <a:off x="6457950" y="6356350"/>
            <a:ext cx="2057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ts val="600"/>
              </a:spcAft>
            </a:pPr>
            <a:fld id="{81B6C663-5C87-433C-935E-EBE4648614A7}" type="slidenum">
              <a:rPr lang="it-IT" altLang="en-US">
                <a:latin typeface="Arial" panose="020B0604020202020204" pitchFamily="34" charset="0"/>
                <a:cs typeface="Arial" panose="020B0604020202020204" pitchFamily="34" charset="0"/>
              </a:rPr>
              <a:pPr fontAlgn="base">
                <a:spcBef>
                  <a:spcPct val="0"/>
                </a:spcBef>
                <a:spcAft>
                  <a:spcPts val="600"/>
                </a:spcAft>
              </a:pPr>
              <a:t>17</a:t>
            </a:fld>
            <a:endParaRPr lang="it-IT" altLang="en-US">
              <a:latin typeface="Arial" panose="020B0604020202020204" pitchFamily="34" charset="0"/>
              <a:cs typeface="Arial" panose="020B0604020202020204" pitchFamily="34" charset="0"/>
            </a:endParaRPr>
          </a:p>
        </p:txBody>
      </p:sp>
      <p:graphicFrame>
        <p:nvGraphicFramePr>
          <p:cNvPr id="27654" name="Rectangle 3">
            <a:extLst>
              <a:ext uri="{FF2B5EF4-FFF2-40B4-BE49-F238E27FC236}">
                <a16:creationId xmlns:a16="http://schemas.microsoft.com/office/drawing/2014/main" id="{5BC59D81-AA00-4F63-A4B1-7495CFFA04C7}"/>
              </a:ext>
            </a:extLst>
          </p:cNvPr>
          <p:cNvGraphicFramePr>
            <a:graphicFrameLocks noGrp="1"/>
          </p:cNvGraphicFramePr>
          <p:nvPr>
            <p:ph idx="1"/>
            <p:extLst>
              <p:ext uri="{D42A27DB-BD31-4B8C-83A1-F6EECF244321}">
                <p14:modId xmlns:p14="http://schemas.microsoft.com/office/powerpoint/2010/main" val="889695205"/>
              </p:ext>
            </p:extLst>
          </p:nvPr>
        </p:nvGraphicFramePr>
        <p:xfrm>
          <a:off x="3819906" y="620392"/>
          <a:ext cx="469773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Tm="81130"/>
    </mc:Choice>
    <mc:Fallback xmlns="">
      <p:transition spd="slow" advTm="8113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210" name="Rectangle 820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06" name="Picture 8205" descr="Closeup of hands holding an open book">
            <a:extLst>
              <a:ext uri="{FF2B5EF4-FFF2-40B4-BE49-F238E27FC236}">
                <a16:creationId xmlns:a16="http://schemas.microsoft.com/office/drawing/2014/main" id="{48375FF1-6915-57BA-AB5D-E8292C74FF7A}"/>
              </a:ext>
            </a:extLst>
          </p:cNvPr>
          <p:cNvPicPr>
            <a:picLocks noChangeAspect="1"/>
          </p:cNvPicPr>
          <p:nvPr/>
        </p:nvPicPr>
        <p:blipFill rotWithShape="1">
          <a:blip r:embed="rId2">
            <a:alphaModFix amt="50000"/>
          </a:blip>
          <a:srcRect l="3810" r="7189" b="-2"/>
          <a:stretch/>
        </p:blipFill>
        <p:spPr>
          <a:xfrm>
            <a:off x="20" y="1"/>
            <a:ext cx="9143980" cy="6857999"/>
          </a:xfrm>
          <a:prstGeom prst="rect">
            <a:avLst/>
          </a:prstGeom>
        </p:spPr>
      </p:pic>
      <p:sp>
        <p:nvSpPr>
          <p:cNvPr id="5122" name="Rectangle 2">
            <a:extLst>
              <a:ext uri="{FF2B5EF4-FFF2-40B4-BE49-F238E27FC236}">
                <a16:creationId xmlns:a16="http://schemas.microsoft.com/office/drawing/2014/main" id="{2AD5A990-21E0-4533-B727-755A3070063C}"/>
              </a:ext>
            </a:extLst>
          </p:cNvPr>
          <p:cNvSpPr>
            <a:spLocks noGrp="1" noChangeArrowheads="1"/>
          </p:cNvSpPr>
          <p:nvPr>
            <p:ph type="ctrTitle"/>
          </p:nvPr>
        </p:nvSpPr>
        <p:spPr>
          <a:xfrm>
            <a:off x="1143000" y="1122362"/>
            <a:ext cx="6858000" cy="2900518"/>
          </a:xfrm>
        </p:spPr>
        <p:txBody>
          <a:bodyPr>
            <a:normAutofit/>
          </a:bodyPr>
          <a:lstStyle/>
          <a:p>
            <a:pPr eaLnBrk="1" fontAlgn="auto" hangingPunct="1">
              <a:spcAft>
                <a:spcPts val="0"/>
              </a:spcAft>
              <a:defRPr/>
            </a:pPr>
            <a:r>
              <a:rPr lang="it-IT" altLang="en-US">
                <a:solidFill>
                  <a:srgbClr val="FFFFFF"/>
                </a:solidFill>
                <a:latin typeface="Times New Roman" panose="02020603050405020304" pitchFamily="18" charset="0"/>
              </a:rPr>
              <a:t>Reading and Writing</a:t>
            </a:r>
          </a:p>
        </p:txBody>
      </p:sp>
      <p:sp>
        <p:nvSpPr>
          <p:cNvPr id="8195" name="Rectangle 3">
            <a:extLst>
              <a:ext uri="{FF2B5EF4-FFF2-40B4-BE49-F238E27FC236}">
                <a16:creationId xmlns:a16="http://schemas.microsoft.com/office/drawing/2014/main" id="{8A1DED81-3B62-4DBF-8BF9-722CEFE194A7}"/>
              </a:ext>
            </a:extLst>
          </p:cNvPr>
          <p:cNvSpPr>
            <a:spLocks noGrp="1" noChangeArrowheads="1"/>
          </p:cNvSpPr>
          <p:nvPr>
            <p:ph type="subTitle" idx="1"/>
          </p:nvPr>
        </p:nvSpPr>
        <p:spPr>
          <a:xfrm>
            <a:off x="1143000" y="4159404"/>
            <a:ext cx="6858000" cy="1098395"/>
          </a:xfrm>
        </p:spPr>
        <p:txBody>
          <a:bodyPr>
            <a:normAutofit/>
          </a:bodyPr>
          <a:lstStyle/>
          <a:p>
            <a:pPr eaLnBrk="1" hangingPunct="1"/>
            <a:r>
              <a:rPr lang="it-IT" altLang="en-US" dirty="0" err="1">
                <a:solidFill>
                  <a:srgbClr val="FFFFFF"/>
                </a:solidFill>
                <a:latin typeface="Times New Roman" panose="02020603050405020304" pitchFamily="18" charset="0"/>
              </a:rPr>
              <a:t>Semester</a:t>
            </a:r>
            <a:r>
              <a:rPr lang="it-IT" altLang="en-US" dirty="0">
                <a:solidFill>
                  <a:srgbClr val="FFFFFF"/>
                </a:solidFill>
                <a:latin typeface="Times New Roman" panose="02020603050405020304" pitchFamily="18" charset="0"/>
              </a:rPr>
              <a:t> 2</a:t>
            </a:r>
          </a:p>
          <a:p>
            <a:pPr eaLnBrk="1" hangingPunct="1"/>
            <a:r>
              <a:rPr lang="it-IT" altLang="en-US" dirty="0">
                <a:solidFill>
                  <a:srgbClr val="FFFFFF"/>
                </a:solidFill>
                <a:latin typeface="Times New Roman" panose="02020603050405020304" pitchFamily="18" charset="0"/>
              </a:rPr>
              <a:t>Lesson 4</a:t>
            </a:r>
          </a:p>
          <a:p>
            <a:pPr eaLnBrk="1" hangingPunct="1"/>
            <a:r>
              <a:rPr lang="it-IT" altLang="en-US" dirty="0">
                <a:solidFill>
                  <a:srgbClr val="FFFFFF"/>
                </a:solidFill>
                <a:latin typeface="Times New Roman" panose="02020603050405020304" pitchFamily="18" charset="0"/>
              </a:rPr>
              <a:t>2023/2024</a:t>
            </a:r>
          </a:p>
        </p:txBody>
      </p:sp>
      <p:sp>
        <p:nvSpPr>
          <p:cNvPr id="8196" name="Segnaposto numero diapositiva 5">
            <a:extLst>
              <a:ext uri="{FF2B5EF4-FFF2-40B4-BE49-F238E27FC236}">
                <a16:creationId xmlns:a16="http://schemas.microsoft.com/office/drawing/2014/main" id="{B7A0AD28-D5E5-4863-AD70-8B3080B00900}"/>
              </a:ext>
            </a:extLst>
          </p:cNvPr>
          <p:cNvSpPr>
            <a:spLocks noGrp="1"/>
          </p:cNvSpPr>
          <p:nvPr>
            <p:ph type="sldNum" sz="quarter" idx="12"/>
          </p:nvPr>
        </p:nvSpPr>
        <p:spPr bwMode="auto">
          <a:xfrm>
            <a:off x="6457950" y="6356350"/>
            <a:ext cx="2057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ts val="600"/>
              </a:spcAft>
            </a:pPr>
            <a:fld id="{B134D800-7B31-4F8B-9F28-0A239BAEEF89}" type="slidenum">
              <a:rPr lang="it-IT" altLang="en-US" sz="1000">
                <a:solidFill>
                  <a:srgbClr val="FFFFFF"/>
                </a:solidFill>
                <a:latin typeface="Arial" panose="020B0604020202020204" pitchFamily="34" charset="0"/>
                <a:cs typeface="Arial" panose="020B0604020202020204" pitchFamily="34" charset="0"/>
              </a:rPr>
              <a:pPr fontAlgn="base">
                <a:spcBef>
                  <a:spcPct val="0"/>
                </a:spcBef>
                <a:spcAft>
                  <a:spcPts val="600"/>
                </a:spcAft>
              </a:pPr>
              <a:t>2</a:t>
            </a:fld>
            <a:endParaRPr lang="it-IT" altLang="en-US" sz="1000">
              <a:solidFill>
                <a:srgbClr val="FFFFFF"/>
              </a:solidFill>
              <a:latin typeface="Arial" panose="020B0604020202020204" pitchFamily="34" charset="0"/>
              <a:cs typeface="Arial" panose="020B0604020202020204" pitchFamily="34" charset="0"/>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72380"/>
    </mc:Choice>
    <mc:Fallback xmlns="">
      <p:transition spd="slow" advTm="723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122"/>
                                        </p:tgtEl>
                                        <p:attrNameLst>
                                          <p:attrName>style.visibility</p:attrName>
                                        </p:attrNameLst>
                                      </p:cBhvr>
                                      <p:to>
                                        <p:strVal val="visible"/>
                                      </p:to>
                                    </p:set>
                                    <p:animEffect transition="in" filter="fade">
                                      <p:cBhvr>
                                        <p:cTn id="7" dur="400"/>
                                        <p:tgtEl>
                                          <p:spTgt spid="512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8195">
                                            <p:txEl>
                                              <p:pRg st="0" end="0"/>
                                            </p:txEl>
                                          </p:spTgt>
                                        </p:tgtEl>
                                        <p:attrNameLst>
                                          <p:attrName>style.visibility</p:attrName>
                                        </p:attrNameLst>
                                      </p:cBhvr>
                                      <p:to>
                                        <p:strVal val="visible"/>
                                      </p:to>
                                    </p:set>
                                    <p:animEffect transition="in" filter="fade">
                                      <p:cBhvr>
                                        <p:cTn id="10" dur="400"/>
                                        <p:tgtEl>
                                          <p:spTgt spid="819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8195">
                                            <p:txEl>
                                              <p:pRg st="1" end="1"/>
                                            </p:txEl>
                                          </p:spTgt>
                                        </p:tgtEl>
                                        <p:attrNameLst>
                                          <p:attrName>style.visibility</p:attrName>
                                        </p:attrNameLst>
                                      </p:cBhvr>
                                      <p:to>
                                        <p:strVal val="visible"/>
                                      </p:to>
                                    </p:set>
                                    <p:animEffect transition="in" filter="fade">
                                      <p:cBhvr>
                                        <p:cTn id="15" dur="400"/>
                                        <p:tgtEl>
                                          <p:spTgt spid="819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8195">
                                            <p:txEl>
                                              <p:pRg st="2" end="2"/>
                                            </p:txEl>
                                          </p:spTgt>
                                        </p:tgtEl>
                                        <p:attrNameLst>
                                          <p:attrName>style.visibility</p:attrName>
                                        </p:attrNameLst>
                                      </p:cBhvr>
                                      <p:to>
                                        <p:strVal val="visible"/>
                                      </p:to>
                                    </p:set>
                                    <p:animEffect transition="in" filter="fade">
                                      <p:cBhvr>
                                        <p:cTn id="20" dur="4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819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878"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874" name="Picture 36873" descr="Working space background">
            <a:extLst>
              <a:ext uri="{FF2B5EF4-FFF2-40B4-BE49-F238E27FC236}">
                <a16:creationId xmlns:a16="http://schemas.microsoft.com/office/drawing/2014/main" id="{488C0C74-B894-B1AD-618A-80E480C30299}"/>
              </a:ext>
            </a:extLst>
          </p:cNvPr>
          <p:cNvPicPr>
            <a:picLocks noChangeAspect="1"/>
          </p:cNvPicPr>
          <p:nvPr/>
        </p:nvPicPr>
        <p:blipFill rotWithShape="1">
          <a:blip r:embed="rId3"/>
          <a:srcRect l="60507" r="-2" b="-2"/>
          <a:stretch/>
        </p:blipFill>
        <p:spPr>
          <a:xfrm>
            <a:off x="20" y="-2"/>
            <a:ext cx="4057627" cy="6858002"/>
          </a:xfrm>
          <a:prstGeom prst="rect">
            <a:avLst/>
          </a:prstGeom>
        </p:spPr>
      </p:pic>
      <p:sp useBgFill="1">
        <p:nvSpPr>
          <p:cNvPr id="36880" name="Rectangle 36879">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7647" y="-1"/>
            <a:ext cx="508635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8" name="Rectangle 2">
            <a:extLst>
              <a:ext uri="{FF2B5EF4-FFF2-40B4-BE49-F238E27FC236}">
                <a16:creationId xmlns:a16="http://schemas.microsoft.com/office/drawing/2014/main" id="{08AF312B-931B-40F5-BD1D-2786A1B73C9D}"/>
              </a:ext>
            </a:extLst>
          </p:cNvPr>
          <p:cNvSpPr>
            <a:spLocks noGrp="1" noChangeArrowheads="1"/>
          </p:cNvSpPr>
          <p:nvPr>
            <p:ph type="title"/>
          </p:nvPr>
        </p:nvSpPr>
        <p:spPr>
          <a:xfrm>
            <a:off x="4586487" y="405685"/>
            <a:ext cx="4098726" cy="1559301"/>
          </a:xfrm>
        </p:spPr>
        <p:txBody>
          <a:bodyPr>
            <a:normAutofit/>
          </a:bodyPr>
          <a:lstStyle/>
          <a:p>
            <a:pPr eaLnBrk="1" fontAlgn="auto" hangingPunct="1">
              <a:spcAft>
                <a:spcPts val="0"/>
              </a:spcAft>
              <a:defRPr/>
            </a:pPr>
            <a:r>
              <a:rPr lang="it-IT" altLang="en-US" sz="3500">
                <a:latin typeface="Times New Roman" panose="02020603050405020304" pitchFamily="18" charset="0"/>
              </a:rPr>
              <a:t>Homework for today</a:t>
            </a:r>
          </a:p>
        </p:txBody>
      </p:sp>
      <p:sp>
        <p:nvSpPr>
          <p:cNvPr id="36867" name="Rectangle 3">
            <a:extLst>
              <a:ext uri="{FF2B5EF4-FFF2-40B4-BE49-F238E27FC236}">
                <a16:creationId xmlns:a16="http://schemas.microsoft.com/office/drawing/2014/main" id="{7D06CCD4-A070-467C-AB86-0EB460E423B3}"/>
              </a:ext>
            </a:extLst>
          </p:cNvPr>
          <p:cNvSpPr>
            <a:spLocks noGrp="1" noChangeArrowheads="1"/>
          </p:cNvSpPr>
          <p:nvPr>
            <p:ph idx="1"/>
          </p:nvPr>
        </p:nvSpPr>
        <p:spPr>
          <a:xfrm>
            <a:off x="4586487" y="2743200"/>
            <a:ext cx="3935505" cy="3496878"/>
          </a:xfrm>
        </p:spPr>
        <p:txBody>
          <a:bodyPr anchor="ctr">
            <a:normAutofit/>
          </a:bodyPr>
          <a:lstStyle/>
          <a:p>
            <a:pPr eaLnBrk="1" hangingPunct="1"/>
            <a:r>
              <a:rPr lang="it-IT" altLang="en-US" sz="1700">
                <a:latin typeface="Times New Roman" panose="02020603050405020304" pitchFamily="18" charset="0"/>
              </a:rPr>
              <a:t>Organise your first meeting</a:t>
            </a:r>
          </a:p>
          <a:p>
            <a:pPr eaLnBrk="1" hangingPunct="1"/>
            <a:r>
              <a:rPr lang="it-IT" altLang="en-US" sz="1700">
                <a:latin typeface="Times New Roman" panose="02020603050405020304" pitchFamily="18" charset="0"/>
              </a:rPr>
              <a:t>Read article ‘Working in Groups’ on Moodle </a:t>
            </a:r>
          </a:p>
          <a:p>
            <a:pPr eaLnBrk="1" hangingPunct="1"/>
            <a:r>
              <a:rPr lang="it-IT" altLang="en-US" sz="1700">
                <a:latin typeface="Times New Roman" panose="02020603050405020304" pitchFamily="18" charset="0"/>
              </a:rPr>
              <a:t>Read articles on behavior on Moodle</a:t>
            </a:r>
          </a:p>
          <a:p>
            <a:pPr eaLnBrk="1" hangingPunct="1"/>
            <a:r>
              <a:rPr lang="it-IT" altLang="en-US" sz="1700">
                <a:latin typeface="Times New Roman" panose="02020603050405020304" pitchFamily="18" charset="0"/>
              </a:rPr>
              <a:t>Work on first draft of body of  persuasive essay about behavior</a:t>
            </a:r>
          </a:p>
          <a:p>
            <a:pPr eaLnBrk="1" hangingPunct="1"/>
            <a:r>
              <a:rPr lang="it-IT" altLang="en-US" sz="1700">
                <a:latin typeface="Times New Roman" panose="02020603050405020304" pitchFamily="18" charset="0"/>
              </a:rPr>
              <a:t>Start thinking about your group topic</a:t>
            </a:r>
          </a:p>
        </p:txBody>
      </p:sp>
      <p:sp>
        <p:nvSpPr>
          <p:cNvPr id="9220" name="Segnaposto numero diapositiva 5">
            <a:extLst>
              <a:ext uri="{FF2B5EF4-FFF2-40B4-BE49-F238E27FC236}">
                <a16:creationId xmlns:a16="http://schemas.microsoft.com/office/drawing/2014/main" id="{5663C96E-7C3B-4BA3-977D-A4727CD022F2}"/>
              </a:ext>
            </a:extLst>
          </p:cNvPr>
          <p:cNvSpPr>
            <a:spLocks noGrp="1"/>
          </p:cNvSpPr>
          <p:nvPr>
            <p:ph type="sldNum" sz="quarter" idx="12"/>
          </p:nvPr>
        </p:nvSpPr>
        <p:spPr bwMode="auto">
          <a:xfrm>
            <a:off x="6549390" y="6356350"/>
            <a:ext cx="24003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ts val="600"/>
              </a:spcAft>
            </a:pPr>
            <a:fld id="{6B15DCE4-6737-463B-B9BD-FD0230F47A13}" type="slidenum">
              <a:rPr lang="it-IT" altLang="en-US">
                <a:latin typeface="Arial" panose="020B0604020202020204" pitchFamily="34" charset="0"/>
                <a:cs typeface="Arial" panose="020B0604020202020204" pitchFamily="34" charset="0"/>
              </a:rPr>
              <a:pPr fontAlgn="base">
                <a:spcBef>
                  <a:spcPct val="0"/>
                </a:spcBef>
                <a:spcAft>
                  <a:spcPts val="600"/>
                </a:spcAft>
              </a:pPr>
              <a:t>3</a:t>
            </a:fld>
            <a:endParaRPr lang="it-IT" altLang="en-US">
              <a:latin typeface="Arial" panose="020B0604020202020204" pitchFamily="34" charset="0"/>
              <a:cs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8520"/>
    </mc:Choice>
    <mc:Fallback xmlns="">
      <p:transition spd="slow" advTm="4852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fade">
                                      <p:cBhvr>
                                        <p:cTn id="7" dur="1000"/>
                                        <p:tgtEl>
                                          <p:spTgt spid="368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fade">
                                      <p:cBhvr>
                                        <p:cTn id="12" dur="1000"/>
                                        <p:tgtEl>
                                          <p:spTgt spid="368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Effect transition="in" filter="fade">
                                      <p:cBhvr>
                                        <p:cTn id="17" dur="1000"/>
                                        <p:tgtEl>
                                          <p:spTgt spid="368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6867">
                                            <p:txEl>
                                              <p:pRg st="3" end="3"/>
                                            </p:txEl>
                                          </p:spTgt>
                                        </p:tgtEl>
                                        <p:attrNameLst>
                                          <p:attrName>style.visibility</p:attrName>
                                        </p:attrNameLst>
                                      </p:cBhvr>
                                      <p:to>
                                        <p:strVal val="visible"/>
                                      </p:to>
                                    </p:set>
                                    <p:animEffect transition="in" filter="fade">
                                      <p:cBhvr>
                                        <p:cTn id="22" dur="1000"/>
                                        <p:tgtEl>
                                          <p:spTgt spid="3686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6867">
                                            <p:txEl>
                                              <p:pRg st="4" end="4"/>
                                            </p:txEl>
                                          </p:spTgt>
                                        </p:tgtEl>
                                        <p:attrNameLst>
                                          <p:attrName>style.visibility</p:attrName>
                                        </p:attrNameLst>
                                      </p:cBhvr>
                                      <p:to>
                                        <p:strVal val="visible"/>
                                      </p:to>
                                    </p:set>
                                    <p:animEffect transition="in" filter="fade">
                                      <p:cBhvr>
                                        <p:cTn id="27" dur="1000"/>
                                        <p:tgtEl>
                                          <p:spTgt spid="368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11"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07" name="Picture 51206" descr="Magnifying glass on clear background">
            <a:extLst>
              <a:ext uri="{FF2B5EF4-FFF2-40B4-BE49-F238E27FC236}">
                <a16:creationId xmlns:a16="http://schemas.microsoft.com/office/drawing/2014/main" id="{FF1A121E-57BF-AFCB-B74F-8C94D2DF85DC}"/>
              </a:ext>
            </a:extLst>
          </p:cNvPr>
          <p:cNvPicPr>
            <a:picLocks noChangeAspect="1"/>
          </p:cNvPicPr>
          <p:nvPr/>
        </p:nvPicPr>
        <p:blipFill rotWithShape="1">
          <a:blip r:embed="rId3"/>
          <a:srcRect l="43393" r="17113" b="-2"/>
          <a:stretch/>
        </p:blipFill>
        <p:spPr>
          <a:xfrm>
            <a:off x="20" y="-2"/>
            <a:ext cx="4057627" cy="6858002"/>
          </a:xfrm>
          <a:prstGeom prst="rect">
            <a:avLst/>
          </a:prstGeom>
        </p:spPr>
      </p:pic>
      <p:sp useBgFill="1">
        <p:nvSpPr>
          <p:cNvPr id="51213" name="Rectangle 51212">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7647" y="-1"/>
            <a:ext cx="508635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2" name="Rectangle 2">
            <a:extLst>
              <a:ext uri="{FF2B5EF4-FFF2-40B4-BE49-F238E27FC236}">
                <a16:creationId xmlns:a16="http://schemas.microsoft.com/office/drawing/2014/main" id="{0173AF05-F3BD-450C-8772-7365680F9DEE}"/>
              </a:ext>
            </a:extLst>
          </p:cNvPr>
          <p:cNvSpPr>
            <a:spLocks noGrp="1" noChangeArrowheads="1"/>
          </p:cNvSpPr>
          <p:nvPr>
            <p:ph type="title"/>
          </p:nvPr>
        </p:nvSpPr>
        <p:spPr>
          <a:xfrm>
            <a:off x="4586487" y="405685"/>
            <a:ext cx="4098726" cy="1559301"/>
          </a:xfrm>
        </p:spPr>
        <p:txBody>
          <a:bodyPr>
            <a:normAutofit/>
          </a:bodyPr>
          <a:lstStyle/>
          <a:p>
            <a:pPr eaLnBrk="1" fontAlgn="auto" hangingPunct="1">
              <a:spcAft>
                <a:spcPts val="0"/>
              </a:spcAft>
              <a:defRPr/>
            </a:pPr>
            <a:r>
              <a:rPr lang="it-IT" altLang="en-US" sz="3500">
                <a:latin typeface="Times New Roman" panose="02020603050405020304" pitchFamily="18" charset="0"/>
              </a:rPr>
              <a:t>Cooperative Learning</a:t>
            </a:r>
          </a:p>
        </p:txBody>
      </p:sp>
      <p:sp>
        <p:nvSpPr>
          <p:cNvPr id="51203" name="Rectangle 3">
            <a:extLst>
              <a:ext uri="{FF2B5EF4-FFF2-40B4-BE49-F238E27FC236}">
                <a16:creationId xmlns:a16="http://schemas.microsoft.com/office/drawing/2014/main" id="{46AE7614-1139-4BC9-AA16-B77F045DF50E}"/>
              </a:ext>
            </a:extLst>
          </p:cNvPr>
          <p:cNvSpPr>
            <a:spLocks noGrp="1" noChangeArrowheads="1"/>
          </p:cNvSpPr>
          <p:nvPr>
            <p:ph idx="1"/>
          </p:nvPr>
        </p:nvSpPr>
        <p:spPr>
          <a:xfrm>
            <a:off x="4586487" y="2285999"/>
            <a:ext cx="3935505" cy="2943201"/>
          </a:xfrm>
        </p:spPr>
        <p:txBody>
          <a:bodyPr rtlCol="0" anchor="ctr">
            <a:normAutofit fontScale="92500" lnSpcReduction="20000"/>
          </a:bodyPr>
          <a:lstStyle/>
          <a:p>
            <a:pPr eaLnBrk="1" fontAlgn="auto" hangingPunct="1">
              <a:buFontTx/>
              <a:buNone/>
              <a:defRPr/>
            </a:pPr>
            <a:r>
              <a:rPr lang="it-IT" altLang="en-US" sz="1700" dirty="0"/>
              <a:t>   </a:t>
            </a:r>
          </a:p>
          <a:p>
            <a:pPr eaLnBrk="1" fontAlgn="auto" hangingPunct="1">
              <a:buFontTx/>
              <a:buNone/>
              <a:defRPr/>
            </a:pPr>
            <a:endParaRPr lang="it-IT" altLang="en-US" sz="1700" dirty="0">
              <a:latin typeface="Times New Roman" panose="02020603050405020304" pitchFamily="18" charset="0"/>
            </a:endParaRPr>
          </a:p>
          <a:p>
            <a:pPr eaLnBrk="1" fontAlgn="auto" hangingPunct="1">
              <a:buFontTx/>
              <a:buNone/>
              <a:defRPr/>
            </a:pPr>
            <a:endParaRPr lang="it-IT" altLang="en-US" sz="1700" dirty="0">
              <a:latin typeface="Times New Roman" panose="02020603050405020304" pitchFamily="18" charset="0"/>
            </a:endParaRPr>
          </a:p>
          <a:p>
            <a:pPr eaLnBrk="1" fontAlgn="auto" hangingPunct="1">
              <a:buFontTx/>
              <a:buNone/>
              <a:defRPr/>
            </a:pPr>
            <a:endParaRPr lang="it-IT" altLang="en-US" sz="1700" dirty="0">
              <a:latin typeface="Times New Roman" panose="02020603050405020304" pitchFamily="18" charset="0"/>
            </a:endParaRPr>
          </a:p>
          <a:p>
            <a:pPr eaLnBrk="1" fontAlgn="auto" hangingPunct="1">
              <a:buFontTx/>
              <a:buNone/>
              <a:defRPr/>
            </a:pPr>
            <a:endParaRPr lang="it-IT" altLang="en-US" sz="1700" dirty="0">
              <a:latin typeface="Times New Roman" panose="02020603050405020304" pitchFamily="18" charset="0"/>
            </a:endParaRPr>
          </a:p>
          <a:p>
            <a:pPr eaLnBrk="1" fontAlgn="auto" hangingPunct="1">
              <a:buFontTx/>
              <a:buNone/>
              <a:defRPr/>
            </a:pPr>
            <a:r>
              <a:rPr lang="it-IT" altLang="en-US" sz="2200" dirty="0">
                <a:latin typeface="Times New Roman" panose="02020603050405020304" pitchFamily="18" charset="0"/>
              </a:rPr>
              <a:t>Write down </a:t>
            </a:r>
            <a:r>
              <a:rPr lang="it-IT" altLang="en-US" sz="2200" dirty="0" err="1">
                <a:latin typeface="Times New Roman" panose="02020603050405020304" pitchFamily="18" charset="0"/>
              </a:rPr>
              <a:t>three</a:t>
            </a:r>
            <a:r>
              <a:rPr lang="it-IT" altLang="en-US" sz="2200" dirty="0">
                <a:latin typeface="Times New Roman" panose="02020603050405020304" pitchFamily="18" charset="0"/>
              </a:rPr>
              <a:t> </a:t>
            </a:r>
            <a:r>
              <a:rPr lang="it-IT" altLang="en-US" sz="2200" dirty="0" err="1">
                <a:latin typeface="Times New Roman" panose="02020603050405020304" pitchFamily="18" charset="0"/>
              </a:rPr>
              <a:t>adjectives</a:t>
            </a:r>
            <a:r>
              <a:rPr lang="it-IT" altLang="en-US" sz="2200" dirty="0">
                <a:latin typeface="Times New Roman" panose="02020603050405020304" pitchFamily="18" charset="0"/>
              </a:rPr>
              <a:t> to </a:t>
            </a:r>
            <a:r>
              <a:rPr lang="it-IT" altLang="en-US" sz="2200" dirty="0" err="1">
                <a:latin typeface="Times New Roman" panose="02020603050405020304" pitchFamily="18" charset="0"/>
              </a:rPr>
              <a:t>describe</a:t>
            </a:r>
            <a:r>
              <a:rPr lang="it-IT" altLang="en-US" sz="2200" dirty="0">
                <a:latin typeface="Times New Roman" panose="02020603050405020304" pitchFamily="18" charset="0"/>
              </a:rPr>
              <a:t> </a:t>
            </a:r>
            <a:r>
              <a:rPr lang="it-IT" altLang="en-US" sz="2200" dirty="0" err="1">
                <a:latin typeface="Times New Roman" panose="02020603050405020304" pitchFamily="18" charset="0"/>
              </a:rPr>
              <a:t>your</a:t>
            </a:r>
            <a:r>
              <a:rPr lang="it-IT" altLang="en-US" sz="2200" dirty="0">
                <a:latin typeface="Times New Roman" panose="02020603050405020304" pitchFamily="18" charset="0"/>
              </a:rPr>
              <a:t> opinion of CL from </a:t>
            </a:r>
            <a:r>
              <a:rPr lang="it-IT" altLang="en-US" sz="2200" dirty="0" err="1">
                <a:latin typeface="Times New Roman" panose="02020603050405020304" pitchFamily="18" charset="0"/>
              </a:rPr>
              <a:t>what</a:t>
            </a:r>
            <a:r>
              <a:rPr lang="it-IT" altLang="en-US" sz="2200" dirty="0">
                <a:latin typeface="Times New Roman" panose="02020603050405020304" pitchFamily="18" charset="0"/>
              </a:rPr>
              <a:t> </a:t>
            </a:r>
            <a:r>
              <a:rPr lang="it-IT" altLang="en-US" sz="2200" dirty="0" err="1">
                <a:latin typeface="Times New Roman" panose="02020603050405020304" pitchFamily="18" charset="0"/>
              </a:rPr>
              <a:t>you</a:t>
            </a:r>
            <a:r>
              <a:rPr lang="it-IT" altLang="en-US" sz="2200" dirty="0">
                <a:latin typeface="Times New Roman" panose="02020603050405020304" pitchFamily="18" charset="0"/>
              </a:rPr>
              <a:t> </a:t>
            </a:r>
            <a:r>
              <a:rPr lang="it-IT" altLang="en-US" sz="2200" dirty="0" err="1">
                <a:latin typeface="Times New Roman" panose="02020603050405020304" pitchFamily="18" charset="0"/>
              </a:rPr>
              <a:t>have</a:t>
            </a:r>
            <a:r>
              <a:rPr lang="it-IT" altLang="en-US" sz="2200" dirty="0">
                <a:latin typeface="Times New Roman" panose="02020603050405020304" pitchFamily="18" charset="0"/>
              </a:rPr>
              <a:t> </a:t>
            </a:r>
            <a:r>
              <a:rPr lang="it-IT" altLang="en-US" sz="2200" dirty="0" err="1">
                <a:latin typeface="Times New Roman" panose="02020603050405020304" pitchFamily="18" charset="0"/>
              </a:rPr>
              <a:t>experienced</a:t>
            </a:r>
            <a:r>
              <a:rPr lang="it-IT" altLang="en-US" sz="2200" dirty="0">
                <a:latin typeface="Times New Roman" panose="02020603050405020304" pitchFamily="18" charset="0"/>
              </a:rPr>
              <a:t> so far.</a:t>
            </a:r>
          </a:p>
          <a:p>
            <a:pPr eaLnBrk="1" fontAlgn="auto" hangingPunct="1">
              <a:buFontTx/>
              <a:buNone/>
              <a:defRPr/>
            </a:pPr>
            <a:endParaRPr lang="it-IT" altLang="en-US" sz="2200" dirty="0">
              <a:latin typeface="Times New Roman" panose="02020603050405020304" pitchFamily="18" charset="0"/>
            </a:endParaRPr>
          </a:p>
          <a:p>
            <a:pPr eaLnBrk="1" fontAlgn="auto" hangingPunct="1">
              <a:buFontTx/>
              <a:buNone/>
              <a:defRPr/>
            </a:pPr>
            <a:r>
              <a:rPr lang="it-IT" altLang="en-US" sz="2200" dirty="0">
                <a:latin typeface="Times New Roman" panose="02020603050405020304" pitchFamily="18" charset="0"/>
              </a:rPr>
              <a:t>   Share and </a:t>
            </a:r>
            <a:r>
              <a:rPr lang="it-IT" altLang="en-US" sz="2200" dirty="0" err="1">
                <a:latin typeface="Times New Roman" panose="02020603050405020304" pitchFamily="18" charset="0"/>
              </a:rPr>
              <a:t>discuss</a:t>
            </a:r>
            <a:r>
              <a:rPr lang="it-IT" altLang="en-US" sz="2200" dirty="0">
                <a:latin typeface="Times New Roman" panose="02020603050405020304" pitchFamily="18" charset="0"/>
              </a:rPr>
              <a:t> in </a:t>
            </a:r>
            <a:r>
              <a:rPr lang="it-IT" altLang="en-US" sz="2200" dirty="0" err="1">
                <a:latin typeface="Times New Roman" panose="02020603050405020304" pitchFamily="18" charset="0"/>
              </a:rPr>
              <a:t>your</a:t>
            </a:r>
            <a:r>
              <a:rPr lang="it-IT" altLang="en-US" sz="2200" dirty="0">
                <a:latin typeface="Times New Roman" panose="02020603050405020304" pitchFamily="18" charset="0"/>
              </a:rPr>
              <a:t> groups.</a:t>
            </a:r>
          </a:p>
          <a:p>
            <a:pPr eaLnBrk="1" fontAlgn="auto" hangingPunct="1">
              <a:buFontTx/>
              <a:buNone/>
              <a:defRPr/>
            </a:pPr>
            <a:endParaRPr lang="it-IT" altLang="en-US" sz="1700" dirty="0">
              <a:latin typeface="Times New Roman" panose="02020603050405020304" pitchFamily="18" charset="0"/>
            </a:endParaRPr>
          </a:p>
        </p:txBody>
      </p:sp>
      <p:sp>
        <p:nvSpPr>
          <p:cNvPr id="10244" name="Segnaposto numero diapositiva 5">
            <a:extLst>
              <a:ext uri="{FF2B5EF4-FFF2-40B4-BE49-F238E27FC236}">
                <a16:creationId xmlns:a16="http://schemas.microsoft.com/office/drawing/2014/main" id="{CDC1DDFD-E48A-4622-A6E6-DE362AC3C726}"/>
              </a:ext>
            </a:extLst>
          </p:cNvPr>
          <p:cNvSpPr>
            <a:spLocks noGrp="1"/>
          </p:cNvSpPr>
          <p:nvPr>
            <p:ph type="sldNum" sz="quarter" idx="12"/>
          </p:nvPr>
        </p:nvSpPr>
        <p:spPr bwMode="auto">
          <a:xfrm>
            <a:off x="6549390" y="6356350"/>
            <a:ext cx="24003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ts val="600"/>
              </a:spcAft>
            </a:pPr>
            <a:fld id="{A29A134A-FB80-4F92-9BC3-57B18E0EAE24}" type="slidenum">
              <a:rPr lang="it-IT" altLang="en-US">
                <a:latin typeface="Arial" panose="020B0604020202020204" pitchFamily="34" charset="0"/>
                <a:cs typeface="Arial" panose="020B0604020202020204" pitchFamily="34" charset="0"/>
              </a:rPr>
              <a:pPr fontAlgn="base">
                <a:spcBef>
                  <a:spcPct val="0"/>
                </a:spcBef>
                <a:spcAft>
                  <a:spcPts val="600"/>
                </a:spcAft>
              </a:pPr>
              <a:t>4</a:t>
            </a:fld>
            <a:endParaRPr lang="it-IT" altLang="en-US">
              <a:latin typeface="Arial" panose="020B0604020202020204" pitchFamily="34" charset="0"/>
              <a:cs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3662"/>
    </mc:Choice>
    <mc:Fallback xmlns="">
      <p:transition spd="slow" advTm="13662"/>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fade">
                                      <p:cBhvr>
                                        <p:cTn id="7" dur="1000"/>
                                        <p:tgtEl>
                                          <p:spTgt spid="512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1203">
                                            <p:txEl>
                                              <p:pRg st="5" end="5"/>
                                            </p:txEl>
                                          </p:spTgt>
                                        </p:tgtEl>
                                        <p:attrNameLst>
                                          <p:attrName>style.visibility</p:attrName>
                                        </p:attrNameLst>
                                      </p:cBhvr>
                                      <p:to>
                                        <p:strVal val="visible"/>
                                      </p:to>
                                    </p:set>
                                    <p:animEffect transition="in" filter="fade">
                                      <p:cBhvr>
                                        <p:cTn id="12" dur="1000"/>
                                        <p:tgtEl>
                                          <p:spTgt spid="51203">
                                            <p:txEl>
                                              <p:pRg st="5" end="5"/>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1203">
                                            <p:txEl>
                                              <p:pRg st="7" end="7"/>
                                            </p:txEl>
                                          </p:spTgt>
                                        </p:tgtEl>
                                        <p:attrNameLst>
                                          <p:attrName>style.visibility</p:attrName>
                                        </p:attrNameLst>
                                      </p:cBhvr>
                                      <p:to>
                                        <p:strVal val="visible"/>
                                      </p:to>
                                    </p:set>
                                    <p:animEffect transition="in" filter="fade">
                                      <p:cBhvr>
                                        <p:cTn id="17" dur="1000"/>
                                        <p:tgtEl>
                                          <p:spTgt spid="512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Slide Background">
            <a:extLst>
              <a:ext uri="{FF2B5EF4-FFF2-40B4-BE49-F238E27FC236}">
                <a16:creationId xmlns:a16="http://schemas.microsoft.com/office/drawing/2014/main" id="{A5468BA0-1AC1-4B64-AF3D-27C7205066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int">
            <a:extLst>
              <a:ext uri="{FF2B5EF4-FFF2-40B4-BE49-F238E27FC236}">
                <a16:creationId xmlns:a16="http://schemas.microsoft.com/office/drawing/2014/main" id="{24CC22CD-F427-01D2-2763-93C95D97A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44" name="Rectangle 43">
            <a:extLst>
              <a:ext uri="{FF2B5EF4-FFF2-40B4-BE49-F238E27FC236}">
                <a16:creationId xmlns:a16="http://schemas.microsoft.com/office/drawing/2014/main" id="{0E97DC59-9F5C-6902-2359-B3F1F4F347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7" y="5450"/>
            <a:ext cx="5680880" cy="6858000"/>
          </a:xfrm>
          <a:prstGeom prst="rect">
            <a:avLst/>
          </a:prstGeom>
          <a:ln>
            <a:noFill/>
          </a:ln>
          <a:effectLst>
            <a:outerShdw blurRad="635000" dist="190500" dir="5460000" sx="90000" sy="90000" algn="t" rotWithShape="0">
              <a:srgbClr val="000000">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6" name="Rectangle 45">
            <a:extLst>
              <a:ext uri="{FF2B5EF4-FFF2-40B4-BE49-F238E27FC236}">
                <a16:creationId xmlns:a16="http://schemas.microsoft.com/office/drawing/2014/main" id="{0654A082-9E79-41BC-ADAF-F80052C57F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3" cy="4131399"/>
          </a:xfrm>
          <a:prstGeom prst="rect">
            <a:avLst/>
          </a:prstGeom>
          <a:ln>
            <a:noFill/>
          </a:ln>
          <a:effectLst>
            <a:outerShdw blurRad="381000" dist="254000" dir="546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6E8DB617-B1DA-44F7-8801-C7E9041BF9D3}"/>
              </a:ext>
            </a:extLst>
          </p:cNvPr>
          <p:cNvSpPr>
            <a:spLocks noGrp="1"/>
          </p:cNvSpPr>
          <p:nvPr>
            <p:ph type="title"/>
          </p:nvPr>
        </p:nvSpPr>
        <p:spPr>
          <a:xfrm>
            <a:off x="575246" y="833718"/>
            <a:ext cx="6645824" cy="1011106"/>
          </a:xfrm>
        </p:spPr>
        <p:txBody>
          <a:bodyPr vert="horz" lIns="91440" tIns="45720" rIns="91440" bIns="45720" rtlCol="0" anchor="b">
            <a:normAutofit/>
          </a:bodyPr>
          <a:lstStyle/>
          <a:p>
            <a:pPr defTabSz="914400" fontAlgn="auto">
              <a:spcAft>
                <a:spcPts val="0"/>
              </a:spcAft>
              <a:defRPr/>
            </a:pPr>
            <a:r>
              <a:rPr lang="en-US" sz="4200" kern="1200" dirty="0">
                <a:solidFill>
                  <a:schemeClr val="tx1"/>
                </a:solidFill>
                <a:latin typeface="+mj-lt"/>
                <a:ea typeface="+mj-ea"/>
                <a:cs typeface="+mj-cs"/>
              </a:rPr>
              <a:t>Paraphrasing p. 131</a:t>
            </a:r>
          </a:p>
        </p:txBody>
      </p:sp>
      <p:sp>
        <p:nvSpPr>
          <p:cNvPr id="3" name="Segnaposto testo 2">
            <a:extLst>
              <a:ext uri="{FF2B5EF4-FFF2-40B4-BE49-F238E27FC236}">
                <a16:creationId xmlns:a16="http://schemas.microsoft.com/office/drawing/2014/main" id="{1C4D5F06-84D0-41B1-9509-195368295DAA}"/>
              </a:ext>
            </a:extLst>
          </p:cNvPr>
          <p:cNvSpPr>
            <a:spLocks noGrp="1"/>
          </p:cNvSpPr>
          <p:nvPr>
            <p:ph type="body" idx="1"/>
          </p:nvPr>
        </p:nvSpPr>
        <p:spPr>
          <a:xfrm>
            <a:off x="604453" y="3789040"/>
            <a:ext cx="4467400" cy="1603186"/>
          </a:xfrm>
        </p:spPr>
        <p:txBody>
          <a:bodyPr vert="horz" lIns="91440" tIns="45720" rIns="91440" bIns="45720" rtlCol="0" anchor="ctr">
            <a:normAutofit/>
          </a:bodyPr>
          <a:lstStyle/>
          <a:p>
            <a:pPr defTabSz="914400" fontAlgn="auto">
              <a:spcBef>
                <a:spcPts val="1000"/>
              </a:spcBef>
              <a:defRPr/>
            </a:pPr>
            <a:r>
              <a:rPr lang="en-US" sz="1000" kern="1200" dirty="0">
                <a:solidFill>
                  <a:schemeClr val="tx1"/>
                </a:solidFill>
                <a:latin typeface="+mn-lt"/>
                <a:ea typeface="+mn-ea"/>
                <a:cs typeface="+mn-cs"/>
              </a:rPr>
              <a:t>Answers to exercises</a:t>
            </a:r>
          </a:p>
          <a:p>
            <a:pPr defTabSz="914400" fontAlgn="auto">
              <a:spcBef>
                <a:spcPts val="1000"/>
              </a:spcBef>
              <a:defRPr/>
            </a:pPr>
            <a:r>
              <a:rPr lang="en-US" sz="1000" kern="1200" dirty="0">
                <a:solidFill>
                  <a:schemeClr val="tx1"/>
                </a:solidFill>
                <a:latin typeface="+mn-lt"/>
                <a:ea typeface="+mn-ea"/>
                <a:cs typeface="+mn-cs"/>
              </a:rPr>
              <a:t>Writer a because the content is the same as the original source but the wording is very different. Writer b hasn’t paraphrased enough.</a:t>
            </a:r>
          </a:p>
          <a:p>
            <a:pPr defTabSz="914400" fontAlgn="auto">
              <a:spcBef>
                <a:spcPts val="1000"/>
              </a:spcBef>
              <a:defRPr/>
            </a:pPr>
            <a:r>
              <a:rPr lang="en-US" sz="1000" kern="1200" dirty="0">
                <a:solidFill>
                  <a:schemeClr val="tx1"/>
                </a:solidFill>
                <a:latin typeface="+mn-lt"/>
                <a:ea typeface="+mn-ea"/>
                <a:cs typeface="+mn-cs"/>
              </a:rPr>
              <a:t>Sample answers: 1. Overpopulation is less likely to occur when every child is given the opportunity to receive an education. 2. Workers who lack an education and therefore earn a low income may have many children so they can contribute to family earnings by working themselves. This is particularly true in rural areas. 3. Often, schooling for children cannot be provided by parents or the government which means that those children are raised without an education.</a:t>
            </a:r>
          </a:p>
        </p:txBody>
      </p:sp>
      <p:sp>
        <p:nvSpPr>
          <p:cNvPr id="4" name="Segnaposto numero diapositiva 3">
            <a:extLst>
              <a:ext uri="{FF2B5EF4-FFF2-40B4-BE49-F238E27FC236}">
                <a16:creationId xmlns:a16="http://schemas.microsoft.com/office/drawing/2014/main" id="{ADBFEB85-F704-429F-8F16-A82D94096921}"/>
              </a:ext>
            </a:extLst>
          </p:cNvPr>
          <p:cNvSpPr>
            <a:spLocks noGrp="1"/>
          </p:cNvSpPr>
          <p:nvPr>
            <p:ph type="sldNum" sz="quarter" idx="12"/>
          </p:nvPr>
        </p:nvSpPr>
        <p:spPr>
          <a:xfrm>
            <a:off x="6549390" y="6356350"/>
            <a:ext cx="2395172" cy="365125"/>
          </a:xfrm>
        </p:spPr>
        <p:txBody>
          <a:bodyPr vert="horz" lIns="91440" tIns="45720" rIns="91440" bIns="45720" rtlCol="0" anchor="ctr">
            <a:normAutofit/>
          </a:bodyPr>
          <a:lstStyle/>
          <a:p>
            <a:pPr>
              <a:spcAft>
                <a:spcPts val="600"/>
              </a:spcAft>
              <a:defRPr/>
            </a:pPr>
            <a:fld id="{14E6208F-D10A-48EF-9189-E05A1B3C3261}" type="slidenum">
              <a:rPr lang="en-US" altLang="en-US" sz="1200" b="0" i="0">
                <a:solidFill>
                  <a:schemeClr val="tx1"/>
                </a:solidFill>
                <a:effectLst/>
              </a:rPr>
              <a:pPr>
                <a:spcAft>
                  <a:spcPts val="600"/>
                </a:spcAft>
                <a:defRPr/>
              </a:pPr>
              <a:t>5</a:t>
            </a:fld>
            <a:endParaRPr lang="en-US" altLang="en-US" sz="1200" b="0" i="0">
              <a:solidFill>
                <a:schemeClr val="tx1"/>
              </a:solidFill>
              <a:effectLst/>
            </a:endParaRPr>
          </a:p>
        </p:txBody>
      </p:sp>
    </p:spTree>
  </p:cSld>
  <p:clrMapOvr>
    <a:masterClrMapping/>
  </p:clrMapOvr>
  <mc:AlternateContent xmlns:mc="http://schemas.openxmlformats.org/markup-compatibility/2006" xmlns:p14="http://schemas.microsoft.com/office/powerpoint/2010/main">
    <mc:Choice Requires="p14">
      <p:transition spd="slow" p14:dur="2000" advTm="22169"/>
    </mc:Choice>
    <mc:Fallback xmlns="">
      <p:transition spd="slow" advTm="2216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56" name="tint">
            <a:extLst>
              <a:ext uri="{FF2B5EF4-FFF2-40B4-BE49-F238E27FC236}">
                <a16:creationId xmlns:a16="http://schemas.microsoft.com/office/drawing/2014/main" id="{3B1FBD85-8991-2A31-6956-1A07186D5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35025" y="-2"/>
            <a:ext cx="808975"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1758" name="Rectangle 31757">
            <a:extLst>
              <a:ext uri="{FF2B5EF4-FFF2-40B4-BE49-F238E27FC236}">
                <a16:creationId xmlns:a16="http://schemas.microsoft.com/office/drawing/2014/main" id="{D252BC7B-4F7B-6E34-71DB-D06EFE32D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17" y="0"/>
            <a:ext cx="8567928" cy="6858000"/>
          </a:xfrm>
          <a:prstGeom prst="rect">
            <a:avLst/>
          </a:prstGeom>
          <a:ln>
            <a:noFill/>
          </a:ln>
          <a:effectLst>
            <a:outerShdw blurRad="317500" dist="127000" dir="2400000" sx="95000" sy="95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760" name="Rectangle 31759">
            <a:extLst>
              <a:ext uri="{FF2B5EF4-FFF2-40B4-BE49-F238E27FC236}">
                <a16:creationId xmlns:a16="http://schemas.microsoft.com/office/drawing/2014/main" id="{12F97F52-C578-5AB2-B699-50008FCBA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0" y="0"/>
            <a:ext cx="8570271" cy="2284810"/>
          </a:xfrm>
          <a:prstGeom prst="rect">
            <a:avLst/>
          </a:prstGeom>
          <a:ln>
            <a:noFill/>
          </a:ln>
          <a:effectLst>
            <a:outerShdw blurRad="304800" dist="114300" dir="5460000" sx="92000" sy="92000" algn="t" rotWithShape="0">
              <a:srgbClr val="000000">
                <a:alpha val="1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2">
            <a:extLst>
              <a:ext uri="{FF2B5EF4-FFF2-40B4-BE49-F238E27FC236}">
                <a16:creationId xmlns:a16="http://schemas.microsoft.com/office/drawing/2014/main" id="{9F61C3BD-57A0-4DF5-BD65-C5C3B52623CE}"/>
              </a:ext>
            </a:extLst>
          </p:cNvPr>
          <p:cNvSpPr>
            <a:spLocks noGrp="1" noChangeArrowheads="1"/>
          </p:cNvSpPr>
          <p:nvPr>
            <p:ph type="title"/>
          </p:nvPr>
        </p:nvSpPr>
        <p:spPr>
          <a:xfrm>
            <a:off x="571350" y="429490"/>
            <a:ext cx="7192323" cy="1432273"/>
          </a:xfrm>
        </p:spPr>
        <p:txBody>
          <a:bodyPr>
            <a:normAutofit/>
          </a:bodyPr>
          <a:lstStyle/>
          <a:p>
            <a:pPr eaLnBrk="1" fontAlgn="auto" hangingPunct="1">
              <a:spcAft>
                <a:spcPts val="0"/>
              </a:spcAft>
              <a:defRPr/>
            </a:pPr>
            <a:r>
              <a:rPr lang="it-IT" altLang="en-US" sz="4200">
                <a:latin typeface="Times New Roman" panose="02020603050405020304" pitchFamily="18" charset="0"/>
              </a:rPr>
              <a:t>Persuasive essay –  considerations pg 132     </a:t>
            </a:r>
          </a:p>
        </p:txBody>
      </p:sp>
      <p:sp>
        <p:nvSpPr>
          <p:cNvPr id="31747" name="Rectangle 3">
            <a:extLst>
              <a:ext uri="{FF2B5EF4-FFF2-40B4-BE49-F238E27FC236}">
                <a16:creationId xmlns:a16="http://schemas.microsoft.com/office/drawing/2014/main" id="{59B57D94-F829-4A3D-97B2-5B4A508DC4C5}"/>
              </a:ext>
            </a:extLst>
          </p:cNvPr>
          <p:cNvSpPr>
            <a:spLocks noGrp="1" noChangeArrowheads="1"/>
          </p:cNvSpPr>
          <p:nvPr>
            <p:ph idx="1"/>
          </p:nvPr>
        </p:nvSpPr>
        <p:spPr>
          <a:xfrm>
            <a:off x="571350" y="2880155"/>
            <a:ext cx="7192761" cy="3382498"/>
          </a:xfrm>
        </p:spPr>
        <p:txBody>
          <a:bodyPr rtlCol="0" anchor="ctr">
            <a:normAutofit/>
          </a:bodyPr>
          <a:lstStyle/>
          <a:p>
            <a:pPr eaLnBrk="1" fontAlgn="auto" hangingPunct="1">
              <a:defRPr/>
            </a:pPr>
            <a:r>
              <a:rPr lang="it-IT" altLang="en-US" sz="1700" dirty="0" err="1">
                <a:latin typeface="Times New Roman" panose="02020603050405020304" pitchFamily="18" charset="0"/>
              </a:rPr>
              <a:t>Remember</a:t>
            </a:r>
            <a:r>
              <a:rPr lang="it-IT" altLang="en-US" sz="1700" dirty="0">
                <a:latin typeface="Times New Roman" panose="02020603050405020304" pitchFamily="18" charset="0"/>
              </a:rPr>
              <a:t> to format </a:t>
            </a:r>
            <a:r>
              <a:rPr lang="it-IT" altLang="en-US" sz="1700" dirty="0" err="1">
                <a:latin typeface="Times New Roman" panose="02020603050405020304" pitchFamily="18" charset="0"/>
              </a:rPr>
              <a:t>your</a:t>
            </a:r>
            <a:r>
              <a:rPr lang="it-IT" altLang="en-US" sz="1700" dirty="0">
                <a:latin typeface="Times New Roman" panose="02020603050405020304" pitchFamily="18" charset="0"/>
              </a:rPr>
              <a:t> work </a:t>
            </a:r>
            <a:r>
              <a:rPr lang="it-IT" altLang="en-US" sz="1700" dirty="0" err="1">
                <a:latin typeface="Times New Roman" panose="02020603050405020304" pitchFamily="18" charset="0"/>
              </a:rPr>
              <a:t>properly</a:t>
            </a:r>
            <a:r>
              <a:rPr lang="it-IT" altLang="en-US" sz="1700" dirty="0">
                <a:latin typeface="Times New Roman" panose="02020603050405020304" pitchFamily="18" charset="0"/>
              </a:rPr>
              <a:t> (</a:t>
            </a:r>
            <a:r>
              <a:rPr lang="it-IT" altLang="en-US" sz="1700" dirty="0" err="1">
                <a:latin typeface="Times New Roman" panose="02020603050405020304" pitchFamily="18" charset="0"/>
              </a:rPr>
              <a:t>this</a:t>
            </a:r>
            <a:r>
              <a:rPr lang="it-IT" altLang="en-US" sz="1700" dirty="0">
                <a:latin typeface="Times New Roman" panose="02020603050405020304" pitchFamily="18" charset="0"/>
              </a:rPr>
              <a:t> </a:t>
            </a:r>
            <a:r>
              <a:rPr lang="it-IT" altLang="en-US" sz="1700" dirty="0" err="1">
                <a:latin typeface="Times New Roman" panose="02020603050405020304" pitchFamily="18" charset="0"/>
              </a:rPr>
              <a:t>includes</a:t>
            </a:r>
            <a:r>
              <a:rPr lang="it-IT" altLang="en-US" sz="1700" dirty="0">
                <a:latin typeface="Times New Roman" panose="02020603050405020304" pitchFamily="18" charset="0"/>
              </a:rPr>
              <a:t> </a:t>
            </a:r>
            <a:r>
              <a:rPr lang="it-IT" altLang="en-US" sz="1700" dirty="0" err="1">
                <a:latin typeface="Times New Roman" panose="02020603050405020304" pitchFamily="18" charset="0"/>
              </a:rPr>
              <a:t>your</a:t>
            </a:r>
            <a:r>
              <a:rPr lang="it-IT" altLang="en-US" sz="1700" dirty="0">
                <a:latin typeface="Times New Roman" panose="02020603050405020304" pitchFamily="18" charset="0"/>
              </a:rPr>
              <a:t> names!)</a:t>
            </a:r>
          </a:p>
          <a:p>
            <a:pPr eaLnBrk="1" fontAlgn="auto" hangingPunct="1">
              <a:defRPr/>
            </a:pPr>
            <a:r>
              <a:rPr lang="it-IT" altLang="en-US" sz="1700" dirty="0" err="1">
                <a:latin typeface="Times New Roman" panose="02020603050405020304" pitchFamily="18" charset="0"/>
              </a:rPr>
              <a:t>Don’t</a:t>
            </a:r>
            <a:r>
              <a:rPr lang="it-IT" altLang="en-US" sz="1700" dirty="0">
                <a:latin typeface="Times New Roman" panose="02020603050405020304" pitchFamily="18" charset="0"/>
              </a:rPr>
              <a:t> </a:t>
            </a:r>
            <a:r>
              <a:rPr lang="it-IT" altLang="en-US" sz="1700" dirty="0" err="1">
                <a:latin typeface="Times New Roman" panose="02020603050405020304" pitchFamily="18" charset="0"/>
              </a:rPr>
              <a:t>lose</a:t>
            </a:r>
            <a:r>
              <a:rPr lang="it-IT" altLang="en-US" sz="1700" dirty="0">
                <a:latin typeface="Times New Roman" panose="02020603050405020304" pitchFamily="18" charset="0"/>
              </a:rPr>
              <a:t> focus of the </a:t>
            </a:r>
            <a:r>
              <a:rPr lang="it-IT" altLang="en-US" sz="1700" dirty="0" err="1">
                <a:latin typeface="Times New Roman" panose="02020603050405020304" pitchFamily="18" charset="0"/>
              </a:rPr>
              <a:t>topic</a:t>
            </a:r>
            <a:r>
              <a:rPr lang="it-IT" altLang="en-US" sz="1700" dirty="0">
                <a:latin typeface="Times New Roman" panose="02020603050405020304" pitchFamily="18" charset="0"/>
              </a:rPr>
              <a:t> – </a:t>
            </a:r>
            <a:r>
              <a:rPr lang="it-IT" altLang="en-US" sz="1700" dirty="0" err="1">
                <a:latin typeface="Times New Roman" panose="02020603050405020304" pitchFamily="18" charset="0"/>
              </a:rPr>
              <a:t>behavior</a:t>
            </a:r>
            <a:r>
              <a:rPr lang="it-IT" altLang="en-US" sz="1700" dirty="0">
                <a:latin typeface="Times New Roman" panose="02020603050405020304" pitchFamily="18" charset="0"/>
              </a:rPr>
              <a:t> and </a:t>
            </a:r>
            <a:r>
              <a:rPr lang="it-IT" altLang="en-US" sz="1700" dirty="0" err="1">
                <a:latin typeface="Times New Roman" panose="02020603050405020304" pitchFamily="18" charset="0"/>
              </a:rPr>
              <a:t>genetics</a:t>
            </a:r>
            <a:endParaRPr lang="it-IT" altLang="en-US" sz="1700" dirty="0">
              <a:latin typeface="Times New Roman" panose="02020603050405020304" pitchFamily="18" charset="0"/>
            </a:endParaRPr>
          </a:p>
          <a:p>
            <a:pPr eaLnBrk="1" fontAlgn="auto" hangingPunct="1">
              <a:defRPr/>
            </a:pPr>
            <a:r>
              <a:rPr lang="it-IT" altLang="en-US" sz="1700" dirty="0">
                <a:latin typeface="Times New Roman" panose="02020603050405020304" pitchFamily="18" charset="0"/>
              </a:rPr>
              <a:t>Always </a:t>
            </a:r>
            <a:r>
              <a:rPr lang="it-IT" altLang="en-US" sz="1700" dirty="0" err="1">
                <a:latin typeface="Times New Roman" panose="02020603050405020304" pitchFamily="18" charset="0"/>
              </a:rPr>
              <a:t>cite</a:t>
            </a:r>
            <a:r>
              <a:rPr lang="it-IT" altLang="en-US" sz="1700" dirty="0">
                <a:latin typeface="Times New Roman" panose="02020603050405020304" pitchFamily="18" charset="0"/>
              </a:rPr>
              <a:t> sources and </a:t>
            </a:r>
            <a:r>
              <a:rPr lang="it-IT" altLang="en-US" sz="1700" dirty="0" err="1">
                <a:latin typeface="Times New Roman" panose="02020603050405020304" pitchFamily="18" charset="0"/>
              </a:rPr>
              <a:t>identify</a:t>
            </a:r>
            <a:r>
              <a:rPr lang="it-IT" altLang="en-US" sz="1700" dirty="0">
                <a:latin typeface="Times New Roman" panose="02020603050405020304" pitchFamily="18" charset="0"/>
              </a:rPr>
              <a:t> people </a:t>
            </a:r>
            <a:r>
              <a:rPr lang="it-IT" altLang="en-US" sz="1700" dirty="0" err="1">
                <a:latin typeface="Times New Roman" panose="02020603050405020304" pitchFamily="18" charset="0"/>
              </a:rPr>
              <a:t>quoted</a:t>
            </a:r>
            <a:r>
              <a:rPr lang="it-IT" altLang="en-US" sz="1700" dirty="0">
                <a:latin typeface="Times New Roman" panose="02020603050405020304" pitchFamily="18" charset="0"/>
              </a:rPr>
              <a:t> and </a:t>
            </a:r>
            <a:r>
              <a:rPr lang="it-IT" altLang="en-US" sz="1700" dirty="0" err="1">
                <a:latin typeface="Times New Roman" panose="02020603050405020304" pitchFamily="18" charset="0"/>
              </a:rPr>
              <a:t>organizations</a:t>
            </a:r>
            <a:endParaRPr lang="it-IT" altLang="en-US" sz="1700" dirty="0">
              <a:latin typeface="Times New Roman" panose="02020603050405020304" pitchFamily="18" charset="0"/>
            </a:endParaRPr>
          </a:p>
          <a:p>
            <a:pPr eaLnBrk="1" fontAlgn="auto" hangingPunct="1">
              <a:buFontTx/>
              <a:buNone/>
              <a:defRPr/>
            </a:pPr>
            <a:endParaRPr lang="it-IT" altLang="en-US" sz="1700" dirty="0"/>
          </a:p>
        </p:txBody>
      </p:sp>
      <p:sp>
        <p:nvSpPr>
          <p:cNvPr id="14340" name="Segnaposto numero diapositiva 5">
            <a:extLst>
              <a:ext uri="{FF2B5EF4-FFF2-40B4-BE49-F238E27FC236}">
                <a16:creationId xmlns:a16="http://schemas.microsoft.com/office/drawing/2014/main" id="{9A9410E8-79B1-4D55-A270-1A6762322A11}"/>
              </a:ext>
            </a:extLst>
          </p:cNvPr>
          <p:cNvSpPr>
            <a:spLocks noGrp="1"/>
          </p:cNvSpPr>
          <p:nvPr>
            <p:ph type="sldNum" sz="quarter" idx="12"/>
          </p:nvPr>
        </p:nvSpPr>
        <p:spPr bwMode="auto">
          <a:xfrm>
            <a:off x="6549390" y="6356350"/>
            <a:ext cx="241234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ts val="600"/>
              </a:spcAft>
            </a:pPr>
            <a:fld id="{46F8C9DB-89D7-4287-9F06-961E3EA429AE}" type="slidenum">
              <a:rPr lang="it-IT" altLang="en-US">
                <a:latin typeface="Arial" panose="020B0604020202020204" pitchFamily="34" charset="0"/>
                <a:cs typeface="Arial" panose="020B0604020202020204" pitchFamily="34" charset="0"/>
              </a:rPr>
              <a:pPr fontAlgn="base">
                <a:spcBef>
                  <a:spcPct val="0"/>
                </a:spcBef>
                <a:spcAft>
                  <a:spcPts val="600"/>
                </a:spcAft>
              </a:pPr>
              <a:t>6</a:t>
            </a:fld>
            <a:endParaRPr lang="it-IT" altLang="en-US">
              <a:latin typeface="Arial" panose="020B0604020202020204" pitchFamily="34" charset="0"/>
              <a:cs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5443"/>
    </mc:Choice>
    <mc:Fallback xmlns="">
      <p:transition spd="slow" advTm="45443"/>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fade">
                                      <p:cBhvr>
                                        <p:cTn id="7" dur="1000"/>
                                        <p:tgtEl>
                                          <p:spTgt spid="31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fade">
                                      <p:cBhvr>
                                        <p:cTn id="12" dur="1000"/>
                                        <p:tgtEl>
                                          <p:spTgt spid="317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Effect transition="in" filter="fade">
                                      <p:cBhvr>
                                        <p:cTn id="17" dur="1000"/>
                                        <p:tgtEl>
                                          <p:spTgt spid="317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090537E-41C2-445F-AB94-A482EB93A338}"/>
              </a:ext>
            </a:extLst>
          </p:cNvPr>
          <p:cNvSpPr>
            <a:spLocks noGrp="1" noChangeArrowheads="1"/>
          </p:cNvSpPr>
          <p:nvPr>
            <p:ph type="title"/>
          </p:nvPr>
        </p:nvSpPr>
        <p:spPr>
          <a:xfrm>
            <a:off x="515125" y="1153572"/>
            <a:ext cx="2400300" cy="4461163"/>
          </a:xfrm>
        </p:spPr>
        <p:txBody>
          <a:bodyPr>
            <a:normAutofit/>
          </a:bodyPr>
          <a:lstStyle/>
          <a:p>
            <a:pPr eaLnBrk="1" fontAlgn="auto" hangingPunct="1">
              <a:spcAft>
                <a:spcPts val="0"/>
              </a:spcAft>
              <a:defRPr/>
            </a:pPr>
            <a:r>
              <a:rPr lang="it-IT" altLang="en-US">
                <a:solidFill>
                  <a:srgbClr val="FFFFFF"/>
                </a:solidFill>
                <a:latin typeface="Times New Roman" panose="02020603050405020304" pitchFamily="18" charset="0"/>
              </a:rPr>
              <a:t>Guess the word</a:t>
            </a:r>
          </a:p>
        </p:txBody>
      </p:sp>
      <p:sp>
        <p:nvSpPr>
          <p:cNvPr id="28675" name="Rectangle 3">
            <a:extLst>
              <a:ext uri="{FF2B5EF4-FFF2-40B4-BE49-F238E27FC236}">
                <a16:creationId xmlns:a16="http://schemas.microsoft.com/office/drawing/2014/main" id="{21E09C22-DCD4-4BCE-825E-B3B82DE8DCA0}"/>
              </a:ext>
            </a:extLst>
          </p:cNvPr>
          <p:cNvSpPr>
            <a:spLocks noGrp="1" noChangeArrowheads="1"/>
          </p:cNvSpPr>
          <p:nvPr>
            <p:ph idx="1"/>
          </p:nvPr>
        </p:nvSpPr>
        <p:spPr>
          <a:xfrm>
            <a:off x="3335481" y="591344"/>
            <a:ext cx="5179868" cy="5585619"/>
          </a:xfrm>
        </p:spPr>
        <p:txBody>
          <a:bodyPr rtlCol="0" anchor="ctr">
            <a:normAutofit/>
          </a:bodyPr>
          <a:lstStyle/>
          <a:p>
            <a:pPr eaLnBrk="1" fontAlgn="auto" hangingPunct="1">
              <a:buFontTx/>
              <a:buNone/>
              <a:defRPr/>
            </a:pPr>
            <a:endParaRPr lang="it-IT" altLang="en-US" dirty="0">
              <a:latin typeface="Times New Roman" panose="02020603050405020304" pitchFamily="18" charset="0"/>
            </a:endParaRPr>
          </a:p>
          <a:p>
            <a:pPr eaLnBrk="1" fontAlgn="auto" hangingPunct="1">
              <a:buFontTx/>
              <a:buNone/>
              <a:defRPr/>
            </a:pPr>
            <a:endParaRPr lang="it-IT" altLang="en-US" dirty="0">
              <a:latin typeface="Times New Roman" panose="02020603050405020304" pitchFamily="18" charset="0"/>
            </a:endParaRPr>
          </a:p>
          <a:p>
            <a:pPr eaLnBrk="1" fontAlgn="auto" hangingPunct="1">
              <a:buFontTx/>
              <a:buNone/>
              <a:defRPr/>
            </a:pPr>
            <a:endParaRPr lang="it-IT" altLang="en-US" dirty="0">
              <a:latin typeface="Times New Roman" panose="02020603050405020304" pitchFamily="18" charset="0"/>
            </a:endParaRPr>
          </a:p>
          <a:p>
            <a:pPr eaLnBrk="1" fontAlgn="auto" hangingPunct="1">
              <a:buFontTx/>
              <a:buNone/>
              <a:defRPr/>
            </a:pPr>
            <a:endParaRPr lang="it-IT" altLang="en-US" dirty="0"/>
          </a:p>
          <a:p>
            <a:pPr eaLnBrk="1" fontAlgn="auto" hangingPunct="1">
              <a:buFontTx/>
              <a:buNone/>
              <a:defRPr/>
            </a:pPr>
            <a:endParaRPr lang="it-IT" altLang="en-US" dirty="0"/>
          </a:p>
          <a:p>
            <a:pPr eaLnBrk="1" fontAlgn="auto" hangingPunct="1">
              <a:buFontTx/>
              <a:buNone/>
              <a:defRPr/>
            </a:pPr>
            <a:endParaRPr lang="it-IT" altLang="en-US" dirty="0"/>
          </a:p>
          <a:p>
            <a:pPr eaLnBrk="1" fontAlgn="auto" hangingPunct="1">
              <a:buFontTx/>
              <a:buNone/>
              <a:defRPr/>
            </a:pPr>
            <a:endParaRPr lang="it-IT" altLang="en-US" dirty="0"/>
          </a:p>
        </p:txBody>
      </p:sp>
      <p:sp>
        <p:nvSpPr>
          <p:cNvPr id="12292" name="Segnaposto numero diapositiva 5">
            <a:extLst>
              <a:ext uri="{FF2B5EF4-FFF2-40B4-BE49-F238E27FC236}">
                <a16:creationId xmlns:a16="http://schemas.microsoft.com/office/drawing/2014/main" id="{9EB5629D-8AE9-4084-A7E6-50365BC2A440}"/>
              </a:ext>
            </a:extLst>
          </p:cNvPr>
          <p:cNvSpPr>
            <a:spLocks noGrp="1"/>
          </p:cNvSpPr>
          <p:nvPr>
            <p:ph type="sldNum" sz="quarter" idx="12"/>
          </p:nvPr>
        </p:nvSpPr>
        <p:spPr bwMode="auto">
          <a:xfrm>
            <a:off x="7156173" y="6356350"/>
            <a:ext cx="1359176"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ts val="600"/>
              </a:spcAft>
            </a:pPr>
            <a:fld id="{A1DE86B0-FC7E-453B-AB8B-D74584C8A84B}" type="slidenum">
              <a:rPr lang="it-IT" altLang="en-US">
                <a:latin typeface="Arial" panose="020B0604020202020204" pitchFamily="34" charset="0"/>
                <a:cs typeface="Arial" panose="020B0604020202020204" pitchFamily="34" charset="0"/>
              </a:rPr>
              <a:pPr fontAlgn="base">
                <a:spcBef>
                  <a:spcPct val="0"/>
                </a:spcBef>
                <a:spcAft>
                  <a:spcPts val="600"/>
                </a:spcAft>
              </a:pPr>
              <a:t>7</a:t>
            </a:fld>
            <a:endParaRPr lang="it-IT" altLang="en-US">
              <a:latin typeface="Arial" panose="020B0604020202020204" pitchFamily="34" charset="0"/>
              <a:cs typeface="Arial" panose="020B0604020202020204" pitchFamily="34" charset="0"/>
            </a:endParaRPr>
          </a:p>
        </p:txBody>
      </p:sp>
      <p:sp>
        <p:nvSpPr>
          <p:cNvPr id="3" name="CasellaDiTesto 2">
            <a:extLst>
              <a:ext uri="{FF2B5EF4-FFF2-40B4-BE49-F238E27FC236}">
                <a16:creationId xmlns:a16="http://schemas.microsoft.com/office/drawing/2014/main" id="{B75BD535-49D4-4DA6-ED42-883AB254478E}"/>
              </a:ext>
            </a:extLst>
          </p:cNvPr>
          <p:cNvSpPr txBox="1"/>
          <p:nvPr/>
        </p:nvSpPr>
        <p:spPr>
          <a:xfrm>
            <a:off x="3428264" y="1767059"/>
            <a:ext cx="4572000" cy="1754326"/>
          </a:xfrm>
          <a:prstGeom prst="rect">
            <a:avLst/>
          </a:prstGeom>
          <a:noFill/>
        </p:spPr>
        <p:txBody>
          <a:bodyPr wrap="square">
            <a:spAutoFit/>
          </a:bodyPr>
          <a:lstStyle/>
          <a:p>
            <a:pPr eaLnBrk="1" hangingPunct="1">
              <a:buFontTx/>
              <a:buNone/>
            </a:pPr>
            <a:r>
              <a:rPr lang="it-IT" altLang="en-US" dirty="0"/>
              <a:t>1. </a:t>
            </a:r>
            <a:r>
              <a:rPr lang="it-IT" altLang="en-US" dirty="0" err="1"/>
              <a:t>nescitpeige</a:t>
            </a:r>
            <a:endParaRPr lang="it-IT" altLang="en-US" dirty="0"/>
          </a:p>
          <a:p>
            <a:pPr eaLnBrk="1" hangingPunct="1">
              <a:buFontTx/>
              <a:buNone/>
            </a:pPr>
            <a:r>
              <a:rPr lang="it-IT" altLang="en-US" dirty="0"/>
              <a:t>2. </a:t>
            </a:r>
            <a:r>
              <a:rPr lang="it-IT" altLang="en-US" dirty="0" err="1"/>
              <a:t>Ytilibail</a:t>
            </a:r>
            <a:endParaRPr lang="it-IT" altLang="en-US" dirty="0"/>
          </a:p>
          <a:p>
            <a:pPr eaLnBrk="1" hangingPunct="1">
              <a:buFontTx/>
              <a:buNone/>
            </a:pPr>
            <a:r>
              <a:rPr lang="it-IT" altLang="en-US" dirty="0"/>
              <a:t>3. </a:t>
            </a:r>
            <a:r>
              <a:rPr lang="it-IT" altLang="en-US" dirty="0" err="1"/>
              <a:t>Kgsnpina</a:t>
            </a:r>
            <a:endParaRPr lang="it-IT" altLang="en-US" dirty="0"/>
          </a:p>
          <a:p>
            <a:pPr eaLnBrk="1" hangingPunct="1">
              <a:buFontTx/>
              <a:buNone/>
            </a:pPr>
            <a:r>
              <a:rPr lang="it-IT" altLang="en-US" dirty="0"/>
              <a:t>4. </a:t>
            </a:r>
            <a:r>
              <a:rPr lang="it-IT" altLang="en-US" dirty="0" err="1"/>
              <a:t>Dnoaipto</a:t>
            </a:r>
            <a:endParaRPr lang="it-IT" altLang="en-US" dirty="0"/>
          </a:p>
          <a:p>
            <a:pPr eaLnBrk="1" hangingPunct="1">
              <a:buFontTx/>
              <a:buNone/>
            </a:pPr>
            <a:r>
              <a:rPr lang="it-IT" altLang="en-US" dirty="0"/>
              <a:t>5. </a:t>
            </a:r>
            <a:r>
              <a:rPr lang="it-IT" altLang="en-US" dirty="0" err="1"/>
              <a:t>lufmrah</a:t>
            </a:r>
            <a:endParaRPr lang="it-IT" altLang="en-US" dirty="0"/>
          </a:p>
          <a:p>
            <a:pPr eaLnBrk="1" hangingPunct="1">
              <a:buFontTx/>
              <a:buNone/>
            </a:pPr>
            <a:endParaRPr lang="it-IT" altLang="en-US" dirty="0"/>
          </a:p>
        </p:txBody>
      </p:sp>
      <p:sp>
        <p:nvSpPr>
          <p:cNvPr id="4" name="CasellaDiTesto 3">
            <a:extLst>
              <a:ext uri="{FF2B5EF4-FFF2-40B4-BE49-F238E27FC236}">
                <a16:creationId xmlns:a16="http://schemas.microsoft.com/office/drawing/2014/main" id="{F8B90583-F4EB-76C0-DE37-81F59A147EE0}"/>
              </a:ext>
            </a:extLst>
          </p:cNvPr>
          <p:cNvSpPr txBox="1"/>
          <p:nvPr/>
        </p:nvSpPr>
        <p:spPr>
          <a:xfrm>
            <a:off x="1691680" y="1153572"/>
            <a:ext cx="1316528" cy="646331"/>
          </a:xfrm>
          <a:prstGeom prst="rect">
            <a:avLst/>
          </a:prstGeom>
          <a:noFill/>
        </p:spPr>
        <p:txBody>
          <a:bodyPr wrap="square" rtlCol="0">
            <a:spAutoFit/>
          </a:bodyPr>
          <a:lstStyle/>
          <a:p>
            <a:r>
              <a:rPr lang="en-US" dirty="0"/>
              <a:t>Guess the words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3055"/>
    </mc:Choice>
    <mc:Fallback xmlns="">
      <p:transition spd="slow" advTm="1305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714"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710" name="Picture 29709" descr="Plant growing in a concrete crack">
            <a:extLst>
              <a:ext uri="{FF2B5EF4-FFF2-40B4-BE49-F238E27FC236}">
                <a16:creationId xmlns:a16="http://schemas.microsoft.com/office/drawing/2014/main" id="{10BCDA24-505B-190A-3B40-FF6AB6F84CDF}"/>
              </a:ext>
            </a:extLst>
          </p:cNvPr>
          <p:cNvPicPr>
            <a:picLocks noChangeAspect="1"/>
          </p:cNvPicPr>
          <p:nvPr/>
        </p:nvPicPr>
        <p:blipFill rotWithShape="1">
          <a:blip r:embed="rId3"/>
          <a:srcRect l="18458" r="37092" b="-1"/>
          <a:stretch/>
        </p:blipFill>
        <p:spPr>
          <a:xfrm>
            <a:off x="4577270" y="10"/>
            <a:ext cx="4566728" cy="6857990"/>
          </a:xfrm>
          <a:prstGeom prst="rect">
            <a:avLst/>
          </a:prstGeom>
        </p:spPr>
      </p:pic>
      <p:sp useBgFill="1">
        <p:nvSpPr>
          <p:cNvPr id="29716" name="Rectangle 29715">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7268"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718" name="Rectangle 29717">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7268"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Rectangle 2">
            <a:extLst>
              <a:ext uri="{FF2B5EF4-FFF2-40B4-BE49-F238E27FC236}">
                <a16:creationId xmlns:a16="http://schemas.microsoft.com/office/drawing/2014/main" id="{42FB18BC-5D0E-44E3-A585-4FC96643D777}"/>
              </a:ext>
            </a:extLst>
          </p:cNvPr>
          <p:cNvSpPr>
            <a:spLocks noGrp="1" noChangeArrowheads="1"/>
          </p:cNvSpPr>
          <p:nvPr>
            <p:ph type="title"/>
          </p:nvPr>
        </p:nvSpPr>
        <p:spPr>
          <a:xfrm>
            <a:off x="571350" y="328512"/>
            <a:ext cx="3583791" cy="1628970"/>
          </a:xfrm>
        </p:spPr>
        <p:txBody>
          <a:bodyPr anchor="ctr">
            <a:normAutofit/>
          </a:bodyPr>
          <a:lstStyle/>
          <a:p>
            <a:pPr eaLnBrk="1" fontAlgn="auto" hangingPunct="1">
              <a:spcAft>
                <a:spcPts val="0"/>
              </a:spcAft>
              <a:defRPr/>
            </a:pPr>
            <a:r>
              <a:rPr lang="it-IT" altLang="en-US" sz="3500">
                <a:latin typeface="Times New Roman" panose="02020603050405020304" pitchFamily="18" charset="0"/>
              </a:rPr>
              <a:t>Answers!</a:t>
            </a:r>
          </a:p>
        </p:txBody>
      </p:sp>
      <p:sp>
        <p:nvSpPr>
          <p:cNvPr id="29699" name="Rectangle 3">
            <a:extLst>
              <a:ext uri="{FF2B5EF4-FFF2-40B4-BE49-F238E27FC236}">
                <a16:creationId xmlns:a16="http://schemas.microsoft.com/office/drawing/2014/main" id="{AED06357-C5EB-42CF-8CE1-A04F2CEBE0CB}"/>
              </a:ext>
            </a:extLst>
          </p:cNvPr>
          <p:cNvSpPr>
            <a:spLocks noGrp="1" noChangeArrowheads="1"/>
          </p:cNvSpPr>
          <p:nvPr>
            <p:ph idx="1"/>
          </p:nvPr>
        </p:nvSpPr>
        <p:spPr>
          <a:xfrm>
            <a:off x="571350" y="2884929"/>
            <a:ext cx="3494817" cy="3374137"/>
          </a:xfrm>
        </p:spPr>
        <p:txBody>
          <a:bodyPr anchor="ctr">
            <a:normAutofit/>
          </a:bodyPr>
          <a:lstStyle/>
          <a:p>
            <a:pPr marL="457200" indent="-457200" eaLnBrk="1" hangingPunct="1">
              <a:buFontTx/>
              <a:buAutoNum type="arabicPeriod"/>
            </a:pPr>
            <a:r>
              <a:rPr lang="it-IT" altLang="en-US" sz="1700" dirty="0" err="1"/>
              <a:t>epigenetics</a:t>
            </a:r>
            <a:endParaRPr lang="it-IT" altLang="en-US" sz="1700" dirty="0"/>
          </a:p>
          <a:p>
            <a:pPr marL="457200" indent="-457200" eaLnBrk="1" hangingPunct="1">
              <a:buFontTx/>
              <a:buAutoNum type="arabicPeriod"/>
            </a:pPr>
            <a:r>
              <a:rPr lang="it-IT" altLang="en-US" sz="1700" dirty="0"/>
              <a:t>liability</a:t>
            </a:r>
          </a:p>
          <a:p>
            <a:pPr marL="457200" indent="-457200" eaLnBrk="1" hangingPunct="1">
              <a:buAutoNum type="arabicPeriod" startAt="3"/>
            </a:pPr>
            <a:r>
              <a:rPr lang="it-IT" altLang="en-US" sz="1700" dirty="0" err="1"/>
              <a:t>spanking</a:t>
            </a:r>
            <a:endParaRPr lang="it-IT" altLang="en-US" sz="1700" dirty="0"/>
          </a:p>
          <a:p>
            <a:pPr marL="457200" indent="-457200" eaLnBrk="1" hangingPunct="1">
              <a:buAutoNum type="arabicPeriod" startAt="3"/>
            </a:pPr>
            <a:r>
              <a:rPr lang="it-IT" altLang="en-US" sz="1700" dirty="0"/>
              <a:t>adoption</a:t>
            </a:r>
          </a:p>
          <a:p>
            <a:pPr marL="457200" indent="-457200" eaLnBrk="1" hangingPunct="1">
              <a:buAutoNum type="arabicPeriod" startAt="3"/>
            </a:pPr>
            <a:r>
              <a:rPr lang="it-IT" altLang="en-US" sz="1700" dirty="0" err="1"/>
              <a:t>harmful</a:t>
            </a:r>
            <a:endParaRPr lang="it-IT" altLang="en-US" sz="1700" dirty="0"/>
          </a:p>
          <a:p>
            <a:pPr marL="457200" indent="-457200" eaLnBrk="1" hangingPunct="1">
              <a:buAutoNum type="arabicPeriod" startAt="3"/>
            </a:pPr>
            <a:endParaRPr lang="it-IT" altLang="en-US" sz="1700" dirty="0"/>
          </a:p>
          <a:p>
            <a:pPr marL="457200" indent="-457200" eaLnBrk="1" hangingPunct="1">
              <a:buFontTx/>
              <a:buAutoNum type="arabicPeriod"/>
            </a:pPr>
            <a:endParaRPr lang="it-IT" altLang="en-US" sz="1700" dirty="0"/>
          </a:p>
        </p:txBody>
      </p:sp>
      <p:sp>
        <p:nvSpPr>
          <p:cNvPr id="13316" name="Segnaposto numero diapositiva 5">
            <a:extLst>
              <a:ext uri="{FF2B5EF4-FFF2-40B4-BE49-F238E27FC236}">
                <a16:creationId xmlns:a16="http://schemas.microsoft.com/office/drawing/2014/main" id="{36377EEA-3591-44F9-9C42-1B316CD17667}"/>
              </a:ext>
            </a:extLst>
          </p:cNvPr>
          <p:cNvSpPr>
            <a:spLocks noGrp="1"/>
          </p:cNvSpPr>
          <p:nvPr>
            <p:ph type="sldNum" sz="quarter" idx="12"/>
          </p:nvPr>
        </p:nvSpPr>
        <p:spPr bwMode="auto">
          <a:xfrm>
            <a:off x="7886700" y="6356350"/>
            <a:ext cx="1097118"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ts val="600"/>
              </a:spcAft>
            </a:pPr>
            <a:fld id="{D3966B15-DE94-4D3E-A026-FE5F133833E8}" type="slidenum">
              <a:rPr lang="it-IT" altLang="en-US">
                <a:solidFill>
                  <a:srgbClr val="FFFFFF"/>
                </a:solidFill>
                <a:latin typeface="Arial" panose="020B0604020202020204" pitchFamily="34" charset="0"/>
                <a:cs typeface="Arial" panose="020B0604020202020204" pitchFamily="34" charset="0"/>
              </a:rPr>
              <a:pPr fontAlgn="base">
                <a:spcBef>
                  <a:spcPct val="0"/>
                </a:spcBef>
                <a:spcAft>
                  <a:spcPts val="600"/>
                </a:spcAft>
              </a:pPr>
              <a:t>8</a:t>
            </a:fld>
            <a:endParaRPr lang="it-IT" altLang="en-US">
              <a:solidFill>
                <a:srgbClr val="FFFFFF"/>
              </a:solidFill>
              <a:latin typeface="Arial" panose="020B0604020202020204" pitchFamily="34" charset="0"/>
              <a:cs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7567"/>
    </mc:Choice>
    <mc:Fallback xmlns="">
      <p:transition spd="slow" advTm="7567"/>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1000"/>
                                        <p:tgtEl>
                                          <p:spTgt spid="2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fade">
                                      <p:cBhvr>
                                        <p:cTn id="12" dur="1000"/>
                                        <p:tgtEl>
                                          <p:spTgt spid="296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fade">
                                      <p:cBhvr>
                                        <p:cTn id="17" dur="1000"/>
                                        <p:tgtEl>
                                          <p:spTgt spid="296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699">
                                            <p:txEl>
                                              <p:pRg st="3" end="3"/>
                                            </p:txEl>
                                          </p:spTgt>
                                        </p:tgtEl>
                                        <p:attrNameLst>
                                          <p:attrName>style.visibility</p:attrName>
                                        </p:attrNameLst>
                                      </p:cBhvr>
                                      <p:to>
                                        <p:strVal val="visible"/>
                                      </p:to>
                                    </p:set>
                                    <p:animEffect transition="in" filter="fade">
                                      <p:cBhvr>
                                        <p:cTn id="22" dur="1000"/>
                                        <p:tgtEl>
                                          <p:spTgt spid="296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699">
                                            <p:txEl>
                                              <p:pRg st="4" end="4"/>
                                            </p:txEl>
                                          </p:spTgt>
                                        </p:tgtEl>
                                        <p:attrNameLst>
                                          <p:attrName>style.visibility</p:attrName>
                                        </p:attrNameLst>
                                      </p:cBhvr>
                                      <p:to>
                                        <p:strVal val="visible"/>
                                      </p:to>
                                    </p:set>
                                    <p:animEffect transition="in" filter="fade">
                                      <p:cBhvr>
                                        <p:cTn id="27" dur="1000"/>
                                        <p:tgtEl>
                                          <p:spTgt spid="296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21"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0" name="Rectangle 2">
            <a:extLst>
              <a:ext uri="{FF2B5EF4-FFF2-40B4-BE49-F238E27FC236}">
                <a16:creationId xmlns:a16="http://schemas.microsoft.com/office/drawing/2014/main" id="{4B08B7F5-7B01-4424-8BE6-FA1E7038CED6}"/>
              </a:ext>
            </a:extLst>
          </p:cNvPr>
          <p:cNvSpPr>
            <a:spLocks noGrp="1" noChangeArrowheads="1"/>
          </p:cNvSpPr>
          <p:nvPr>
            <p:ph type="title"/>
          </p:nvPr>
        </p:nvSpPr>
        <p:spPr>
          <a:xfrm>
            <a:off x="107504" y="762001"/>
            <a:ext cx="4464493" cy="1154831"/>
          </a:xfrm>
        </p:spPr>
        <p:txBody>
          <a:bodyPr anchor="ctr">
            <a:normAutofit/>
          </a:bodyPr>
          <a:lstStyle/>
          <a:p>
            <a:pPr eaLnBrk="1" fontAlgn="auto" hangingPunct="1">
              <a:spcAft>
                <a:spcPts val="0"/>
              </a:spcAft>
              <a:defRPr/>
            </a:pPr>
            <a:r>
              <a:rPr lang="en-US" altLang="en-US" sz="3500" dirty="0">
                <a:latin typeface="Times New Roman" panose="02020603050405020304" pitchFamily="18" charset="0"/>
              </a:rPr>
              <a:t>Guess </a:t>
            </a:r>
            <a:r>
              <a:rPr lang="en-US" altLang="en-US" sz="3500" dirty="0" err="1">
                <a:latin typeface="Times New Roman" panose="02020603050405020304" pitchFamily="18" charset="0"/>
              </a:rPr>
              <a:t>thewords</a:t>
            </a:r>
            <a:r>
              <a:rPr lang="en-US" altLang="en-US" sz="3500" dirty="0">
                <a:latin typeface="Times New Roman" panose="02020603050405020304" pitchFamily="18" charset="0"/>
              </a:rPr>
              <a:t> part II</a:t>
            </a:r>
          </a:p>
        </p:txBody>
      </p:sp>
      <p:sp>
        <p:nvSpPr>
          <p:cNvPr id="5123" name="Rectangle 3">
            <a:extLst>
              <a:ext uri="{FF2B5EF4-FFF2-40B4-BE49-F238E27FC236}">
                <a16:creationId xmlns:a16="http://schemas.microsoft.com/office/drawing/2014/main" id="{01150791-3AE6-44A9-96D9-7F1A91C74044}"/>
              </a:ext>
            </a:extLst>
          </p:cNvPr>
          <p:cNvSpPr>
            <a:spLocks noGrp="1" noChangeArrowheads="1"/>
          </p:cNvSpPr>
          <p:nvPr>
            <p:ph idx="1"/>
          </p:nvPr>
        </p:nvSpPr>
        <p:spPr>
          <a:xfrm>
            <a:off x="571350" y="2470244"/>
            <a:ext cx="4000647" cy="3769835"/>
          </a:xfrm>
        </p:spPr>
        <p:txBody>
          <a:bodyPr rtlCol="0" anchor="ctr">
            <a:normAutofit/>
          </a:bodyPr>
          <a:lstStyle/>
          <a:p>
            <a:pPr eaLnBrk="1" fontAlgn="auto" hangingPunct="1">
              <a:buFontTx/>
              <a:buNone/>
              <a:defRPr/>
            </a:pPr>
            <a:r>
              <a:rPr lang="it-IT" altLang="en-US" sz="1700"/>
              <a:t>  </a:t>
            </a:r>
          </a:p>
          <a:p>
            <a:pPr eaLnBrk="1" fontAlgn="auto" hangingPunct="1">
              <a:buFontTx/>
              <a:buNone/>
              <a:defRPr/>
            </a:pPr>
            <a:endParaRPr lang="it-IT" altLang="en-US" sz="1700">
              <a:latin typeface="Times New Roman" panose="02020603050405020304" pitchFamily="18" charset="0"/>
            </a:endParaRPr>
          </a:p>
          <a:p>
            <a:pPr eaLnBrk="1" fontAlgn="auto" hangingPunct="1">
              <a:buFontTx/>
              <a:buNone/>
              <a:defRPr/>
            </a:pPr>
            <a:r>
              <a:rPr lang="it-IT" altLang="en-US" sz="1700">
                <a:latin typeface="Times New Roman" panose="02020603050405020304" pitchFamily="18" charset="0"/>
              </a:rPr>
              <a:t>vtoisipe dpdrencneetenei</a:t>
            </a:r>
          </a:p>
          <a:p>
            <a:pPr eaLnBrk="1" fontAlgn="auto" hangingPunct="1">
              <a:buFontTx/>
              <a:buNone/>
              <a:defRPr/>
            </a:pPr>
            <a:endParaRPr lang="it-IT" altLang="en-US" sz="1700">
              <a:latin typeface="Times New Roman" panose="02020603050405020304" pitchFamily="18" charset="0"/>
            </a:endParaRPr>
          </a:p>
          <a:p>
            <a:pPr eaLnBrk="1" fontAlgn="auto" hangingPunct="1">
              <a:buFontTx/>
              <a:buNone/>
              <a:defRPr/>
            </a:pPr>
            <a:r>
              <a:rPr lang="it-IT" altLang="en-US" sz="1700">
                <a:latin typeface="Times New Roman" panose="02020603050405020304" pitchFamily="18" charset="0"/>
              </a:rPr>
              <a:t>luddiivnia ybiilttanocuca</a:t>
            </a:r>
          </a:p>
          <a:p>
            <a:pPr eaLnBrk="1" fontAlgn="auto" hangingPunct="1">
              <a:buFontTx/>
              <a:buNone/>
              <a:defRPr/>
            </a:pPr>
            <a:endParaRPr lang="it-IT" altLang="en-US" sz="1700">
              <a:latin typeface="Times New Roman" panose="02020603050405020304" pitchFamily="18" charset="0"/>
            </a:endParaRPr>
          </a:p>
          <a:p>
            <a:pPr eaLnBrk="1" fontAlgn="auto" hangingPunct="1">
              <a:buFontTx/>
              <a:buNone/>
              <a:defRPr/>
            </a:pPr>
            <a:r>
              <a:rPr lang="it-IT" altLang="en-US" sz="1700">
                <a:latin typeface="Times New Roman" panose="02020603050405020304" pitchFamily="18" charset="0"/>
              </a:rPr>
              <a:t>  luaqe nppcttirioia </a:t>
            </a:r>
          </a:p>
          <a:p>
            <a:pPr eaLnBrk="1" fontAlgn="auto" hangingPunct="1">
              <a:buFontTx/>
              <a:buNone/>
              <a:defRPr/>
            </a:pPr>
            <a:endParaRPr lang="it-IT" altLang="en-US" sz="1700">
              <a:latin typeface="Times New Roman" panose="02020603050405020304" pitchFamily="18" charset="0"/>
            </a:endParaRPr>
          </a:p>
          <a:p>
            <a:pPr eaLnBrk="1" fontAlgn="auto" hangingPunct="1">
              <a:buFontTx/>
              <a:buNone/>
              <a:defRPr/>
            </a:pPr>
            <a:r>
              <a:rPr lang="it-IT" altLang="en-US" sz="1700">
                <a:latin typeface="Times New Roman" panose="02020603050405020304" pitchFamily="18" charset="0"/>
              </a:rPr>
              <a:t>  tlsemoaunisu ttcreaiinno</a:t>
            </a:r>
          </a:p>
          <a:p>
            <a:pPr eaLnBrk="1" fontAlgn="auto" hangingPunct="1">
              <a:buFontTx/>
              <a:buNone/>
              <a:defRPr/>
            </a:pPr>
            <a:endParaRPr lang="it-IT" altLang="en-US" sz="1700">
              <a:latin typeface="Times New Roman" panose="02020603050405020304" pitchFamily="18" charset="0"/>
            </a:endParaRPr>
          </a:p>
          <a:p>
            <a:pPr eaLnBrk="1" fontAlgn="auto" hangingPunct="1">
              <a:buFontTx/>
              <a:buNone/>
              <a:defRPr/>
            </a:pPr>
            <a:endParaRPr lang="it-IT" altLang="en-US" sz="1700">
              <a:latin typeface="Times New Roman" panose="02020603050405020304" pitchFamily="18" charset="0"/>
            </a:endParaRPr>
          </a:p>
          <a:p>
            <a:pPr eaLnBrk="1" fontAlgn="auto" hangingPunct="1">
              <a:buFontTx/>
              <a:buNone/>
              <a:defRPr/>
            </a:pPr>
            <a:endParaRPr lang="it-IT" altLang="en-US" sz="1700"/>
          </a:p>
          <a:p>
            <a:pPr eaLnBrk="1" fontAlgn="auto" hangingPunct="1">
              <a:buFontTx/>
              <a:buNone/>
              <a:defRPr/>
            </a:pPr>
            <a:endParaRPr lang="it-IT" altLang="en-US" sz="1700"/>
          </a:p>
          <a:p>
            <a:pPr eaLnBrk="1" fontAlgn="auto" hangingPunct="1">
              <a:buFontTx/>
              <a:buNone/>
              <a:defRPr/>
            </a:pPr>
            <a:endParaRPr lang="it-IT" altLang="en-US" sz="1700"/>
          </a:p>
        </p:txBody>
      </p:sp>
      <p:pic>
        <p:nvPicPr>
          <p:cNvPr id="17417" name="Picture 17416" descr="Question mark on green pastel background">
            <a:extLst>
              <a:ext uri="{FF2B5EF4-FFF2-40B4-BE49-F238E27FC236}">
                <a16:creationId xmlns:a16="http://schemas.microsoft.com/office/drawing/2014/main" id="{73250DD5-5AB3-9A2D-92CE-24F5351B31CB}"/>
              </a:ext>
            </a:extLst>
          </p:cNvPr>
          <p:cNvPicPr>
            <a:picLocks noChangeAspect="1"/>
          </p:cNvPicPr>
          <p:nvPr/>
        </p:nvPicPr>
        <p:blipFill rotWithShape="1">
          <a:blip r:embed="rId3"/>
          <a:srcRect l="48156" r="8162" b="-1"/>
          <a:stretch/>
        </p:blipFill>
        <p:spPr>
          <a:xfrm>
            <a:off x="5143347" y="-10886"/>
            <a:ext cx="4000653" cy="6868886"/>
          </a:xfrm>
          <a:prstGeom prst="rect">
            <a:avLst/>
          </a:prstGeom>
          <a:effectLst>
            <a:outerShdw blurRad="127000" dist="50800" dir="10800000" sx="99000" sy="99000" algn="r" rotWithShape="0">
              <a:prstClr val="black">
                <a:alpha val="40000"/>
              </a:prstClr>
            </a:outerShdw>
          </a:effectLst>
        </p:spPr>
      </p:pic>
      <p:sp>
        <p:nvSpPr>
          <p:cNvPr id="17412" name="Segnaposto numero diapositiva 5">
            <a:extLst>
              <a:ext uri="{FF2B5EF4-FFF2-40B4-BE49-F238E27FC236}">
                <a16:creationId xmlns:a16="http://schemas.microsoft.com/office/drawing/2014/main" id="{085D7709-06D3-47DA-96CD-75D1EA2E6327}"/>
              </a:ext>
            </a:extLst>
          </p:cNvPr>
          <p:cNvSpPr>
            <a:spLocks noGrp="1"/>
          </p:cNvSpPr>
          <p:nvPr>
            <p:ph type="sldNum" sz="quarter" idx="12"/>
          </p:nvPr>
        </p:nvSpPr>
        <p:spPr bwMode="auto">
          <a:xfrm>
            <a:off x="7625901" y="6356350"/>
            <a:ext cx="1326319"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ts val="600"/>
              </a:spcAft>
            </a:pPr>
            <a:fld id="{2131AE73-893F-42E6-A433-CBAC70D8DB3E}" type="slidenum">
              <a:rPr lang="it-IT" altLang="en-US">
                <a:solidFill>
                  <a:srgbClr val="FFFFFF"/>
                </a:solidFill>
                <a:latin typeface="Arial" panose="020B0604020202020204" pitchFamily="34" charset="0"/>
                <a:cs typeface="Arial" panose="020B0604020202020204" pitchFamily="34" charset="0"/>
              </a:rPr>
              <a:pPr fontAlgn="base">
                <a:spcBef>
                  <a:spcPct val="0"/>
                </a:spcBef>
                <a:spcAft>
                  <a:spcPts val="600"/>
                </a:spcAft>
              </a:pPr>
              <a:t>9</a:t>
            </a:fld>
            <a:endParaRPr lang="it-IT" altLang="en-US">
              <a:solidFill>
                <a:srgbClr val="FFFFFF"/>
              </a:solidFill>
              <a:latin typeface="Arial" panose="020B0604020202020204" pitchFamily="34" charset="0"/>
              <a:cs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8675"/>
    </mc:Choice>
    <mc:Fallback xmlns="">
      <p:transition spd="slow" advTm="8675"/>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123">
                                            <p:txEl>
                                              <p:pRg st="2" end="2"/>
                                            </p:txEl>
                                          </p:spTgt>
                                        </p:tgtEl>
                                        <p:attrNameLst>
                                          <p:attrName>style.visibility</p:attrName>
                                        </p:attrNameLst>
                                      </p:cBhvr>
                                      <p:to>
                                        <p:strVal val="visible"/>
                                      </p:to>
                                    </p:set>
                                    <p:animEffect transition="in" filter="fade">
                                      <p:cBhvr>
                                        <p:cTn id="12" dur="1000"/>
                                        <p:tgtEl>
                                          <p:spTgt spid="512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123">
                                            <p:txEl>
                                              <p:pRg st="4" end="4"/>
                                            </p:txEl>
                                          </p:spTgt>
                                        </p:tgtEl>
                                        <p:attrNameLst>
                                          <p:attrName>style.visibility</p:attrName>
                                        </p:attrNameLst>
                                      </p:cBhvr>
                                      <p:to>
                                        <p:strVal val="visible"/>
                                      </p:to>
                                    </p:set>
                                    <p:animEffect transition="in" filter="fade">
                                      <p:cBhvr>
                                        <p:cTn id="17" dur="1000"/>
                                        <p:tgtEl>
                                          <p:spTgt spid="512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123">
                                            <p:txEl>
                                              <p:pRg st="6" end="6"/>
                                            </p:txEl>
                                          </p:spTgt>
                                        </p:tgtEl>
                                        <p:attrNameLst>
                                          <p:attrName>style.visibility</p:attrName>
                                        </p:attrNameLst>
                                      </p:cBhvr>
                                      <p:to>
                                        <p:strVal val="visible"/>
                                      </p:to>
                                    </p:set>
                                    <p:animEffect transition="in" filter="fade">
                                      <p:cBhvr>
                                        <p:cTn id="22" dur="1000"/>
                                        <p:tgtEl>
                                          <p:spTgt spid="5123">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123">
                                            <p:txEl>
                                              <p:pRg st="8" end="8"/>
                                            </p:txEl>
                                          </p:spTgt>
                                        </p:tgtEl>
                                        <p:attrNameLst>
                                          <p:attrName>style.visibility</p:attrName>
                                        </p:attrNameLst>
                                      </p:cBhvr>
                                      <p:to>
                                        <p:strVal val="visible"/>
                                      </p:to>
                                    </p:set>
                                    <p:animEffect transition="in" filter="fade">
                                      <p:cBhvr>
                                        <p:cTn id="27" dur="1000"/>
                                        <p:tgtEl>
                                          <p:spTgt spid="51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7|18.8|3.1|2.2|5.5|3"/>
</p:tagLst>
</file>

<file path=ppt/tags/tag10.xml><?xml version="1.0" encoding="utf-8"?>
<p:tagLst xmlns:a="http://schemas.openxmlformats.org/drawingml/2006/main" xmlns:r="http://schemas.openxmlformats.org/officeDocument/2006/relationships" xmlns:p="http://schemas.openxmlformats.org/presentationml/2006/main">
  <p:tag name="TIMING" val="|4.2"/>
</p:tagLst>
</file>

<file path=ppt/tags/tag11.xml><?xml version="1.0" encoding="utf-8"?>
<p:tagLst xmlns:a="http://schemas.openxmlformats.org/drawingml/2006/main" xmlns:r="http://schemas.openxmlformats.org/officeDocument/2006/relationships" xmlns:p="http://schemas.openxmlformats.org/presentationml/2006/main">
  <p:tag name="TIMING" val="|2.6|1.6"/>
</p:tagLst>
</file>

<file path=ppt/tags/tag2.xml><?xml version="1.0" encoding="utf-8"?>
<p:tagLst xmlns:a="http://schemas.openxmlformats.org/drawingml/2006/main" xmlns:r="http://schemas.openxmlformats.org/officeDocument/2006/relationships" xmlns:p="http://schemas.openxmlformats.org/presentationml/2006/main">
  <p:tag name="TIMING" val="|3.5|1.4|5.6"/>
</p:tagLst>
</file>

<file path=ppt/tags/tag3.xml><?xml version="1.0" encoding="utf-8"?>
<p:tagLst xmlns:a="http://schemas.openxmlformats.org/drawingml/2006/main" xmlns:r="http://schemas.openxmlformats.org/officeDocument/2006/relationships" xmlns:p="http://schemas.openxmlformats.org/presentationml/2006/main">
  <p:tag name="TIMING" val="|9.2|4.3|4"/>
</p:tagLst>
</file>

<file path=ppt/tags/tag4.xml><?xml version="1.0" encoding="utf-8"?>
<p:tagLst xmlns:a="http://schemas.openxmlformats.org/drawingml/2006/main" xmlns:r="http://schemas.openxmlformats.org/officeDocument/2006/relationships" xmlns:p="http://schemas.openxmlformats.org/presentationml/2006/main">
  <p:tag name="TIMING" val="|1.6|0.4|0.4|0.4|0.4"/>
</p:tagLst>
</file>

<file path=ppt/tags/tag5.xml><?xml version="1.0" encoding="utf-8"?>
<p:tagLst xmlns:a="http://schemas.openxmlformats.org/drawingml/2006/main" xmlns:r="http://schemas.openxmlformats.org/officeDocument/2006/relationships" xmlns:p="http://schemas.openxmlformats.org/presentationml/2006/main">
  <p:tag name="TIMING" val="|1.5|1.3|1.1|1.2|1.2"/>
</p:tagLst>
</file>

<file path=ppt/tags/tag6.xml><?xml version="1.0" encoding="utf-8"?>
<p:tagLst xmlns:a="http://schemas.openxmlformats.org/drawingml/2006/main" xmlns:r="http://schemas.openxmlformats.org/officeDocument/2006/relationships" xmlns:p="http://schemas.openxmlformats.org/presentationml/2006/main">
  <p:tag name="TIMING" val="|2.5|0.6|0.8|0.9|0.7"/>
</p:tagLst>
</file>

<file path=ppt/tags/tag7.xml><?xml version="1.0" encoding="utf-8"?>
<p:tagLst xmlns:a="http://schemas.openxmlformats.org/drawingml/2006/main" xmlns:r="http://schemas.openxmlformats.org/officeDocument/2006/relationships" xmlns:p="http://schemas.openxmlformats.org/presentationml/2006/main">
  <p:tag name="TIMING" val="|1.1|2.3|1.9|1.8"/>
</p:tagLst>
</file>

<file path=ppt/tags/tag8.xml><?xml version="1.0" encoding="utf-8"?>
<p:tagLst xmlns:a="http://schemas.openxmlformats.org/drawingml/2006/main" xmlns:r="http://schemas.openxmlformats.org/officeDocument/2006/relationships" xmlns:p="http://schemas.openxmlformats.org/presentationml/2006/main">
  <p:tag name="TIMING" val="|3.4|3.5"/>
</p:tagLst>
</file>

<file path=ppt/tags/tag9.xml><?xml version="1.0" encoding="utf-8"?>
<p:tagLst xmlns:a="http://schemas.openxmlformats.org/drawingml/2006/main" xmlns:r="http://schemas.openxmlformats.org/officeDocument/2006/relationships" xmlns:p="http://schemas.openxmlformats.org/presentationml/2006/main">
  <p:tag name="TIMING" val="|2|7|1.6"/>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TotalTime>
  <Words>591</Words>
  <Application>Microsoft Office PowerPoint</Application>
  <PresentationFormat>Presentazione su schermo (4:3)</PresentationFormat>
  <Paragraphs>123</Paragraphs>
  <Slides>17</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17</vt:i4>
      </vt:variant>
    </vt:vector>
  </HeadingPairs>
  <TitlesOfParts>
    <vt:vector size="22" baseType="lpstr">
      <vt:lpstr>Arial</vt:lpstr>
      <vt:lpstr>Calibri</vt:lpstr>
      <vt:lpstr>Calibri Light</vt:lpstr>
      <vt:lpstr>Times New Roman</vt:lpstr>
      <vt:lpstr>Tema di Office</vt:lpstr>
      <vt:lpstr>Welcome!</vt:lpstr>
      <vt:lpstr>Reading and Writing</vt:lpstr>
      <vt:lpstr>Homework for today</vt:lpstr>
      <vt:lpstr>Cooperative Learning</vt:lpstr>
      <vt:lpstr>Paraphrasing p. 131</vt:lpstr>
      <vt:lpstr>Persuasive essay –  considerations pg 132     </vt:lpstr>
      <vt:lpstr>Guess the word</vt:lpstr>
      <vt:lpstr>Answers!</vt:lpstr>
      <vt:lpstr>Guess thewords part II</vt:lpstr>
      <vt:lpstr>PIES</vt:lpstr>
      <vt:lpstr>Positive Interdependence</vt:lpstr>
      <vt:lpstr>Individual Accountability</vt:lpstr>
      <vt:lpstr>Simultaneous Interaction</vt:lpstr>
      <vt:lpstr>The Culture Code – The secrets of highly successful groups</vt:lpstr>
      <vt:lpstr>Persuasive essay</vt:lpstr>
      <vt:lpstr>Share the wealth</vt:lpstr>
      <vt:lpstr>Homework for Lesson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afternoon!</dc:title>
  <dc:creator>Elizabeth Sherman</dc:creator>
  <cp:lastModifiedBy>Elizabeth Sherman</cp:lastModifiedBy>
  <cp:revision>10</cp:revision>
  <dcterms:created xsi:type="dcterms:W3CDTF">2020-03-23T11:13:25Z</dcterms:created>
  <dcterms:modified xsi:type="dcterms:W3CDTF">2024-04-09T20:12:24Z</dcterms:modified>
</cp:coreProperties>
</file>