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vVtcxStVx9WF4XTdtZCSSmos1VKr4Rqc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</p:sldMasterIdLst>
  <p:notesMasterIdLst>
    <p:notesMasterId r:id="rId30"/>
  </p:notesMasterIdLst>
  <p:handoutMasterIdLst>
    <p:handoutMasterId r:id="rId31"/>
  </p:handoutMasterIdLst>
  <p:sldIdLst>
    <p:sldId id="256" r:id="rId3"/>
    <p:sldId id="304" r:id="rId4"/>
    <p:sldId id="305" r:id="rId5"/>
    <p:sldId id="294" r:id="rId6"/>
    <p:sldId id="295" r:id="rId7"/>
    <p:sldId id="257" r:id="rId8"/>
    <p:sldId id="258" r:id="rId9"/>
    <p:sldId id="259" r:id="rId10"/>
    <p:sldId id="260" r:id="rId11"/>
    <p:sldId id="263" r:id="rId12"/>
    <p:sldId id="264" r:id="rId13"/>
    <p:sldId id="266" r:id="rId14"/>
    <p:sldId id="267" r:id="rId15"/>
    <p:sldId id="268" r:id="rId16"/>
    <p:sldId id="269" r:id="rId17"/>
    <p:sldId id="307" r:id="rId18"/>
    <p:sldId id="270" r:id="rId19"/>
    <p:sldId id="282" r:id="rId20"/>
    <p:sldId id="309" r:id="rId21"/>
    <p:sldId id="297" r:id="rId22"/>
    <p:sldId id="303" r:id="rId23"/>
    <p:sldId id="275" r:id="rId24"/>
    <p:sldId id="298" r:id="rId25"/>
    <p:sldId id="299" r:id="rId26"/>
    <p:sldId id="300" r:id="rId27"/>
    <p:sldId id="283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78" d="100"/>
          <a:sy n="78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DF34F-8853-4C7C-B46B-51DA4959EB5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42F36-BC8E-40D9-8EE4-5AF043BFA2E1}">
      <dgm:prSet/>
      <dgm:spPr/>
      <dgm:t>
        <a:bodyPr/>
        <a:lstStyle/>
        <a:p>
          <a:r>
            <a:rPr lang="en-US" dirty="0"/>
            <a:t>Group A: </a:t>
          </a:r>
          <a:r>
            <a:rPr lang="it-IT" dirty="0"/>
            <a:t>Tofani, Bettini, D’Innocenzo, </a:t>
          </a:r>
          <a:r>
            <a:rPr lang="it-IT" dirty="0" err="1"/>
            <a:t>Alfaleh</a:t>
          </a:r>
          <a:r>
            <a:rPr lang="it-IT" dirty="0"/>
            <a:t>, Olivieri</a:t>
          </a:r>
          <a:endParaRPr lang="en-US" dirty="0"/>
        </a:p>
      </dgm:t>
    </dgm:pt>
    <dgm:pt modelId="{BF2BD671-E897-46CF-B301-EDA7CC88F2CD}" type="parTrans" cxnId="{255F8872-D30C-4EB9-845E-464A1AD0A424}">
      <dgm:prSet/>
      <dgm:spPr/>
      <dgm:t>
        <a:bodyPr/>
        <a:lstStyle/>
        <a:p>
          <a:endParaRPr lang="en-US"/>
        </a:p>
      </dgm:t>
    </dgm:pt>
    <dgm:pt modelId="{7A90B72A-2420-4096-B013-F9DB7350AA08}" type="sibTrans" cxnId="{255F8872-D30C-4EB9-845E-464A1AD0A424}">
      <dgm:prSet/>
      <dgm:spPr/>
      <dgm:t>
        <a:bodyPr/>
        <a:lstStyle/>
        <a:p>
          <a:endParaRPr lang="en-US"/>
        </a:p>
      </dgm:t>
    </dgm:pt>
    <dgm:pt modelId="{B30B5189-1E84-4FDB-95C6-FEE1BA039E64}">
      <dgm:prSet/>
      <dgm:spPr/>
      <dgm:t>
        <a:bodyPr/>
        <a:lstStyle/>
        <a:p>
          <a:r>
            <a:rPr lang="en-US" dirty="0"/>
            <a:t>Group B: </a:t>
          </a:r>
          <a:r>
            <a:rPr lang="it-IT" dirty="0"/>
            <a:t>Scandagli, Baldi, Radi, Innocenti, </a:t>
          </a:r>
          <a:r>
            <a:rPr lang="it-IT" dirty="0" err="1"/>
            <a:t>Pinori</a:t>
          </a:r>
          <a:endParaRPr lang="en-US" dirty="0"/>
        </a:p>
      </dgm:t>
    </dgm:pt>
    <dgm:pt modelId="{6F557C3B-585D-4BF4-AC3A-F9A492645633}" type="parTrans" cxnId="{9C9827CC-D988-4044-90B0-40A0B422A845}">
      <dgm:prSet/>
      <dgm:spPr/>
      <dgm:t>
        <a:bodyPr/>
        <a:lstStyle/>
        <a:p>
          <a:endParaRPr lang="en-US"/>
        </a:p>
      </dgm:t>
    </dgm:pt>
    <dgm:pt modelId="{F8A7C2C8-114A-4AC8-B4A0-0AD49E0E19EF}" type="sibTrans" cxnId="{9C9827CC-D988-4044-90B0-40A0B422A845}">
      <dgm:prSet/>
      <dgm:spPr/>
      <dgm:t>
        <a:bodyPr/>
        <a:lstStyle/>
        <a:p>
          <a:endParaRPr lang="en-US"/>
        </a:p>
      </dgm:t>
    </dgm:pt>
    <dgm:pt modelId="{8B39B517-3C8D-4B42-ACB6-563612648F5E}">
      <dgm:prSet/>
      <dgm:spPr/>
      <dgm:t>
        <a:bodyPr/>
        <a:lstStyle/>
        <a:p>
          <a:r>
            <a:rPr lang="en-US" dirty="0"/>
            <a:t>Group D: </a:t>
          </a:r>
          <a:r>
            <a:rPr lang="it-IT" dirty="0"/>
            <a:t>Menchini, Di Gregorio, Morosi, Fontana, </a:t>
          </a:r>
          <a:r>
            <a:rPr lang="it-IT" dirty="0" err="1"/>
            <a:t>Loizzi</a:t>
          </a:r>
          <a:endParaRPr lang="en-US" dirty="0"/>
        </a:p>
      </dgm:t>
    </dgm:pt>
    <dgm:pt modelId="{C1C2C6BD-6628-449A-8321-4676745C1DB8}" type="parTrans" cxnId="{2E9DA111-B44B-4F32-96FD-79131C82CD73}">
      <dgm:prSet/>
      <dgm:spPr/>
      <dgm:t>
        <a:bodyPr/>
        <a:lstStyle/>
        <a:p>
          <a:endParaRPr lang="en-US"/>
        </a:p>
      </dgm:t>
    </dgm:pt>
    <dgm:pt modelId="{5AC25AA2-982C-440A-A31F-AB058042D2A0}" type="sibTrans" cxnId="{2E9DA111-B44B-4F32-96FD-79131C82CD73}">
      <dgm:prSet/>
      <dgm:spPr/>
      <dgm:t>
        <a:bodyPr/>
        <a:lstStyle/>
        <a:p>
          <a:endParaRPr lang="en-US"/>
        </a:p>
      </dgm:t>
    </dgm:pt>
    <dgm:pt modelId="{5F4A243A-2196-4F38-89D1-AB2133BC504C}">
      <dgm:prSet/>
      <dgm:spPr/>
      <dgm:t>
        <a:bodyPr/>
        <a:lstStyle/>
        <a:p>
          <a:r>
            <a:rPr lang="en-US" dirty="0"/>
            <a:t>Group E: </a:t>
          </a:r>
          <a:r>
            <a:rPr lang="it-IT" dirty="0" err="1"/>
            <a:t>Voria</a:t>
          </a:r>
          <a:r>
            <a:rPr lang="it-IT" dirty="0"/>
            <a:t>, Fabbri, Pasqua, Puccioni</a:t>
          </a:r>
          <a:endParaRPr lang="en-US" dirty="0"/>
        </a:p>
      </dgm:t>
    </dgm:pt>
    <dgm:pt modelId="{13E17AF3-0984-4597-88C3-A2214D39C0AF}" type="parTrans" cxnId="{9842A9C5-ECFF-4197-AD3B-F4012C40C1DA}">
      <dgm:prSet/>
      <dgm:spPr/>
      <dgm:t>
        <a:bodyPr/>
        <a:lstStyle/>
        <a:p>
          <a:endParaRPr lang="en-US"/>
        </a:p>
      </dgm:t>
    </dgm:pt>
    <dgm:pt modelId="{3774ED0B-0D0E-4C9A-BCA7-907430714BA2}" type="sibTrans" cxnId="{9842A9C5-ECFF-4197-AD3B-F4012C40C1DA}">
      <dgm:prSet/>
      <dgm:spPr/>
      <dgm:t>
        <a:bodyPr/>
        <a:lstStyle/>
        <a:p>
          <a:endParaRPr lang="en-US"/>
        </a:p>
      </dgm:t>
    </dgm:pt>
    <dgm:pt modelId="{A80A769D-AAD5-402B-A6DF-71D4E56C0870}">
      <dgm:prSet/>
      <dgm:spPr/>
      <dgm:t>
        <a:bodyPr/>
        <a:lstStyle/>
        <a:p>
          <a:r>
            <a:rPr lang="en-US" dirty="0"/>
            <a:t> Group F: </a:t>
          </a:r>
          <a:r>
            <a:rPr lang="it-IT" dirty="0" err="1"/>
            <a:t>Borgioli</a:t>
          </a:r>
          <a:r>
            <a:rPr lang="it-IT" dirty="0"/>
            <a:t>, Cianciulli, Orrù, Para, Baggiani</a:t>
          </a:r>
          <a:endParaRPr lang="en-US" dirty="0"/>
        </a:p>
      </dgm:t>
    </dgm:pt>
    <dgm:pt modelId="{3EFDE2B3-75CC-4ADA-B780-F2E1ED070184}" type="parTrans" cxnId="{E4267991-07C0-460A-BC61-2360609A9C50}">
      <dgm:prSet/>
      <dgm:spPr/>
      <dgm:t>
        <a:bodyPr/>
        <a:lstStyle/>
        <a:p>
          <a:endParaRPr lang="en-US"/>
        </a:p>
      </dgm:t>
    </dgm:pt>
    <dgm:pt modelId="{203CAE05-84B2-4490-A574-6E92CF4215A5}" type="sibTrans" cxnId="{E4267991-07C0-460A-BC61-2360609A9C50}">
      <dgm:prSet/>
      <dgm:spPr/>
      <dgm:t>
        <a:bodyPr/>
        <a:lstStyle/>
        <a:p>
          <a:endParaRPr lang="en-US"/>
        </a:p>
      </dgm:t>
    </dgm:pt>
    <dgm:pt modelId="{5474500B-143F-4168-AB19-9537C6D67BE7}">
      <dgm:prSet/>
      <dgm:spPr/>
      <dgm:t>
        <a:bodyPr/>
        <a:lstStyle/>
        <a:p>
          <a:endParaRPr lang="en-US" dirty="0"/>
        </a:p>
      </dgm:t>
    </dgm:pt>
    <dgm:pt modelId="{04BDAB22-53F7-4E3B-BD93-914AB08DC412}" type="parTrans" cxnId="{D219DB26-BE54-400A-B478-82CF7237E417}">
      <dgm:prSet/>
      <dgm:spPr/>
      <dgm:t>
        <a:bodyPr/>
        <a:lstStyle/>
        <a:p>
          <a:endParaRPr lang="en-US"/>
        </a:p>
      </dgm:t>
    </dgm:pt>
    <dgm:pt modelId="{98FAC570-6B04-4390-BA5F-D685574EA019}" type="sibTrans" cxnId="{D219DB26-BE54-400A-B478-82CF7237E417}">
      <dgm:prSet/>
      <dgm:spPr/>
      <dgm:t>
        <a:bodyPr/>
        <a:lstStyle/>
        <a:p>
          <a:endParaRPr lang="en-US"/>
        </a:p>
      </dgm:t>
    </dgm:pt>
    <dgm:pt modelId="{02292815-4005-477F-9A83-8BBED3F3AA55}">
      <dgm:prSet/>
      <dgm:spPr/>
      <dgm:t>
        <a:bodyPr/>
        <a:lstStyle/>
        <a:p>
          <a:r>
            <a:rPr lang="en-US" dirty="0"/>
            <a:t>Group C: </a:t>
          </a:r>
          <a:r>
            <a:rPr lang="it-IT" dirty="0"/>
            <a:t>Bandini, Pali, Martini, Migliari, </a:t>
          </a:r>
          <a:r>
            <a:rPr lang="it-IT" dirty="0" err="1"/>
            <a:t>Vogl</a:t>
          </a:r>
          <a:endParaRPr lang="en-US" dirty="0"/>
        </a:p>
      </dgm:t>
    </dgm:pt>
    <dgm:pt modelId="{81A1DEAB-C04B-4C0B-B70C-38DEA30FA4F5}" type="sibTrans" cxnId="{C7D18644-8DED-4BF0-8C52-5638A1EF8722}">
      <dgm:prSet/>
      <dgm:spPr/>
      <dgm:t>
        <a:bodyPr/>
        <a:lstStyle/>
        <a:p>
          <a:endParaRPr lang="en-US"/>
        </a:p>
      </dgm:t>
    </dgm:pt>
    <dgm:pt modelId="{ECEDF5C9-34B5-4F68-90B1-ED74774D1B45}" type="parTrans" cxnId="{C7D18644-8DED-4BF0-8C52-5638A1EF8722}">
      <dgm:prSet/>
      <dgm:spPr/>
      <dgm:t>
        <a:bodyPr/>
        <a:lstStyle/>
        <a:p>
          <a:endParaRPr lang="en-US"/>
        </a:p>
      </dgm:t>
    </dgm:pt>
    <dgm:pt modelId="{5CF88C4C-2C8B-4E1E-87F0-984D29FEC008}" type="pres">
      <dgm:prSet presAssocID="{165DF34F-8853-4C7C-B46B-51DA4959EB50}" presName="linear" presStyleCnt="0">
        <dgm:presLayoutVars>
          <dgm:animLvl val="lvl"/>
          <dgm:resizeHandles val="exact"/>
        </dgm:presLayoutVars>
      </dgm:prSet>
      <dgm:spPr/>
    </dgm:pt>
    <dgm:pt modelId="{26B20590-7F24-4BF7-B645-D3B8F0E66618}" type="pres">
      <dgm:prSet presAssocID="{C2142F36-BC8E-40D9-8EE4-5AF043BFA2E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B4DA7E4-7747-4D4B-B71F-37418328C343}" type="pres">
      <dgm:prSet presAssocID="{7A90B72A-2420-4096-B013-F9DB7350AA08}" presName="spacer" presStyleCnt="0"/>
      <dgm:spPr/>
    </dgm:pt>
    <dgm:pt modelId="{9539590C-234B-4954-B4FD-06ADEBFF89F4}" type="pres">
      <dgm:prSet presAssocID="{B30B5189-1E84-4FDB-95C6-FEE1BA039E6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F26F9F7-579E-4BA6-B1D2-34C7AFE39D14}" type="pres">
      <dgm:prSet presAssocID="{F8A7C2C8-114A-4AC8-B4A0-0AD49E0E19EF}" presName="spacer" presStyleCnt="0"/>
      <dgm:spPr/>
    </dgm:pt>
    <dgm:pt modelId="{5B626694-78B6-43E9-AE58-3749F2AF3FD9}" type="pres">
      <dgm:prSet presAssocID="{02292815-4005-477F-9A83-8BBED3F3AA5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012B180-AE58-4F55-B37F-CD9D29B3EC37}" type="pres">
      <dgm:prSet presAssocID="{81A1DEAB-C04B-4C0B-B70C-38DEA30FA4F5}" presName="spacer" presStyleCnt="0"/>
      <dgm:spPr/>
    </dgm:pt>
    <dgm:pt modelId="{603CE7FC-4FA3-4F0E-93E0-827410371A7A}" type="pres">
      <dgm:prSet presAssocID="{8B39B517-3C8D-4B42-ACB6-563612648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7E65B2A-BA71-446F-B14A-BC9B7666F46A}" type="pres">
      <dgm:prSet presAssocID="{5AC25AA2-982C-440A-A31F-AB058042D2A0}" presName="spacer" presStyleCnt="0"/>
      <dgm:spPr/>
    </dgm:pt>
    <dgm:pt modelId="{2C3179B9-945B-4245-8E88-EDB446EE1B25}" type="pres">
      <dgm:prSet presAssocID="{5F4A243A-2196-4F38-89D1-AB2133BC50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CDEEA0C-9E76-4640-B4F9-03E331243728}" type="pres">
      <dgm:prSet presAssocID="{3774ED0B-0D0E-4C9A-BCA7-907430714BA2}" presName="spacer" presStyleCnt="0"/>
      <dgm:spPr/>
    </dgm:pt>
    <dgm:pt modelId="{98AD914F-B035-4BCD-BA60-A7A74770356D}" type="pres">
      <dgm:prSet presAssocID="{A80A769D-AAD5-402B-A6DF-71D4E56C087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5F27AC-B648-4646-BA29-4A96283C40F0}" type="pres">
      <dgm:prSet presAssocID="{203CAE05-84B2-4490-A574-6E92CF4215A5}" presName="spacer" presStyleCnt="0"/>
      <dgm:spPr/>
    </dgm:pt>
    <dgm:pt modelId="{57BAE95F-58F9-4328-93A8-83B05EFC1EEA}" type="pres">
      <dgm:prSet presAssocID="{5474500B-143F-4168-AB19-9537C6D67BE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12BA60C-7E3C-4754-B464-DE24C93ACA49}" type="presOf" srcId="{8B39B517-3C8D-4B42-ACB6-563612648F5E}" destId="{603CE7FC-4FA3-4F0E-93E0-827410371A7A}" srcOrd="0" destOrd="0" presId="urn:microsoft.com/office/officeart/2005/8/layout/vList2"/>
    <dgm:cxn modelId="{2E9DA111-B44B-4F32-96FD-79131C82CD73}" srcId="{165DF34F-8853-4C7C-B46B-51DA4959EB50}" destId="{8B39B517-3C8D-4B42-ACB6-563612648F5E}" srcOrd="3" destOrd="0" parTransId="{C1C2C6BD-6628-449A-8321-4676745C1DB8}" sibTransId="{5AC25AA2-982C-440A-A31F-AB058042D2A0}"/>
    <dgm:cxn modelId="{D219DB26-BE54-400A-B478-82CF7237E417}" srcId="{165DF34F-8853-4C7C-B46B-51DA4959EB50}" destId="{5474500B-143F-4168-AB19-9537C6D67BE7}" srcOrd="6" destOrd="0" parTransId="{04BDAB22-53F7-4E3B-BD93-914AB08DC412}" sibTransId="{98FAC570-6B04-4390-BA5F-D685574EA019}"/>
    <dgm:cxn modelId="{CA8D6642-1414-4A41-80C0-A2BA943B3786}" type="presOf" srcId="{02292815-4005-477F-9A83-8BBED3F3AA55}" destId="{5B626694-78B6-43E9-AE58-3749F2AF3FD9}" srcOrd="0" destOrd="0" presId="urn:microsoft.com/office/officeart/2005/8/layout/vList2"/>
    <dgm:cxn modelId="{C7D18644-8DED-4BF0-8C52-5638A1EF8722}" srcId="{165DF34F-8853-4C7C-B46B-51DA4959EB50}" destId="{02292815-4005-477F-9A83-8BBED3F3AA55}" srcOrd="2" destOrd="0" parTransId="{ECEDF5C9-34B5-4F68-90B1-ED74774D1B45}" sibTransId="{81A1DEAB-C04B-4C0B-B70C-38DEA30FA4F5}"/>
    <dgm:cxn modelId="{1812B36D-3A7C-48A3-93E7-B53D2BCC46D6}" type="presOf" srcId="{A80A769D-AAD5-402B-A6DF-71D4E56C0870}" destId="{98AD914F-B035-4BCD-BA60-A7A74770356D}" srcOrd="0" destOrd="0" presId="urn:microsoft.com/office/officeart/2005/8/layout/vList2"/>
    <dgm:cxn modelId="{255F8872-D30C-4EB9-845E-464A1AD0A424}" srcId="{165DF34F-8853-4C7C-B46B-51DA4959EB50}" destId="{C2142F36-BC8E-40D9-8EE4-5AF043BFA2E1}" srcOrd="0" destOrd="0" parTransId="{BF2BD671-E897-46CF-B301-EDA7CC88F2CD}" sibTransId="{7A90B72A-2420-4096-B013-F9DB7350AA08}"/>
    <dgm:cxn modelId="{968A6683-5AD7-4EDD-AB0F-35A4B74E1677}" type="presOf" srcId="{5474500B-143F-4168-AB19-9537C6D67BE7}" destId="{57BAE95F-58F9-4328-93A8-83B05EFC1EEA}" srcOrd="0" destOrd="0" presId="urn:microsoft.com/office/officeart/2005/8/layout/vList2"/>
    <dgm:cxn modelId="{E4267991-07C0-460A-BC61-2360609A9C50}" srcId="{165DF34F-8853-4C7C-B46B-51DA4959EB50}" destId="{A80A769D-AAD5-402B-A6DF-71D4E56C0870}" srcOrd="5" destOrd="0" parTransId="{3EFDE2B3-75CC-4ADA-B780-F2E1ED070184}" sibTransId="{203CAE05-84B2-4490-A574-6E92CF4215A5}"/>
    <dgm:cxn modelId="{E0260E98-9305-4609-904C-88C6BA4B481B}" type="presOf" srcId="{5F4A243A-2196-4F38-89D1-AB2133BC504C}" destId="{2C3179B9-945B-4245-8E88-EDB446EE1B25}" srcOrd="0" destOrd="0" presId="urn:microsoft.com/office/officeart/2005/8/layout/vList2"/>
    <dgm:cxn modelId="{B8220E99-C2EA-47C2-9C51-67224D64D423}" type="presOf" srcId="{C2142F36-BC8E-40D9-8EE4-5AF043BFA2E1}" destId="{26B20590-7F24-4BF7-B645-D3B8F0E66618}" srcOrd="0" destOrd="0" presId="urn:microsoft.com/office/officeart/2005/8/layout/vList2"/>
    <dgm:cxn modelId="{78ADD0B3-378D-42C4-AF47-D3DCDB7E8EDC}" type="presOf" srcId="{B30B5189-1E84-4FDB-95C6-FEE1BA039E64}" destId="{9539590C-234B-4954-B4FD-06ADEBFF89F4}" srcOrd="0" destOrd="0" presId="urn:microsoft.com/office/officeart/2005/8/layout/vList2"/>
    <dgm:cxn modelId="{9842A9C5-ECFF-4197-AD3B-F4012C40C1DA}" srcId="{165DF34F-8853-4C7C-B46B-51DA4959EB50}" destId="{5F4A243A-2196-4F38-89D1-AB2133BC504C}" srcOrd="4" destOrd="0" parTransId="{13E17AF3-0984-4597-88C3-A2214D39C0AF}" sibTransId="{3774ED0B-0D0E-4C9A-BCA7-907430714BA2}"/>
    <dgm:cxn modelId="{9C9827CC-D988-4044-90B0-40A0B422A845}" srcId="{165DF34F-8853-4C7C-B46B-51DA4959EB50}" destId="{B30B5189-1E84-4FDB-95C6-FEE1BA039E64}" srcOrd="1" destOrd="0" parTransId="{6F557C3B-585D-4BF4-AC3A-F9A492645633}" sibTransId="{F8A7C2C8-114A-4AC8-B4A0-0AD49E0E19EF}"/>
    <dgm:cxn modelId="{742235EA-5A2F-4AA1-87E2-3D39C8937918}" type="presOf" srcId="{165DF34F-8853-4C7C-B46B-51DA4959EB50}" destId="{5CF88C4C-2C8B-4E1E-87F0-984D29FEC008}" srcOrd="0" destOrd="0" presId="urn:microsoft.com/office/officeart/2005/8/layout/vList2"/>
    <dgm:cxn modelId="{BCAB3859-25F9-42AF-8A88-3E796757BB84}" type="presParOf" srcId="{5CF88C4C-2C8B-4E1E-87F0-984D29FEC008}" destId="{26B20590-7F24-4BF7-B645-D3B8F0E66618}" srcOrd="0" destOrd="0" presId="urn:microsoft.com/office/officeart/2005/8/layout/vList2"/>
    <dgm:cxn modelId="{B3A3F03D-EEB7-4AC8-9B2E-382B5243D2D6}" type="presParOf" srcId="{5CF88C4C-2C8B-4E1E-87F0-984D29FEC008}" destId="{AB4DA7E4-7747-4D4B-B71F-37418328C343}" srcOrd="1" destOrd="0" presId="urn:microsoft.com/office/officeart/2005/8/layout/vList2"/>
    <dgm:cxn modelId="{628FAB2B-73ED-4F81-8278-4AF5112C8D30}" type="presParOf" srcId="{5CF88C4C-2C8B-4E1E-87F0-984D29FEC008}" destId="{9539590C-234B-4954-B4FD-06ADEBFF89F4}" srcOrd="2" destOrd="0" presId="urn:microsoft.com/office/officeart/2005/8/layout/vList2"/>
    <dgm:cxn modelId="{555CDE08-0BC2-4D72-9CC2-7CAAE70E9985}" type="presParOf" srcId="{5CF88C4C-2C8B-4E1E-87F0-984D29FEC008}" destId="{1F26F9F7-579E-4BA6-B1D2-34C7AFE39D14}" srcOrd="3" destOrd="0" presId="urn:microsoft.com/office/officeart/2005/8/layout/vList2"/>
    <dgm:cxn modelId="{62E0D81D-2520-4685-822D-313F83B7F380}" type="presParOf" srcId="{5CF88C4C-2C8B-4E1E-87F0-984D29FEC008}" destId="{5B626694-78B6-43E9-AE58-3749F2AF3FD9}" srcOrd="4" destOrd="0" presId="urn:microsoft.com/office/officeart/2005/8/layout/vList2"/>
    <dgm:cxn modelId="{90CF49DD-214D-48E3-92D6-C8D65E91533B}" type="presParOf" srcId="{5CF88C4C-2C8B-4E1E-87F0-984D29FEC008}" destId="{D012B180-AE58-4F55-B37F-CD9D29B3EC37}" srcOrd="5" destOrd="0" presId="urn:microsoft.com/office/officeart/2005/8/layout/vList2"/>
    <dgm:cxn modelId="{67D57EF7-53A9-4631-B8F4-130F56561716}" type="presParOf" srcId="{5CF88C4C-2C8B-4E1E-87F0-984D29FEC008}" destId="{603CE7FC-4FA3-4F0E-93E0-827410371A7A}" srcOrd="6" destOrd="0" presId="urn:microsoft.com/office/officeart/2005/8/layout/vList2"/>
    <dgm:cxn modelId="{FA8B42D5-F5A3-4DD3-B3AF-0DFF8A9D573B}" type="presParOf" srcId="{5CF88C4C-2C8B-4E1E-87F0-984D29FEC008}" destId="{F7E65B2A-BA71-446F-B14A-BC9B7666F46A}" srcOrd="7" destOrd="0" presId="urn:microsoft.com/office/officeart/2005/8/layout/vList2"/>
    <dgm:cxn modelId="{B328066E-5083-430C-909E-78A794DDC45F}" type="presParOf" srcId="{5CF88C4C-2C8B-4E1E-87F0-984D29FEC008}" destId="{2C3179B9-945B-4245-8E88-EDB446EE1B25}" srcOrd="8" destOrd="0" presId="urn:microsoft.com/office/officeart/2005/8/layout/vList2"/>
    <dgm:cxn modelId="{54D5FC64-ACF2-433A-A4A3-E132BC8B6F05}" type="presParOf" srcId="{5CF88C4C-2C8B-4E1E-87F0-984D29FEC008}" destId="{1CDEEA0C-9E76-4640-B4F9-03E331243728}" srcOrd="9" destOrd="0" presId="urn:microsoft.com/office/officeart/2005/8/layout/vList2"/>
    <dgm:cxn modelId="{A6C78580-F67E-4198-8273-E7E87053E4BE}" type="presParOf" srcId="{5CF88C4C-2C8B-4E1E-87F0-984D29FEC008}" destId="{98AD914F-B035-4BCD-BA60-A7A74770356D}" srcOrd="10" destOrd="0" presId="urn:microsoft.com/office/officeart/2005/8/layout/vList2"/>
    <dgm:cxn modelId="{EDA0398A-E357-4963-8006-1E2B2E8BFF44}" type="presParOf" srcId="{5CF88C4C-2C8B-4E1E-87F0-984D29FEC008}" destId="{BF5F27AC-B648-4646-BA29-4A96283C40F0}" srcOrd="11" destOrd="0" presId="urn:microsoft.com/office/officeart/2005/8/layout/vList2"/>
    <dgm:cxn modelId="{7884A2E6-2361-44CA-951A-8BB8BE5EBD5C}" type="presParOf" srcId="{5CF88C4C-2C8B-4E1E-87F0-984D29FEC008}" destId="{57BAE95F-58F9-4328-93A8-83B05EFC1E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20590-7F24-4BF7-B645-D3B8F0E66618}">
      <dsp:nvSpPr>
        <dsp:cNvPr id="0" name=""/>
        <dsp:cNvSpPr/>
      </dsp:nvSpPr>
      <dsp:spPr>
        <a:xfrm>
          <a:off x="0" y="46156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A: </a:t>
          </a:r>
          <a:r>
            <a:rPr lang="it-IT" sz="2300" kern="1200" dirty="0"/>
            <a:t>Tofani, Bettini, D’Innocenzo, </a:t>
          </a:r>
          <a:r>
            <a:rPr lang="it-IT" sz="2300" kern="1200" dirty="0" err="1"/>
            <a:t>Alfaleh</a:t>
          </a:r>
          <a:r>
            <a:rPr lang="it-IT" sz="2300" kern="1200" dirty="0"/>
            <a:t>, Olivieri</a:t>
          </a:r>
          <a:endParaRPr lang="en-US" sz="2300" kern="1200" dirty="0"/>
        </a:p>
      </dsp:txBody>
      <dsp:txXfrm>
        <a:off x="26930" y="73086"/>
        <a:ext cx="7832840" cy="497795"/>
      </dsp:txXfrm>
    </dsp:sp>
    <dsp:sp modelId="{9539590C-234B-4954-B4FD-06ADEBFF89F4}">
      <dsp:nvSpPr>
        <dsp:cNvPr id="0" name=""/>
        <dsp:cNvSpPr/>
      </dsp:nvSpPr>
      <dsp:spPr>
        <a:xfrm>
          <a:off x="0" y="664051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B: </a:t>
          </a:r>
          <a:r>
            <a:rPr lang="it-IT" sz="2300" kern="1200" dirty="0"/>
            <a:t>Scandagli, Baldi, Radi, Innocenti, </a:t>
          </a:r>
          <a:r>
            <a:rPr lang="it-IT" sz="2300" kern="1200" dirty="0" err="1"/>
            <a:t>Pinori</a:t>
          </a:r>
          <a:endParaRPr lang="en-US" sz="2300" kern="1200" dirty="0"/>
        </a:p>
      </dsp:txBody>
      <dsp:txXfrm>
        <a:off x="26930" y="690981"/>
        <a:ext cx="7832840" cy="497795"/>
      </dsp:txXfrm>
    </dsp:sp>
    <dsp:sp modelId="{5B626694-78B6-43E9-AE58-3749F2AF3FD9}">
      <dsp:nvSpPr>
        <dsp:cNvPr id="0" name=""/>
        <dsp:cNvSpPr/>
      </dsp:nvSpPr>
      <dsp:spPr>
        <a:xfrm>
          <a:off x="0" y="1281946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C: </a:t>
          </a:r>
          <a:r>
            <a:rPr lang="it-IT" sz="2300" kern="1200" dirty="0"/>
            <a:t>Bandini, Pali, Martini, Migliari, </a:t>
          </a:r>
          <a:r>
            <a:rPr lang="it-IT" sz="2300" kern="1200" dirty="0" err="1"/>
            <a:t>Vogl</a:t>
          </a:r>
          <a:endParaRPr lang="en-US" sz="2300" kern="1200" dirty="0"/>
        </a:p>
      </dsp:txBody>
      <dsp:txXfrm>
        <a:off x="26930" y="1308876"/>
        <a:ext cx="7832840" cy="497795"/>
      </dsp:txXfrm>
    </dsp:sp>
    <dsp:sp modelId="{603CE7FC-4FA3-4F0E-93E0-827410371A7A}">
      <dsp:nvSpPr>
        <dsp:cNvPr id="0" name=""/>
        <dsp:cNvSpPr/>
      </dsp:nvSpPr>
      <dsp:spPr>
        <a:xfrm>
          <a:off x="0" y="1899841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D: </a:t>
          </a:r>
          <a:r>
            <a:rPr lang="it-IT" sz="2300" kern="1200" dirty="0"/>
            <a:t>Menchini, Di Gregorio, Morosi, Fontana, </a:t>
          </a:r>
          <a:r>
            <a:rPr lang="it-IT" sz="2300" kern="1200" dirty="0" err="1"/>
            <a:t>Loizzi</a:t>
          </a:r>
          <a:endParaRPr lang="en-US" sz="2300" kern="1200" dirty="0"/>
        </a:p>
      </dsp:txBody>
      <dsp:txXfrm>
        <a:off x="26930" y="1926771"/>
        <a:ext cx="7832840" cy="497795"/>
      </dsp:txXfrm>
    </dsp:sp>
    <dsp:sp modelId="{2C3179B9-945B-4245-8E88-EDB446EE1B25}">
      <dsp:nvSpPr>
        <dsp:cNvPr id="0" name=""/>
        <dsp:cNvSpPr/>
      </dsp:nvSpPr>
      <dsp:spPr>
        <a:xfrm>
          <a:off x="0" y="2517736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E: </a:t>
          </a:r>
          <a:r>
            <a:rPr lang="it-IT" sz="2300" kern="1200" dirty="0" err="1"/>
            <a:t>Voria</a:t>
          </a:r>
          <a:r>
            <a:rPr lang="it-IT" sz="2300" kern="1200" dirty="0"/>
            <a:t>, Fabbri, Pasqua, Puccioni</a:t>
          </a:r>
          <a:endParaRPr lang="en-US" sz="2300" kern="1200" dirty="0"/>
        </a:p>
      </dsp:txBody>
      <dsp:txXfrm>
        <a:off x="26930" y="2544666"/>
        <a:ext cx="7832840" cy="497795"/>
      </dsp:txXfrm>
    </dsp:sp>
    <dsp:sp modelId="{98AD914F-B035-4BCD-BA60-A7A74770356D}">
      <dsp:nvSpPr>
        <dsp:cNvPr id="0" name=""/>
        <dsp:cNvSpPr/>
      </dsp:nvSpPr>
      <dsp:spPr>
        <a:xfrm>
          <a:off x="0" y="3135631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Group F: </a:t>
          </a:r>
          <a:r>
            <a:rPr lang="it-IT" sz="2300" kern="1200" dirty="0" err="1"/>
            <a:t>Borgioli</a:t>
          </a:r>
          <a:r>
            <a:rPr lang="it-IT" sz="2300" kern="1200" dirty="0"/>
            <a:t>, Cianciulli, Orrù, Para, Baggiani</a:t>
          </a:r>
          <a:endParaRPr lang="en-US" sz="2300" kern="1200" dirty="0"/>
        </a:p>
      </dsp:txBody>
      <dsp:txXfrm>
        <a:off x="26930" y="3162561"/>
        <a:ext cx="7832840" cy="497795"/>
      </dsp:txXfrm>
    </dsp:sp>
    <dsp:sp modelId="{57BAE95F-58F9-4328-93A8-83B05EFC1EEA}">
      <dsp:nvSpPr>
        <dsp:cNvPr id="0" name=""/>
        <dsp:cNvSpPr/>
      </dsp:nvSpPr>
      <dsp:spPr>
        <a:xfrm>
          <a:off x="0" y="3753526"/>
          <a:ext cx="78867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6930" y="3780456"/>
        <a:ext cx="78328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413912A-37BB-4354-B685-2D829DD1F2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52AA82-8798-40E9-86D8-6B08D1CAE6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E8FC65-49A2-4D62-867D-DD945BC8D72A}" type="datetimeFigureOut">
              <a:rPr lang="it-IT"/>
              <a:pPr>
                <a:defRPr/>
              </a:pPr>
              <a:t>01/04/2024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01AD1D-5601-43B4-8B52-BE2A79476A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6E8BD0-28D4-4DED-8FF7-B7249D755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C4E60F-B9E1-4DF9-840F-11BA14E502A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6F05DA1-1027-43A5-AA82-9E6B6C5857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C9B022F-CF0F-46D1-B192-9203F40037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C632FDC-168F-408C-A286-1EB5E5BFEE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B3CAB4F-A6D0-4EF6-8E6D-4D87DFC670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C93B778-8764-45B6-9CF0-C96F4B02E6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7118D554-8E30-4FDC-968E-0FA152F3E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098559-57C8-4416-935B-74EA5A8E782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0E634-0C4B-4B52-9A09-45E6EE2F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E3B9D-8274-411F-96FD-4651B6F5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9A647-A230-40CC-9B18-DA4BA969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A7FE-1A19-4FBA-822B-0B76A4CE79B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8839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94A2F-2219-491A-A844-0278C2B9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477D-8602-4185-A5FE-3499BD7A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0A0B7-CFEE-4C42-862F-447BCB7D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9807-8506-4327-AFBE-AC17EDF1FEB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1600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9E4E-CC41-4214-9A69-60E87F81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FC5E-B0AF-4068-9D57-FCDB956D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6653-C845-4208-8C80-57904CDD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AD5E-4F74-4102-B315-292F3E458C2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7429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EAECA-BADC-4ACA-B3F2-65D66BB9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0428-0E08-4149-9473-C189D15C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DED54-42C2-44DD-949E-CFC5405E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27E6-F259-4111-B220-4CC9996F33A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52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4AD6-71D0-4999-9332-A94EB379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9130-9B6B-4C68-AE7C-08C1B7AC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34C6-DDB2-43B0-9805-D8CA1A4C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4F91-7D90-43D1-80CD-F92EA5B6E6B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7903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A08C-1A13-4590-898F-DD1A7E33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30D4-2427-40A4-9621-43A5257F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AC532-5DD7-4E33-A623-C9BD816D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BE01-91D8-4EA8-A2A9-5E67BED3E93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4975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8FDDF0-18DF-492F-B483-81844B1F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E087C-9F43-4EE9-B36A-994DCC9B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3BCFB3-1E24-4B4C-8932-75FC8306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9EF6-A3F5-45D8-9046-0719F5BE569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827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3C8F20-A8D6-48C3-B50F-79D66566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C5D9F7-E163-4624-8EBC-0D9A3DC8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8A2C3B-5E11-4E43-B2AF-14225277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55CA-BE7A-438D-9FB0-D554B6BB5B2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5039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709948-2BBB-4465-9327-ECE5F912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9F3132-5C5B-4D6F-A5E6-2E53543E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628537-8FCA-4D15-BA9E-DCB7C964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9DF9-3EA9-45DE-A4BA-2575F2BB070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07154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E64B86-55D6-42B2-A24A-A99E86DF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1607E9-76EF-466B-9858-FAF65321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17C0D4-9C8A-4954-8BE2-8A39E51F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E1A-5D97-45D8-9E83-91260D61D3B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7999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00EDC6-98D7-4198-94A6-FA137024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223F0C-FA62-47C6-8E9B-F7E29B9C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F2F840-27FE-4B08-86D8-5F045362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CE62-96C4-4C22-8C81-AEB27B484B2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551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12527-AA8D-4534-A4C5-D19F6DC2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249E6-1407-4EA3-9C5B-798E593D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E0A4-AD92-4AB7-8FA9-A828AA59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8F11-6219-4FB9-87E3-907B9F6535C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439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DC91A7-0CF6-479C-897A-90882FB8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3A1C38-DC24-4C3A-BE80-3E99D151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A0C457-6244-4733-A1B3-69145B3B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38ED-1ABC-4B04-AFA6-97318F75327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32890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24E7-5721-4791-AACE-0B4252EF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F1B7B-5CC1-4D27-A271-2F187A97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75D48-A609-47C1-90F2-CB83B062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34FB-AAB4-4A58-BDD6-FCCBE231243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42294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CACFB-6279-4C86-AA29-9EC187E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A37E-230B-4A98-A9E9-35E236A1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3CC-8EDC-45E1-B2CB-7DC09718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CE5E-B330-4BDE-89BA-24ADC347CE5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249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162D-E004-4405-942A-DFAEE2F0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F159-8C79-4CAE-8D43-A9B54E23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2B04-1912-4E9D-BFA8-9CAB5ABE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0C45-0B66-4840-AB3A-DD8F5A7718A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1034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6FC45-75D9-470C-AF26-5A6D2E35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0613EE-28E7-4157-8430-3084B01F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B3C9F1-02E0-47A9-A86B-4E48C0C6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8F7D-9BD5-4D99-AA21-39D501F0073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7342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79FC61-32AC-49FD-A32A-DD31301D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2A1C1C-A98F-48AE-B6A1-20F94F0C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F29720-0B46-4209-9115-2B236F68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917E-D3A9-4BB0-AC9B-DFDD4FDB621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8072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B33F9F-DF01-4E32-9A61-9DB7AB0B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5FD982-7FBD-43C1-9B30-0AC81E67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39E11D-2F9E-4947-A4DB-29810CBC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E013-8EF0-4FEE-B19F-2D5F6212EE2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623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9C268F-F14C-4D83-971B-9BF52392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0207D8-8765-4F40-B605-9279C073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A0D706-D998-4F85-9875-4177D021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903A-14F3-48B0-9CC7-3C90B7244AD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656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3641BE-9A2A-4A5A-AB2B-40482D85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3DE8A3-B7D7-468B-904D-3588F0D1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05D419-E9E2-457B-820A-9E71EFA5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E92F-8B47-4660-A5ED-EB790B4AC17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735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124514-CCB3-4EFC-9C64-0DA1B5C9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356950-21C1-4B5E-B484-4523CAE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F3AD9-173D-43BC-9028-254A181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AB59-E479-440E-97B8-5EE98009C84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331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A5968B-9E15-46E2-A969-D7A995884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D16AD3-739E-4BCC-8A60-73E28A37C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Modifica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DE7B-5DF9-42A4-B03E-72C97A091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00C0-8730-4DD8-8F4A-0AE1CE0B5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321F2-6597-4AEE-96F3-126A1BA24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B49595-8792-4A8E-BEC4-18813FF270B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4E3556E-C898-4556-ACF7-ECAB1BD88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B8EA510-1113-4E13-A9A0-B0C10110F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Modifica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CC08D-A783-4A9E-B70C-3ED538BD6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C89AD-5E62-42F2-A4F7-083D54C1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7A768-7736-4C22-968D-975C3F83F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55F5C2-C9FD-4F63-BDB2-CF05093C5BF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cor/1351112846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croatia/other-croatia/sunset-over-the-water-in-croatia.jpg.php" TargetMode="External"/><Relationship Id="rId3" Type="http://schemas.openxmlformats.org/officeDocument/2006/relationships/hyperlink" Target="https://captainsforcleanwater.org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www.worldwaterday.org/theme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deviantart.com/thelostsoulofpika/art/Pool-Water-244261776" TargetMode="External"/><Relationship Id="rId5" Type="http://schemas.openxmlformats.org/officeDocument/2006/relationships/image" Target="../media/image1.jvVtcxStVx9WF4XTdtZCSSmos1VKr4Rqc"/><Relationship Id="rId4" Type="http://schemas.openxmlformats.org/officeDocument/2006/relationships/hyperlink" Target="https://www.brockovich.com/" TargetMode="External"/><Relationship Id="rId9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16D0F6-B0B8-454F-88AE-F9B7F86B1E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it-IT" altLang="en-US" b="1" dirty="0"/>
              <a:t>Reading and Writing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62AE380C-3227-4989-A776-82A8298A42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wrap="square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it-IT" altLang="en-US" b="1" dirty="0" err="1"/>
              <a:t>Semester</a:t>
            </a:r>
            <a:r>
              <a:rPr lang="it-IT" altLang="en-US" b="1" dirty="0"/>
              <a:t> 2 Lesson 3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it-IT" altLang="en-US" b="1" dirty="0"/>
              <a:t>2023/2024</a:t>
            </a:r>
          </a:p>
        </p:txBody>
      </p:sp>
      <p:sp>
        <p:nvSpPr>
          <p:cNvPr id="9220" name="Segnaposto numero diapositiva 5">
            <a:extLst>
              <a:ext uri="{FF2B5EF4-FFF2-40B4-BE49-F238E27FC236}">
                <a16:creationId xmlns:a16="http://schemas.microsoft.com/office/drawing/2014/main" id="{99E6305A-64DF-4906-8639-0F729EAC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62713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F2F95D7-631B-4646-95E9-5A4788F30894}" type="slidenum">
              <a:rPr lang="it-IT" alt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it-IT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115EBFA-91C4-4B08-9718-4EDB0996F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65125"/>
            <a:ext cx="8196263" cy="1325563"/>
          </a:xfrm>
        </p:spPr>
        <p:txBody>
          <a:bodyPr/>
          <a:lstStyle/>
          <a:p>
            <a:pPr eaLnBrk="1" hangingPunct="1"/>
            <a:r>
              <a:rPr lang="it-IT" altLang="en-US" sz="5400" dirty="0" err="1">
                <a:latin typeface="Times New Roman" panose="02020603050405020304" pitchFamily="18" charset="0"/>
              </a:rPr>
              <a:t>Individual</a:t>
            </a:r>
            <a:r>
              <a:rPr lang="it-IT" altLang="en-US" sz="5400" dirty="0">
                <a:latin typeface="Times New Roman" panose="02020603050405020304" pitchFamily="18" charset="0"/>
              </a:rPr>
              <a:t> </a:t>
            </a:r>
            <a:r>
              <a:rPr lang="it-IT" altLang="en-US" sz="5400" dirty="0" err="1">
                <a:latin typeface="Times New Roman" panose="02020603050405020304" pitchFamily="18" charset="0"/>
              </a:rPr>
              <a:t>Responsibility</a:t>
            </a:r>
            <a:endParaRPr lang="it-IT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BC49BF7-EF7A-4EFA-B508-6D7EE2E8CB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03363"/>
            <a:ext cx="7488238" cy="3851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3600" dirty="0">
                <a:latin typeface="Times New Roman" panose="02020603050405020304" pitchFamily="18" charset="0"/>
              </a:rPr>
              <a:t>Sources: 4 per </a:t>
            </a:r>
            <a:r>
              <a:rPr lang="it-IT" altLang="en-US" sz="3600" dirty="0" err="1">
                <a:latin typeface="Times New Roman" panose="02020603050405020304" pitchFamily="18" charset="0"/>
              </a:rPr>
              <a:t>student</a:t>
            </a:r>
            <a:endParaRPr lang="it-IT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3600" dirty="0" err="1">
                <a:latin typeface="Times New Roman" panose="02020603050405020304" pitchFamily="18" charset="0"/>
              </a:rPr>
              <a:t>Length</a:t>
            </a:r>
            <a:r>
              <a:rPr lang="it-IT" altLang="en-US" sz="3600" dirty="0">
                <a:latin typeface="Times New Roman" panose="02020603050405020304" pitchFamily="18" charset="0"/>
              </a:rPr>
              <a:t> of </a:t>
            </a:r>
            <a:r>
              <a:rPr lang="it-IT" altLang="en-US" sz="3600" dirty="0" err="1">
                <a:latin typeface="Times New Roman" panose="02020603050405020304" pitchFamily="18" charset="0"/>
              </a:rPr>
              <a:t>written</a:t>
            </a:r>
            <a:r>
              <a:rPr lang="it-IT" altLang="en-US" sz="3600" dirty="0">
                <a:latin typeface="Times New Roman" panose="02020603050405020304" pitchFamily="18" charset="0"/>
              </a:rPr>
              <a:t> work: 2 pages of body text minimum per </a:t>
            </a:r>
            <a:r>
              <a:rPr lang="it-IT" altLang="en-US" sz="3600" dirty="0" err="1">
                <a:latin typeface="Times New Roman" panose="02020603050405020304" pitchFamily="18" charset="0"/>
              </a:rPr>
              <a:t>student</a:t>
            </a:r>
            <a:endParaRPr lang="it-IT" altLang="en-US" sz="3600" dirty="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8436" name="Segnaposto numero diapositiva 5">
            <a:extLst>
              <a:ext uri="{FF2B5EF4-FFF2-40B4-BE49-F238E27FC236}">
                <a16:creationId xmlns:a16="http://schemas.microsoft.com/office/drawing/2014/main" id="{7474C4E3-2AE0-45A3-8BEC-EC84F4E5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F0AF89-84BC-4B2D-96E3-E0998C03A509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59EB44E-488D-4CEC-B251-03491F81D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03275"/>
          </a:xfrm>
        </p:spPr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Group Responsibility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F52055-5F55-4718-8A92-645D007D21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412875"/>
            <a:ext cx="6348413" cy="3881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Cover page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Contents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page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Introduction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Discussion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of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findings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References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Final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revision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stages</a:t>
            </a:r>
          </a:p>
        </p:txBody>
      </p:sp>
      <p:sp>
        <p:nvSpPr>
          <p:cNvPr id="19460" name="Segnaposto numero diapositiva 5">
            <a:extLst>
              <a:ext uri="{FF2B5EF4-FFF2-40B4-BE49-F238E27FC236}">
                <a16:creationId xmlns:a16="http://schemas.microsoft.com/office/drawing/2014/main" id="{AEA556F8-A0E1-4013-A2BA-DA8F66F5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8E8AEF-31C8-4B94-873E-6C7B87198AC7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B0BC062-5B3F-4535-9458-A9FA362F6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008063"/>
          </a:xfrm>
        </p:spPr>
        <p:txBody>
          <a:bodyPr/>
          <a:lstStyle/>
          <a:p>
            <a:pPr eaLnBrk="1" hangingPunct="1"/>
            <a:r>
              <a:rPr lang="it-IT" altLang="en-US" sz="5400">
                <a:latin typeface="Times New Roman" panose="02020603050405020304" pitchFamily="18" charset="0"/>
              </a:rPr>
              <a:t>Deadline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A010040-C81D-47F5-9946-797DD2DA0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715526"/>
            <a:ext cx="6851650" cy="40897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alt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Wednesday, June 5, 2024</a:t>
            </a:r>
          </a:p>
          <a:p>
            <a:pPr algn="ctr" eaLnBrk="1" hangingPunct="1">
              <a:buFontTx/>
              <a:buNone/>
              <a:defRPr/>
            </a:pPr>
            <a:r>
              <a:rPr lang="it-IT" alt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Digital copy </a:t>
            </a:r>
            <a:r>
              <a:rPr lang="it-IT" altLang="en-US" sz="4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uploaded</a:t>
            </a:r>
            <a:r>
              <a:rPr lang="it-IT" alt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to </a:t>
            </a:r>
            <a:r>
              <a:rPr lang="it-IT" altLang="en-US" sz="4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Googledocs</a:t>
            </a:r>
            <a:r>
              <a:rPr lang="it-IT" alt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and printed copy </a:t>
            </a:r>
            <a:r>
              <a:rPr lang="it-IT" altLang="en-US" sz="4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brought</a:t>
            </a:r>
            <a:r>
              <a:rPr lang="it-IT" alt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to </a:t>
            </a:r>
            <a:r>
              <a:rPr lang="it-IT" altLang="en-US" sz="4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my</a:t>
            </a:r>
            <a:r>
              <a:rPr lang="it-IT" alt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office from 9-11</a:t>
            </a:r>
          </a:p>
        </p:txBody>
      </p:sp>
      <p:sp>
        <p:nvSpPr>
          <p:cNvPr id="20484" name="Segnaposto numero diapositiva 5">
            <a:extLst>
              <a:ext uri="{FF2B5EF4-FFF2-40B4-BE49-F238E27FC236}">
                <a16:creationId xmlns:a16="http://schemas.microsoft.com/office/drawing/2014/main" id="{F48016E9-A69B-4AC7-8625-404CF4A5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D001BA-01E0-4FBB-B19D-C342598F02C5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1129274-53FF-414F-8ADF-FF3792E53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5400">
                <a:latin typeface="Times New Roman" panose="02020603050405020304" pitchFamily="18" charset="0"/>
              </a:rPr>
              <a:t>Your topic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096EE22-B7EB-45BE-8591-256DF2461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The three Cs</a:t>
            </a:r>
          </a:p>
          <a:p>
            <a:pPr eaLnBrk="1" hangingPunct="1"/>
            <a:r>
              <a:rPr lang="it-IT" altLang="en-US" sz="3600">
                <a:latin typeface="Times New Roman" panose="02020603050405020304" pitchFamily="18" charset="0"/>
              </a:rPr>
              <a:t>Curiosity</a:t>
            </a:r>
          </a:p>
          <a:p>
            <a:pPr eaLnBrk="1" hangingPunct="1"/>
            <a:r>
              <a:rPr lang="it-IT" altLang="en-US" sz="3600">
                <a:latin typeface="Times New Roman" panose="02020603050405020304" pitchFamily="18" charset="0"/>
              </a:rPr>
              <a:t>Computer </a:t>
            </a:r>
          </a:p>
          <a:p>
            <a:pPr eaLnBrk="1" hangingPunct="1"/>
            <a:r>
              <a:rPr lang="it-IT" altLang="en-US" sz="3600">
                <a:latin typeface="Times New Roman" panose="02020603050405020304" pitchFamily="18" charset="0"/>
              </a:rPr>
              <a:t>Critical thinking</a:t>
            </a:r>
          </a:p>
        </p:txBody>
      </p:sp>
      <p:sp>
        <p:nvSpPr>
          <p:cNvPr id="21508" name="Segnaposto numero diapositiva 5">
            <a:extLst>
              <a:ext uri="{FF2B5EF4-FFF2-40B4-BE49-F238E27FC236}">
                <a16:creationId xmlns:a16="http://schemas.microsoft.com/office/drawing/2014/main" id="{B57B70C8-EC98-43AC-9010-6999F96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875AD1-5D1D-4C41-BCF1-C79D092DE648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EBA07B7-FFF9-496D-8C13-BFB64EB5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Number 4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A9DF7D5-DE4C-40B6-A2B8-BD8923D79A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altLang="en-US" sz="8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Controversy</a:t>
            </a:r>
            <a:endParaRPr lang="it-IT" altLang="en-US" sz="8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2532" name="Segnaposto numero diapositiva 5">
            <a:extLst>
              <a:ext uri="{FF2B5EF4-FFF2-40B4-BE49-F238E27FC236}">
                <a16:creationId xmlns:a16="http://schemas.microsoft.com/office/drawing/2014/main" id="{90F15703-4807-4B33-9189-1261DE85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C19842-6724-4827-8521-F3585FEB13F6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5E2649D-91C5-4C44-B12B-7BE485D98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Quiz question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7033BA0-3C34-49FD-8FD7-20C2C08E7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714" cy="3881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Who </a:t>
            </a:r>
            <a:r>
              <a:rPr lang="it-IT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said</a:t>
            </a:r>
            <a:r>
              <a:rPr lang="it-IT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this</a:t>
            </a:r>
            <a:r>
              <a:rPr lang="it-IT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it-IT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Computers are </a:t>
            </a:r>
            <a:r>
              <a:rPr lang="it-IT" alt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useless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it-IT" alt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They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can </a:t>
            </a:r>
            <a:r>
              <a:rPr lang="it-IT" alt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only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give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you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answers</a:t>
            </a:r>
            <a:r>
              <a:rPr lang="it-IT" alt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6" name="Segnaposto numero diapositiva 5">
            <a:extLst>
              <a:ext uri="{FF2B5EF4-FFF2-40B4-BE49-F238E27FC236}">
                <a16:creationId xmlns:a16="http://schemas.microsoft.com/office/drawing/2014/main" id="{13DE3C18-FA1B-4F0E-9F2F-3E47FAC4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4E694-A203-43F4-8347-BBB7BF32FEA3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5667E-052E-483B-80FD-0A0B9E22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 Picasso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631CF3-D37A-4297-8806-E49F44EE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9DF9-3EA9-45DE-A4BA-2575F2BB0705}" type="slidenum">
              <a:rPr lang="it-IT" altLang="en-US" smtClean="0"/>
              <a:pPr>
                <a:defRPr/>
              </a:pPr>
              <a:t>16</a:t>
            </a:fld>
            <a:endParaRPr lang="it-IT" altLang="en-US"/>
          </a:p>
        </p:txBody>
      </p:sp>
      <p:pic>
        <p:nvPicPr>
          <p:cNvPr id="5" name="Immagine 4" descr="Immagine che contiene interni, parete, persona&#10;&#10;Descrizione generata automaticamente">
            <a:extLst>
              <a:ext uri="{FF2B5EF4-FFF2-40B4-BE49-F238E27FC236}">
                <a16:creationId xmlns:a16="http://schemas.microsoft.com/office/drawing/2014/main" id="{C5D110FA-03D7-4437-BCA9-E4BC4382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9633" y="1340768"/>
            <a:ext cx="6034806" cy="55172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CEFCDE-1C19-445E-B805-BFAA6F13151F}"/>
              </a:ext>
            </a:extLst>
          </p:cNvPr>
          <p:cNvSpPr txBox="1"/>
          <p:nvPr/>
        </p:nvSpPr>
        <p:spPr>
          <a:xfrm>
            <a:off x="1259633" y="6858000"/>
            <a:ext cx="6034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rocor/13511128464/"/>
              </a:rPr>
              <a:t>Questa foto</a:t>
            </a:r>
            <a:r>
              <a:rPr lang="en-US" sz="900"/>
              <a:t> di Autore sconosciuto è concesso in licenza da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3050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DFFE57-A4DC-4E8C-87A9-5E513A05EC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it-IT" altLang="en-US"/>
              <a:t>Readings for today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F58765D-79EE-46B2-AE83-0D480E6063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wrap="square" anchor="t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2400" dirty="0"/>
              <a:t>Cooperative Learning </a:t>
            </a:r>
            <a:r>
              <a:rPr lang="it-IT" altLang="en-US" sz="2400" dirty="0" err="1"/>
              <a:t>articles</a:t>
            </a:r>
            <a:endParaRPr lang="it-IT" altLang="en-US" sz="2400" dirty="0"/>
          </a:p>
          <a:p>
            <a:pPr eaLnBrk="1" hangingPunct="1">
              <a:buFontTx/>
              <a:buNone/>
            </a:pPr>
            <a:endParaRPr lang="it-IT" altLang="en-US" sz="2400" dirty="0"/>
          </a:p>
          <a:p>
            <a:pPr eaLnBrk="1" hangingPunct="1">
              <a:buFontTx/>
              <a:buNone/>
            </a:pPr>
            <a:r>
              <a:rPr lang="it-IT" altLang="en-US" sz="2400" dirty="0"/>
              <a:t>   In </a:t>
            </a:r>
            <a:r>
              <a:rPr lang="it-IT" altLang="en-US" sz="2400" dirty="0" err="1"/>
              <a:t>pairs</a:t>
            </a:r>
            <a:r>
              <a:rPr lang="it-IT" altLang="en-US" sz="2400" dirty="0"/>
              <a:t>, </a:t>
            </a:r>
            <a:r>
              <a:rPr lang="it-IT" altLang="en-US" sz="2400" dirty="0" err="1"/>
              <a:t>explain</a:t>
            </a:r>
            <a:r>
              <a:rPr lang="it-IT" altLang="en-US" sz="2400" dirty="0"/>
              <a:t> and </a:t>
            </a:r>
            <a:r>
              <a:rPr lang="it-IT" altLang="en-US" sz="2400" dirty="0" err="1"/>
              <a:t>discuss</a:t>
            </a:r>
            <a:r>
              <a:rPr lang="it-IT" altLang="en-US" sz="2400" dirty="0"/>
              <a:t> the </a:t>
            </a:r>
            <a:r>
              <a:rPr lang="it-IT" altLang="en-US" sz="2400" dirty="0" err="1"/>
              <a:t>articles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you</a:t>
            </a:r>
            <a:r>
              <a:rPr lang="it-IT" altLang="en-US" sz="2400" dirty="0"/>
              <a:t> </a:t>
            </a:r>
            <a:r>
              <a:rPr lang="it-IT" altLang="en-US" sz="2400" dirty="0" err="1"/>
              <a:t>read</a:t>
            </a:r>
            <a:r>
              <a:rPr lang="it-IT" altLang="en-US" sz="2400" dirty="0"/>
              <a:t>. </a:t>
            </a:r>
          </a:p>
          <a:p>
            <a:pPr eaLnBrk="1" hangingPunct="1">
              <a:buFontTx/>
              <a:buNone/>
            </a:pPr>
            <a:endParaRPr lang="it-IT" altLang="en-US" dirty="0"/>
          </a:p>
          <a:p>
            <a:pPr eaLnBrk="1" hangingPunct="1">
              <a:buFontTx/>
              <a:buNone/>
            </a:pPr>
            <a:endParaRPr lang="it-IT" altLang="en-US" dirty="0"/>
          </a:p>
        </p:txBody>
      </p:sp>
      <p:sp>
        <p:nvSpPr>
          <p:cNvPr id="24580" name="Segnaposto numero diapositiva 5">
            <a:extLst>
              <a:ext uri="{FF2B5EF4-FFF2-40B4-BE49-F238E27FC236}">
                <a16:creationId xmlns:a16="http://schemas.microsoft.com/office/drawing/2014/main" id="{2FC6FAA4-B20F-46EF-8327-16C2D955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62713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897CBDD-534A-45B9-90C2-46FB6154D93D}" type="slidenum">
              <a:rPr lang="it-IT" alt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17</a:t>
            </a:fld>
            <a:endParaRPr lang="it-IT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AB70B6-5E09-4BF8-9580-CF598B307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CL Key principles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64FB6CC-3AF4-4EC4-8DEE-B5FB2BA0D9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793115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it-IT" altLang="en-US" sz="3600">
                <a:latin typeface="Times New Roman" panose="02020603050405020304" pitchFamily="18" charset="0"/>
              </a:rPr>
              <a:t>ositive interdependence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it-IT" altLang="en-US" sz="3600">
                <a:latin typeface="Times New Roman" panose="02020603050405020304" pitchFamily="18" charset="0"/>
              </a:rPr>
              <a:t>ndividual accountability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it-IT" altLang="en-US" sz="3600">
                <a:latin typeface="Times New Roman" panose="02020603050405020304" pitchFamily="18" charset="0"/>
              </a:rPr>
              <a:t>qual participation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it-IT" altLang="en-US" sz="3600">
                <a:latin typeface="Times New Roman" panose="02020603050405020304" pitchFamily="18" charset="0"/>
              </a:rPr>
              <a:t>imultaneous interaction</a:t>
            </a:r>
          </a:p>
          <a:p>
            <a:pPr algn="ctr" eaLnBrk="1" hangingPunct="1">
              <a:buFontTx/>
              <a:buNone/>
            </a:pPr>
            <a:r>
              <a:rPr lang="it-IT" altLang="en-US" sz="7200">
                <a:solidFill>
                  <a:srgbClr val="FF0000"/>
                </a:solidFill>
                <a:latin typeface="Times New Roman" panose="02020603050405020304" pitchFamily="18" charset="0"/>
              </a:rPr>
              <a:t>PIES</a:t>
            </a:r>
          </a:p>
          <a:p>
            <a:pPr eaLnBrk="1" hangingPunct="1">
              <a:buFontTx/>
              <a:buNone/>
            </a:pPr>
            <a:endParaRPr lang="it-IT" altLang="en-US" sz="3600">
              <a:latin typeface="Times New Roman" panose="02020603050405020304" pitchFamily="18" charset="0"/>
            </a:endParaRPr>
          </a:p>
        </p:txBody>
      </p:sp>
      <p:sp>
        <p:nvSpPr>
          <p:cNvPr id="25604" name="Segnaposto numero diapositiva 5">
            <a:extLst>
              <a:ext uri="{FF2B5EF4-FFF2-40B4-BE49-F238E27FC236}">
                <a16:creationId xmlns:a16="http://schemas.microsoft.com/office/drawing/2014/main" id="{91D349BE-C574-4B75-A502-0698807E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610B92-968D-4392-8052-673949EF752F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B8811E0E-D428-4D2A-9704-98BDDE10B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413" y="365125"/>
            <a:ext cx="78867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Cooperative Learning Groups</a:t>
            </a:r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9C9FAE28-574C-44FC-A417-D91650BF0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62713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CBEB98F1-A3B0-42E9-A514-7D38CBD60CF3}" type="slidenum">
              <a:rPr lang="it-IT" altLang="en-US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it-IT" altLang="en-US">
              <a:solidFill>
                <a:srgbClr val="898989"/>
              </a:solidFill>
            </a:endParaRPr>
          </a:p>
        </p:txBody>
      </p:sp>
      <p:graphicFrame>
        <p:nvGraphicFramePr>
          <p:cNvPr id="27654" name="Segnaposto contenuto 2">
            <a:extLst>
              <a:ext uri="{FF2B5EF4-FFF2-40B4-BE49-F238E27FC236}">
                <a16:creationId xmlns:a16="http://schemas.microsoft.com/office/drawing/2014/main" id="{F1180C31-BF73-49DB-9555-F0B1D47A8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4098"/>
              </p:ext>
            </p:extLst>
          </p:nvPr>
        </p:nvGraphicFramePr>
        <p:xfrm>
          <a:off x="633413" y="18288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8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E239227-0D7A-4127-9AAB-688423ACC9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it-IT" altLang="en-US"/>
              <a:t>Homework for today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6016A80-4DFD-4C8A-A71F-F2AFAEBFB2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wrap="square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1500"/>
              <a:t>Read </a:t>
            </a:r>
            <a:r>
              <a:rPr lang="it-IT" altLang="en-US" sz="1500" err="1"/>
              <a:t>articles</a:t>
            </a:r>
            <a:r>
              <a:rPr lang="it-IT" altLang="en-US" sz="1500"/>
              <a:t> on Cooperative Learning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1500" err="1"/>
              <a:t>Student</a:t>
            </a:r>
            <a:r>
              <a:rPr lang="it-IT" altLang="en-US" sz="1500"/>
              <a:t> A: </a:t>
            </a:r>
            <a:r>
              <a:rPr lang="it-IT" altLang="en-US" sz="1500" err="1"/>
              <a:t>article</a:t>
            </a:r>
            <a:r>
              <a:rPr lang="it-IT" altLang="en-US" sz="1500"/>
              <a:t> 1 </a:t>
            </a:r>
            <a:r>
              <a:rPr lang="it-IT" altLang="en-US" sz="1500" err="1"/>
              <a:t>by</a:t>
            </a:r>
            <a:r>
              <a:rPr lang="it-IT" altLang="en-US" sz="1500"/>
              <a:t> Elizabeth Cohen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1500"/>
              <a:t> </a:t>
            </a:r>
            <a:r>
              <a:rPr lang="it-IT" altLang="en-US" sz="1500" err="1"/>
              <a:t>Student</a:t>
            </a:r>
            <a:r>
              <a:rPr lang="it-IT" altLang="en-US" sz="1500"/>
              <a:t> B: </a:t>
            </a:r>
            <a:r>
              <a:rPr lang="it-IT" altLang="en-US" sz="1500" err="1"/>
              <a:t>article</a:t>
            </a:r>
            <a:r>
              <a:rPr lang="it-IT" altLang="en-US" sz="1500"/>
              <a:t> 2 </a:t>
            </a:r>
            <a:r>
              <a:rPr lang="it-IT" altLang="en-US" sz="1500" err="1"/>
              <a:t>by</a:t>
            </a:r>
            <a:r>
              <a:rPr lang="it-IT" altLang="en-US" sz="1500"/>
              <a:t> Susan </a:t>
            </a:r>
            <a:r>
              <a:rPr lang="it-IT" altLang="en-US" sz="1500" err="1"/>
              <a:t>Ledlow</a:t>
            </a:r>
            <a:endParaRPr lang="it-IT" altLang="en-US" sz="150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1500"/>
              <a:t>Come to class with notes, </a:t>
            </a:r>
            <a:r>
              <a:rPr lang="it-IT" altLang="en-US" sz="1500" err="1"/>
              <a:t>prepared</a:t>
            </a:r>
            <a:r>
              <a:rPr lang="it-IT" altLang="en-US" sz="1500"/>
              <a:t> to </a:t>
            </a:r>
            <a:r>
              <a:rPr lang="it-IT" altLang="en-US" sz="1500" err="1"/>
              <a:t>discuss</a:t>
            </a:r>
            <a:r>
              <a:rPr lang="it-IT" altLang="en-US" sz="1500"/>
              <a:t> </a:t>
            </a:r>
            <a:r>
              <a:rPr lang="it-IT" altLang="en-US" sz="1500" err="1"/>
              <a:t>content</a:t>
            </a:r>
            <a:endParaRPr lang="it-IT" altLang="en-US" sz="150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it-IT" altLang="en-US" sz="1500"/>
              <a:t>Water quiz</a:t>
            </a:r>
          </a:p>
        </p:txBody>
      </p:sp>
      <p:sp>
        <p:nvSpPr>
          <p:cNvPr id="10244" name="Segnaposto numero diapositiva 5">
            <a:extLst>
              <a:ext uri="{FF2B5EF4-FFF2-40B4-BE49-F238E27FC236}">
                <a16:creationId xmlns:a16="http://schemas.microsoft.com/office/drawing/2014/main" id="{B7371D0C-90CC-41B0-987F-EAF74F8D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62713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7321ACC-F786-4B5D-8676-DBB125E7A061}" type="slidenum">
              <a:rPr lang="it-IT" alt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it-IT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43E46D6-F8D6-4B77-9942-1DA33C9B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413" y="92075"/>
            <a:ext cx="6350000" cy="1320800"/>
          </a:xfrm>
        </p:spPr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CL groups: Getting organised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E4769E-391D-4715-A425-E06E32169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412875"/>
            <a:ext cx="76533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Contact </a:t>
            </a:r>
            <a:r>
              <a:rPr lang="it-IT" altLang="en-US" sz="36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details</a:t>
            </a:r>
            <a:r>
              <a:rPr lang="it-IT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*</a:t>
            </a:r>
          </a:p>
          <a:p>
            <a:pPr eaLnBrk="1" hangingPunct="1">
              <a:buFontTx/>
              <a:buNone/>
            </a:pPr>
            <a:r>
              <a:rPr lang="it-IT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			*</a:t>
            </a:r>
            <a:r>
              <a:rPr lang="it-IT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if</a:t>
            </a:r>
            <a:r>
              <a:rPr lang="it-IT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anyone</a:t>
            </a:r>
            <a:r>
              <a:rPr lang="it-IT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is</a:t>
            </a:r>
            <a:r>
              <a:rPr lang="it-IT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missing</a:t>
            </a:r>
            <a:r>
              <a:rPr lang="it-IT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I </a:t>
            </a:r>
            <a:r>
              <a:rPr lang="it-IT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need</a:t>
            </a:r>
            <a:r>
              <a:rPr lang="it-IT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to know </a:t>
            </a:r>
            <a:r>
              <a:rPr lang="it-IT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asap</a:t>
            </a:r>
            <a:endParaRPr lang="it-IT" altLang="en-US" sz="2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36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Arrange</a:t>
            </a:r>
            <a:r>
              <a:rPr lang="it-IT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 to </a:t>
            </a:r>
            <a:r>
              <a:rPr lang="it-IT" altLang="en-US" sz="36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meet</a:t>
            </a:r>
            <a:endParaRPr lang="it-IT" altLang="en-US" sz="3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3600" dirty="0">
                <a:latin typeface="Times New Roman" panose="02020603050405020304" pitchFamily="18" charset="0"/>
              </a:rPr>
              <a:t>Sharing info</a:t>
            </a:r>
          </a:p>
          <a:p>
            <a:pPr eaLnBrk="1" hangingPunct="1">
              <a:buFontTx/>
              <a:buNone/>
            </a:pPr>
            <a:r>
              <a:rPr lang="it-IT" altLang="en-US" sz="3600" dirty="0">
                <a:latin typeface="Times New Roman" panose="02020603050405020304" pitchFamily="18" charset="0"/>
              </a:rPr>
              <a:t>Writing</a:t>
            </a:r>
          </a:p>
          <a:p>
            <a:pPr eaLnBrk="1" hangingPunct="1">
              <a:buFontTx/>
              <a:buNone/>
            </a:pPr>
            <a:r>
              <a:rPr lang="it-IT" altLang="en-US" sz="3600" dirty="0">
                <a:latin typeface="Times New Roman" panose="02020603050405020304" pitchFamily="18" charset="0"/>
              </a:rPr>
              <a:t>Checking</a:t>
            </a:r>
          </a:p>
          <a:p>
            <a:pPr eaLnBrk="1" hangingPunct="1">
              <a:buFontTx/>
              <a:buNone/>
            </a:pPr>
            <a:r>
              <a:rPr lang="it-IT" altLang="en-US" sz="3600" dirty="0">
                <a:latin typeface="Times New Roman" panose="02020603050405020304" pitchFamily="18" charset="0"/>
              </a:rPr>
              <a:t>Printing</a:t>
            </a:r>
          </a:p>
        </p:txBody>
      </p:sp>
      <p:sp>
        <p:nvSpPr>
          <p:cNvPr id="28676" name="Segnaposto numero diapositiva 5">
            <a:extLst>
              <a:ext uri="{FF2B5EF4-FFF2-40B4-BE49-F238E27FC236}">
                <a16:creationId xmlns:a16="http://schemas.microsoft.com/office/drawing/2014/main" id="{E40AD19A-60FB-4AA0-9B54-92A183B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ED0B7-5D7B-4C37-B4CC-A2FD30729BD2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C4CDB1D-6BC3-4DA2-9417-81A0FC523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Cooperative Learning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2632030-EA2F-485C-A263-4C15DA0BD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en-US" dirty="0"/>
              <a:t>   </a:t>
            </a:r>
            <a:r>
              <a:rPr lang="it-IT" altLang="en-US" sz="3600" dirty="0">
                <a:latin typeface="Times New Roman" panose="02020603050405020304" pitchFamily="18" charset="0"/>
              </a:rPr>
              <a:t>Write down </a:t>
            </a:r>
            <a:r>
              <a:rPr lang="it-IT" altLang="en-US" sz="3600" dirty="0" err="1">
                <a:latin typeface="Times New Roman" panose="02020603050405020304" pitchFamily="18" charset="0"/>
              </a:rPr>
              <a:t>three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adjectives</a:t>
            </a:r>
            <a:r>
              <a:rPr lang="it-IT" altLang="en-US" sz="3600" dirty="0">
                <a:latin typeface="Times New Roman" panose="02020603050405020304" pitchFamily="18" charset="0"/>
              </a:rPr>
              <a:t> to </a:t>
            </a:r>
            <a:r>
              <a:rPr lang="it-IT" altLang="en-US" sz="3600" dirty="0" err="1">
                <a:latin typeface="Times New Roman" panose="02020603050405020304" pitchFamily="18" charset="0"/>
              </a:rPr>
              <a:t>describe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your</a:t>
            </a:r>
            <a:r>
              <a:rPr lang="it-IT" altLang="en-US" sz="3600" dirty="0">
                <a:latin typeface="Times New Roman" panose="02020603050405020304" pitchFamily="18" charset="0"/>
              </a:rPr>
              <a:t> opinion of CL from </a:t>
            </a:r>
            <a:r>
              <a:rPr lang="it-IT" altLang="en-US" sz="3600" dirty="0" err="1">
                <a:latin typeface="Times New Roman" panose="02020603050405020304" pitchFamily="18" charset="0"/>
              </a:rPr>
              <a:t>what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you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have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read</a:t>
            </a:r>
            <a:r>
              <a:rPr lang="it-IT" altLang="en-US" sz="36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3600" dirty="0">
                <a:latin typeface="Times New Roman" panose="02020603050405020304" pitchFamily="18" charset="0"/>
              </a:rPr>
              <a:t>   Share and </a:t>
            </a:r>
            <a:r>
              <a:rPr lang="it-IT" altLang="en-US" sz="3600" dirty="0" err="1">
                <a:latin typeface="Times New Roman" panose="02020603050405020304" pitchFamily="18" charset="0"/>
              </a:rPr>
              <a:t>discuss</a:t>
            </a:r>
            <a:r>
              <a:rPr lang="it-IT" altLang="en-US" sz="3600" dirty="0">
                <a:latin typeface="Times New Roman" panose="02020603050405020304" pitchFamily="18" charset="0"/>
              </a:rPr>
              <a:t> in </a:t>
            </a:r>
            <a:r>
              <a:rPr lang="it-IT" altLang="en-US" sz="3600" dirty="0" err="1">
                <a:latin typeface="Times New Roman" panose="02020603050405020304" pitchFamily="18" charset="0"/>
              </a:rPr>
              <a:t>your</a:t>
            </a:r>
            <a:r>
              <a:rPr lang="it-IT" altLang="en-US" sz="3600" dirty="0">
                <a:latin typeface="Times New Roman" panose="02020603050405020304" pitchFamily="18" charset="0"/>
              </a:rPr>
              <a:t> groups.</a:t>
            </a:r>
          </a:p>
          <a:p>
            <a:pPr eaLnBrk="1" hangingPunct="1">
              <a:buFontTx/>
              <a:buNone/>
            </a:pPr>
            <a:endParaRPr lang="it-IT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9700" name="Segnaposto numero diapositiva 5">
            <a:extLst>
              <a:ext uri="{FF2B5EF4-FFF2-40B4-BE49-F238E27FC236}">
                <a16:creationId xmlns:a16="http://schemas.microsoft.com/office/drawing/2014/main" id="{254C801D-A7C4-421A-A87C-5CCAC6EB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67CEC3-3999-4C96-8DAF-EC0B22FF6DC5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8603A8F-07F4-4F1B-B1B4-D143C19F26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4530"/>
            <a:ext cx="6858000" cy="1080334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it-IT" altLang="en-US" dirty="0"/>
              <a:t>Group task 1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77C9ACC-A62F-4F95-8632-7C2B340B31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80928"/>
            <a:ext cx="6858000" cy="1655762"/>
          </a:xfrm>
        </p:spPr>
        <p:txBody>
          <a:bodyPr wrap="square" anchor="t"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it-IT" altLang="en-US" dirty="0"/>
              <a:t>  </a:t>
            </a:r>
            <a:r>
              <a:rPr lang="it-IT" altLang="en-US" sz="2000" b="1" dirty="0"/>
              <a:t>Write the body of a persuasive </a:t>
            </a:r>
            <a:r>
              <a:rPr lang="it-IT" altLang="en-US" sz="2000" b="1" dirty="0" err="1"/>
              <a:t>essay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based</a:t>
            </a:r>
            <a:r>
              <a:rPr lang="it-IT" altLang="en-US" sz="2000" b="1" dirty="0"/>
              <a:t> on the </a:t>
            </a:r>
            <a:r>
              <a:rPr lang="it-IT" altLang="en-US" sz="2000" b="1" dirty="0" err="1"/>
              <a:t>articles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about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behavior</a:t>
            </a:r>
            <a:r>
              <a:rPr lang="it-IT" altLang="en-US" sz="2000" b="1" dirty="0"/>
              <a:t>  (</a:t>
            </a:r>
            <a:r>
              <a:rPr lang="it-IT" altLang="en-US" sz="2000" b="1" dirty="0" err="1"/>
              <a:t>see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Moodle</a:t>
            </a:r>
            <a:r>
              <a:rPr lang="it-IT" altLang="en-US" sz="2000" b="1" dirty="0"/>
              <a:t>).</a:t>
            </a:r>
          </a:p>
          <a:p>
            <a:pPr eaLnBrk="1" hangingPunct="1">
              <a:buFontTx/>
              <a:buNone/>
            </a:pPr>
            <a:r>
              <a:rPr lang="it-IT" altLang="en-US" sz="2000" b="1" dirty="0"/>
              <a:t>  </a:t>
            </a:r>
            <a:r>
              <a:rPr lang="it-IT" altLang="en-US" sz="2000" b="1" dirty="0" err="1"/>
              <a:t>Provide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three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valid</a:t>
            </a:r>
            <a:r>
              <a:rPr lang="it-IT" altLang="en-US" sz="2000" b="1" dirty="0"/>
              <a:t> </a:t>
            </a:r>
            <a:r>
              <a:rPr lang="it-IT" altLang="en-US" sz="2000" b="1" dirty="0" err="1"/>
              <a:t>reasons</a:t>
            </a:r>
            <a:r>
              <a:rPr lang="it-IT" altLang="en-US" sz="2000" b="1" dirty="0"/>
              <a:t> and support </a:t>
            </a:r>
            <a:r>
              <a:rPr lang="it-IT" altLang="en-US" sz="2000" b="1" dirty="0" err="1"/>
              <a:t>them</a:t>
            </a:r>
            <a:r>
              <a:rPr lang="it-IT" altLang="en-US" sz="2000" b="1" dirty="0"/>
              <a:t>.</a:t>
            </a:r>
          </a:p>
          <a:p>
            <a:pPr eaLnBrk="1" hangingPunct="1">
              <a:buFontTx/>
              <a:buNone/>
            </a:pPr>
            <a:r>
              <a:rPr lang="it-IT" altLang="en-US" sz="2000" b="1" dirty="0"/>
              <a:t>  Upload to Google </a:t>
            </a:r>
            <a:r>
              <a:rPr lang="it-IT" altLang="en-US" sz="2000" b="1" dirty="0" err="1"/>
              <a:t>Docs</a:t>
            </a:r>
            <a:r>
              <a:rPr lang="it-IT" altLang="en-US" sz="2000" b="1" dirty="0"/>
              <a:t> (</a:t>
            </a:r>
            <a:r>
              <a:rPr lang="it-IT" altLang="en-US" sz="2000" b="1" dirty="0" err="1"/>
              <a:t>please</a:t>
            </a:r>
            <a:r>
              <a:rPr lang="it-IT" altLang="en-US" sz="2000" b="1" dirty="0"/>
              <a:t> create group folder) by week 5.</a:t>
            </a:r>
          </a:p>
          <a:p>
            <a:pPr eaLnBrk="1" hangingPunct="1">
              <a:buFontTx/>
              <a:buNone/>
            </a:pPr>
            <a:r>
              <a:rPr lang="it-IT" altLang="en-US" sz="2000" b="1" dirty="0"/>
              <a:t>   </a:t>
            </a:r>
            <a:r>
              <a:rPr lang="it-IT" altLang="en-US" sz="2000" b="1" dirty="0" err="1"/>
              <a:t>Length</a:t>
            </a:r>
            <a:r>
              <a:rPr lang="it-IT" altLang="en-US" sz="2000" b="1" dirty="0"/>
              <a:t>: max 300 words</a:t>
            </a:r>
          </a:p>
        </p:txBody>
      </p:sp>
      <p:sp>
        <p:nvSpPr>
          <p:cNvPr id="30724" name="Segnaposto numero diapositiva 5">
            <a:extLst>
              <a:ext uri="{FF2B5EF4-FFF2-40B4-BE49-F238E27FC236}">
                <a16:creationId xmlns:a16="http://schemas.microsoft.com/office/drawing/2014/main" id="{09D9F2A3-377A-4649-9360-61BC9B55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62713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31DF5DF-66A9-452E-9F00-FAB721FE7DA0}" type="slidenum">
              <a:rPr lang="it-IT" alt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22</a:t>
            </a:fld>
            <a:endParaRPr lang="it-IT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03A065D-D0F9-4156-8E7C-F8EA62247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One Group One Document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0E5275F-ED5C-448B-B061-8A7086668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altLang="en-US" sz="3600" dirty="0" err="1">
                <a:latin typeface="Times New Roman" pitchFamily="18" charset="0"/>
              </a:rPr>
              <a:t>Cloud</a:t>
            </a:r>
            <a:r>
              <a:rPr lang="it-IT" altLang="en-US" sz="3600" dirty="0">
                <a:latin typeface="Times New Roman" pitchFamily="18" charset="0"/>
              </a:rPr>
              <a:t> File </a:t>
            </a:r>
            <a:r>
              <a:rPr lang="it-IT" altLang="en-US" sz="3600" dirty="0" err="1">
                <a:latin typeface="Times New Roman" pitchFamily="18" charset="0"/>
              </a:rPr>
              <a:t>Sharing</a:t>
            </a:r>
            <a:endParaRPr lang="it-IT" altLang="en-US" sz="3600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it-IT" altLang="en-US" sz="2000" dirty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en-US" sz="3600" dirty="0" err="1">
                <a:latin typeface="Times New Roman" pitchFamily="18" charset="0"/>
              </a:rPr>
              <a:t>drive.google.com</a:t>
            </a:r>
            <a:endParaRPr lang="it-IT" altLang="en-US" sz="3600" dirty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en-US" sz="3600" dirty="0" err="1">
                <a:latin typeface="Times New Roman" pitchFamily="18" charset="0"/>
              </a:rPr>
              <a:t>dropbox.com</a:t>
            </a:r>
            <a:endParaRPr lang="it-IT" altLang="en-US" sz="3600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it-IT" altLang="en-US" sz="8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Why</a:t>
            </a:r>
            <a:r>
              <a:rPr lang="it-IT" altLang="en-US" sz="8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?????</a:t>
            </a:r>
          </a:p>
        </p:txBody>
      </p:sp>
      <p:sp>
        <p:nvSpPr>
          <p:cNvPr id="31748" name="Segnaposto numero diapositiva 5">
            <a:extLst>
              <a:ext uri="{FF2B5EF4-FFF2-40B4-BE49-F238E27FC236}">
                <a16:creationId xmlns:a16="http://schemas.microsoft.com/office/drawing/2014/main" id="{BEFDD1BF-E469-4E33-840F-4386525E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836E3B-6B53-443C-8954-3A3880D1F0C7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BB3D35E-BC95-4E13-B9C0-34CAB8345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Organise your group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264690E-B399-4B18-A3BF-574A5CA4D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6348413" cy="3881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One member 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1.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creates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file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(= owner of file)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>
                <a:sym typeface="Wingdings" panose="05000000000000000000" pitchFamily="2" charset="2"/>
              </a:rPr>
              <a:t>			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	2.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shares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with other members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				    (with editing powers)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  All members can work on the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SAME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document, all changes are automatically saved </a:t>
            </a:r>
            <a:endParaRPr lang="it-IT" altLang="en-US">
              <a:latin typeface="Times New Roman" panose="02020603050405020304" pitchFamily="18" charset="0"/>
            </a:endParaRPr>
          </a:p>
        </p:txBody>
      </p:sp>
      <p:sp>
        <p:nvSpPr>
          <p:cNvPr id="32772" name="Segnaposto numero diapositiva 5">
            <a:extLst>
              <a:ext uri="{FF2B5EF4-FFF2-40B4-BE49-F238E27FC236}">
                <a16:creationId xmlns:a16="http://schemas.microsoft.com/office/drawing/2014/main" id="{D42BF763-4EE9-4DFB-B84D-5417AE74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7758F1-D4CD-4542-AC2D-7F616AE82C34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AB7F21B-722F-4965-B708-A1A6EB4BC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Share the workload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42EBC0B-B226-45AB-959C-3FDA9BF5A6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628775"/>
            <a:ext cx="6348412" cy="388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Task 1 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3 articles to read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How are you going to organise yourselves?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What do you need to decide </a:t>
            </a:r>
            <a:r>
              <a:rPr lang="it-IT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BEFORE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writing?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</p:txBody>
      </p:sp>
      <p:sp>
        <p:nvSpPr>
          <p:cNvPr id="33796" name="Segnaposto numero diapositiva 5">
            <a:extLst>
              <a:ext uri="{FF2B5EF4-FFF2-40B4-BE49-F238E27FC236}">
                <a16:creationId xmlns:a16="http://schemas.microsoft.com/office/drawing/2014/main" id="{6487174F-57BE-4AD0-AE45-A4127ED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806D2A-5DCF-469B-A342-AA888DDBFB99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09A631B-2278-4E98-9B03-1BF2A48BC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Authoring and Crafting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F642494-2A14-4418-8570-98927BA31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2613" y="1700213"/>
            <a:ext cx="6348412" cy="3881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Research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Organise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Draft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Write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Check and correct  - framework, paragraphs, referencing, spelling, grammar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Upload (or print)</a:t>
            </a:r>
          </a:p>
        </p:txBody>
      </p:sp>
      <p:sp>
        <p:nvSpPr>
          <p:cNvPr id="34820" name="Segnaposto numero diapositiva 5">
            <a:extLst>
              <a:ext uri="{FF2B5EF4-FFF2-40B4-BE49-F238E27FC236}">
                <a16:creationId xmlns:a16="http://schemas.microsoft.com/office/drawing/2014/main" id="{5F4AF101-B44E-4578-B2E8-BEDAB4F6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40D79B-1406-47B3-B22A-AA49F397690D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1667CD1-BAF7-4C74-A4D6-CDD346F33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Homework for lesson 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F2C278B-149A-4886-A16B-0F287F500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362950" cy="4641850"/>
          </a:xfrm>
        </p:spPr>
        <p:txBody>
          <a:bodyPr/>
          <a:lstStyle/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Organise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your</a:t>
            </a:r>
            <a:r>
              <a:rPr lang="it-IT" altLang="en-US" dirty="0">
                <a:latin typeface="Times New Roman" panose="02020603050405020304" pitchFamily="18" charset="0"/>
              </a:rPr>
              <a:t> first meeting</a:t>
            </a: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Read </a:t>
            </a:r>
            <a:r>
              <a:rPr lang="it-IT" altLang="en-US" dirty="0" err="1">
                <a:latin typeface="Times New Roman" panose="02020603050405020304" pitchFamily="18" charset="0"/>
              </a:rPr>
              <a:t>article</a:t>
            </a:r>
            <a:r>
              <a:rPr lang="it-IT" altLang="en-US" dirty="0">
                <a:latin typeface="Times New Roman" panose="02020603050405020304" pitchFamily="18" charset="0"/>
              </a:rPr>
              <a:t> ‘Working in Groups’ on </a:t>
            </a:r>
            <a:r>
              <a:rPr lang="it-IT" altLang="en-US" dirty="0" err="1">
                <a:latin typeface="Times New Roman" panose="02020603050405020304" pitchFamily="18" charset="0"/>
              </a:rPr>
              <a:t>Moodle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Read </a:t>
            </a:r>
            <a:r>
              <a:rPr lang="it-IT" altLang="en-US" dirty="0" err="1">
                <a:latin typeface="Times New Roman" panose="02020603050405020304" pitchFamily="18" charset="0"/>
              </a:rPr>
              <a:t>articles</a:t>
            </a:r>
            <a:r>
              <a:rPr lang="it-IT" altLang="en-US" dirty="0">
                <a:latin typeface="Times New Roman" panose="02020603050405020304" pitchFamily="18" charset="0"/>
              </a:rPr>
              <a:t> on </a:t>
            </a:r>
            <a:r>
              <a:rPr lang="it-IT" altLang="en-US" dirty="0" err="1">
                <a:latin typeface="Times New Roman" panose="02020603050405020304" pitchFamily="18" charset="0"/>
              </a:rPr>
              <a:t>behavior</a:t>
            </a:r>
            <a:r>
              <a:rPr lang="it-IT" altLang="en-US" dirty="0">
                <a:latin typeface="Times New Roman" panose="02020603050405020304" pitchFamily="18" charset="0"/>
              </a:rPr>
              <a:t> on </a:t>
            </a:r>
            <a:r>
              <a:rPr lang="it-IT" altLang="en-US" dirty="0" err="1">
                <a:latin typeface="Times New Roman" panose="02020603050405020304" pitchFamily="18" charset="0"/>
              </a:rPr>
              <a:t>Moodle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Work on first draft of body of  persuasive </a:t>
            </a:r>
            <a:r>
              <a:rPr lang="it-IT" altLang="en-US" dirty="0" err="1">
                <a:latin typeface="Times New Roman" panose="02020603050405020304" pitchFamily="18" charset="0"/>
              </a:rPr>
              <a:t>essay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about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behavior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Start thinking </a:t>
            </a:r>
            <a:r>
              <a:rPr lang="it-IT" altLang="en-US" dirty="0" err="1">
                <a:latin typeface="Times New Roman" panose="02020603050405020304" pitchFamily="18" charset="0"/>
              </a:rPr>
              <a:t>about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your</a:t>
            </a:r>
            <a:r>
              <a:rPr lang="it-IT" altLang="en-US" dirty="0">
                <a:latin typeface="Times New Roman" panose="02020603050405020304" pitchFamily="18" charset="0"/>
              </a:rPr>
              <a:t> group </a:t>
            </a: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Continue with </a:t>
            </a:r>
            <a:r>
              <a:rPr lang="it-IT" altLang="en-US" dirty="0" err="1">
                <a:latin typeface="Times New Roman" panose="02020603050405020304" pitchFamily="18" charset="0"/>
              </a:rPr>
              <a:t>digibook</a:t>
            </a:r>
            <a:r>
              <a:rPr lang="it-IT" altLang="en-US" dirty="0">
                <a:latin typeface="Times New Roman" panose="02020603050405020304" pitchFamily="18" charset="0"/>
              </a:rPr>
              <a:t> Unit 7/8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Group </a:t>
            </a:r>
            <a:r>
              <a:rPr lang="it-IT" altLang="en-US" dirty="0">
                <a:latin typeface="Times New Roman" panose="02020603050405020304" pitchFamily="18" charset="0"/>
              </a:rPr>
              <a:t>writing task due</a:t>
            </a:r>
          </a:p>
        </p:txBody>
      </p:sp>
      <p:sp>
        <p:nvSpPr>
          <p:cNvPr id="35844" name="Segnaposto numero diapositiva 5">
            <a:extLst>
              <a:ext uri="{FF2B5EF4-FFF2-40B4-BE49-F238E27FC236}">
                <a16:creationId xmlns:a16="http://schemas.microsoft.com/office/drawing/2014/main" id="{2EA925B5-5E29-44AE-B787-E8D1743C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96E886-015A-4970-9010-A9DCB1564FA0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12851B4-0559-4729-B172-92171467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>
                <a:hlinkClick r:id="rId2"/>
              </a:rPr>
              <a:t>https://www.worldwaterday.org/theme/</a:t>
            </a:r>
            <a:endParaRPr lang="en-US" sz="1100"/>
          </a:p>
          <a:p>
            <a:pPr>
              <a:spcAft>
                <a:spcPts val="600"/>
              </a:spcAft>
              <a:defRPr/>
            </a:pPr>
            <a:r>
              <a:rPr lang="en-US" sz="1100">
                <a:hlinkClick r:id="rId3"/>
              </a:rPr>
              <a:t>https://captainsforcleanwater.org/</a:t>
            </a:r>
            <a:endParaRPr lang="en-US" sz="1100"/>
          </a:p>
          <a:p>
            <a:pPr>
              <a:spcAft>
                <a:spcPts val="600"/>
              </a:spcAft>
              <a:defRPr/>
            </a:pPr>
            <a:r>
              <a:rPr lang="en-US" sz="1100">
                <a:hlinkClick r:id="rId4"/>
              </a:rPr>
              <a:t>https://www.brockovich.com/</a:t>
            </a:r>
            <a:endParaRPr lang="en-US" sz="1100"/>
          </a:p>
          <a:p>
            <a:pPr>
              <a:spcAft>
                <a:spcPts val="600"/>
              </a:spcAft>
              <a:defRPr/>
            </a:pPr>
            <a:endParaRPr lang="en-US" sz="1100"/>
          </a:p>
        </p:txBody>
      </p:sp>
      <p:pic>
        <p:nvPicPr>
          <p:cNvPr id="5" name="Segnaposto contenuto 4" descr="Immagine che contiene nuotando&#10;&#10;Descrizione generata automaticamente">
            <a:extLst>
              <a:ext uri="{FF2B5EF4-FFF2-40B4-BE49-F238E27FC236}">
                <a16:creationId xmlns:a16="http://schemas.microsoft.com/office/drawing/2014/main" id="{5BB0532C-D576-49A7-BB13-0E9398170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3413" y="2897981"/>
            <a:ext cx="3867150" cy="2900362"/>
          </a:xfrm>
        </p:spPr>
      </p:pic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3A02A12F-6216-4BFB-98CC-E3C625DF2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/>
          <a:lstStyle/>
          <a:p>
            <a:r>
              <a:rPr lang="en-US" dirty="0"/>
              <a:t>IS IT FREE?</a:t>
            </a:r>
          </a:p>
          <a:p>
            <a:r>
              <a:rPr lang="en-US" dirty="0"/>
              <a:t>IS IT CLEAN?</a:t>
            </a:r>
          </a:p>
          <a:p>
            <a:r>
              <a:rPr lang="en-US" dirty="0"/>
              <a:t>WHAT HAPPENS IF IT ISN’T?</a:t>
            </a:r>
          </a:p>
        </p:txBody>
      </p:sp>
      <p:pic>
        <p:nvPicPr>
          <p:cNvPr id="8" name="Segnaposto contenuto 7" descr="Immagine che contiene cielo, esterni, acqua, natura&#10;&#10;Descrizione generata automaticamente">
            <a:extLst>
              <a:ext uri="{FF2B5EF4-FFF2-40B4-BE49-F238E27FC236}">
                <a16:creationId xmlns:a16="http://schemas.microsoft.com/office/drawing/2014/main" id="{5E47739E-DE57-40B0-A0D2-5A39CD81D1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32039" y="2508250"/>
            <a:ext cx="3578547" cy="3679825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3839AE2-CF0C-472D-A3EB-28D24026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en-US" dirty="0"/>
              <a:t>World Water Day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0E6C5A77-EF7E-4EFF-8335-6F847D2E1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62713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CDB936F-BD27-4C0B-B378-ECCFC950227F}" type="slidenum">
              <a:rPr lang="it-IT" alt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it-IT" altLang="en-US">
              <a:solidFill>
                <a:srgbClr val="898989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4646EC-50F0-4621-8A8B-F7E227A2FC5E}"/>
              </a:ext>
            </a:extLst>
          </p:cNvPr>
          <p:cNvSpPr txBox="1"/>
          <p:nvPr/>
        </p:nvSpPr>
        <p:spPr>
          <a:xfrm>
            <a:off x="633413" y="5798343"/>
            <a:ext cx="3867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deviantart.com/thelostsoulofpika/art/Pool-Water-244261776"/>
              </a:rPr>
              <a:t>Questa foto</a:t>
            </a:r>
            <a:r>
              <a:rPr lang="en-US" sz="900"/>
              <a:t> di Autore sconosciuto è concesso in licenza da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B75D6EA-446A-4286-9FFA-FED8AB2E4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Nominal clauses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137A7D0-ACE0-4BF8-B34F-185972EDB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it-IT" altLang="en-US" b="1">
                <a:latin typeface="Times New Roman" panose="02020603050405020304" pitchFamily="18" charset="0"/>
              </a:rPr>
              <a:t>That</a:t>
            </a:r>
            <a:r>
              <a:rPr lang="it-IT" altLang="en-US">
                <a:latin typeface="Times New Roman" panose="02020603050405020304" pitchFamily="18" charset="0"/>
              </a:rPr>
              <a:t> clauses 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after </a:t>
            </a:r>
            <a:r>
              <a:rPr lang="it-IT" altLang="en-US">
                <a:latin typeface="Times New Roman" panose="02020603050405020304" pitchFamily="18" charset="0"/>
              </a:rPr>
              <a:t>adjs and verbs describing thoughts / opinions and reporting verbs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It has been estimated</a:t>
            </a:r>
            <a:r>
              <a:rPr lang="it-IT" altLang="en-US" b="1">
                <a:latin typeface="Times New Roman" panose="02020603050405020304" pitchFamily="18" charset="0"/>
              </a:rPr>
              <a:t> that</a:t>
            </a:r>
            <a:r>
              <a:rPr lang="it-IT" altLang="en-US">
                <a:latin typeface="Times New Roman" panose="02020603050405020304" pitchFamily="18" charset="0"/>
              </a:rPr>
              <a:t> the world’s population will reach 9 billion by 2050.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b="1">
                <a:latin typeface="Times New Roman" panose="02020603050405020304" pitchFamily="18" charset="0"/>
              </a:rPr>
              <a:t>Question</a:t>
            </a:r>
            <a:r>
              <a:rPr lang="it-IT" altLang="en-US">
                <a:latin typeface="Times New Roman" panose="02020603050405020304" pitchFamily="18" charset="0"/>
              </a:rPr>
              <a:t> clauses 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en-US" i="1">
                <a:latin typeface="Times New Roman" panose="02020603050405020304" pitchFamily="18" charset="0"/>
                <a:sym typeface="Wingdings" panose="05000000000000000000" pitchFamily="2" charset="2"/>
              </a:rPr>
              <a:t>how / what / when</a:t>
            </a:r>
          </a:p>
          <a:p>
            <a:pPr eaLnBrk="1" hangingPunct="1">
              <a:buFontTx/>
              <a:buNone/>
            </a:pPr>
            <a:endParaRPr lang="it-IT" altLang="en-US" sz="1400" i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 i="1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Education is </a:t>
            </a:r>
            <a:r>
              <a:rPr lang="it-IT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what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countries must promote to combat over-population.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							p. 130</a:t>
            </a:r>
          </a:p>
        </p:txBody>
      </p:sp>
      <p:sp>
        <p:nvSpPr>
          <p:cNvPr id="12292" name="Segnaposto numero diapositiva 5">
            <a:extLst>
              <a:ext uri="{FF2B5EF4-FFF2-40B4-BE49-F238E27FC236}">
                <a16:creationId xmlns:a16="http://schemas.microsoft.com/office/drawing/2014/main" id="{672A3365-E20C-4931-92FB-D214B8E3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83EDF7-652C-4707-BA2D-3CF5AF60FCA3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D4C46E-90FA-42E0-8A72-A0DEDEAEF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515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Nominal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clauses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continued</a:t>
            </a: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C9D6774-6D7C-4F74-818C-E00458B45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2425"/>
            <a:ext cx="6348412" cy="388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If / whether   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for yes / no questions in a 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statement</a:t>
            </a:r>
          </a:p>
          <a:p>
            <a:pPr eaLnBrk="1" hangingPunct="1">
              <a:buFontTx/>
              <a:buNone/>
            </a:pPr>
            <a:endParaRPr lang="it-IT" altLang="en-US" sz="14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Whether</a:t>
            </a: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education will help is the key issue.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For more on noun clauses go to:</a:t>
            </a:r>
          </a:p>
          <a:p>
            <a:pPr eaLnBrk="1" hangingPunct="1">
              <a:buFontTx/>
              <a:buNone/>
            </a:pP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www.grammar-monster.com/glossary/noun_clauses.htm</a:t>
            </a:r>
            <a:endParaRPr lang="it-IT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sz="2800"/>
          </a:p>
        </p:txBody>
      </p:sp>
      <p:sp>
        <p:nvSpPr>
          <p:cNvPr id="13316" name="Segnaposto numero diapositiva 5">
            <a:extLst>
              <a:ext uri="{FF2B5EF4-FFF2-40B4-BE49-F238E27FC236}">
                <a16:creationId xmlns:a16="http://schemas.microsoft.com/office/drawing/2014/main" id="{B547CA18-F5BF-45EB-BA03-ED6A4553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F509CB-9208-4AFC-9E68-38AA6B9AC9E1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775AF2D5-C38A-4A52-942D-55C647157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5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Group Research Paper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B76D9AD-ED06-44AF-8E82-A79B593EC1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700213"/>
            <a:ext cx="6348412" cy="3881437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How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it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works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it-IT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Week 3: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groups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formed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it-IT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Week 4: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read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article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‘Working in Groups’ on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Moodle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Week 6: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presentation</a:t>
            </a: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of 2 </a:t>
            </a:r>
            <a:r>
              <a:rPr lang="it-IT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articles</a:t>
            </a:r>
            <a:endParaRPr lang="it-IT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it-IT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4340" name="Segnaposto numero diapositiva 5">
            <a:extLst>
              <a:ext uri="{FF2B5EF4-FFF2-40B4-BE49-F238E27FC236}">
                <a16:creationId xmlns:a16="http://schemas.microsoft.com/office/drawing/2014/main" id="{5DB00A29-D169-4F3B-8A0A-C4D5D352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D1EA45-E14A-4B4F-8A2D-D647FD9162CC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BE3D5C5-6F6C-4DFC-AA3D-C89E257C2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5575"/>
            <a:ext cx="6348412" cy="1320800"/>
          </a:xfrm>
        </p:spPr>
        <p:txBody>
          <a:bodyPr/>
          <a:lstStyle/>
          <a:p>
            <a:pPr eaLnBrk="1" hangingPunct="1"/>
            <a:r>
              <a:rPr lang="it-IT" altLang="en-US" sz="5400" dirty="0">
                <a:latin typeface="Times New Roman" panose="02020603050405020304" pitchFamily="18" charset="0"/>
              </a:rPr>
              <a:t>Week 6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60C637A-913C-40AE-97CE-2C76E2706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6348412" cy="388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Deadline for working document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- Topic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- Framework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- Perspective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 - Division of tasks</a:t>
            </a:r>
            <a:endParaRPr lang="it-IT" altLang="en-US"/>
          </a:p>
          <a:p>
            <a:pPr eaLnBrk="1" hangingPunct="1"/>
            <a:endParaRPr lang="it-IT" altLang="en-US"/>
          </a:p>
        </p:txBody>
      </p:sp>
      <p:sp>
        <p:nvSpPr>
          <p:cNvPr id="15364" name="Segnaposto numero diapositiva 5">
            <a:extLst>
              <a:ext uri="{FF2B5EF4-FFF2-40B4-BE49-F238E27FC236}">
                <a16:creationId xmlns:a16="http://schemas.microsoft.com/office/drawing/2014/main" id="{0149D8A8-9290-4B44-B5B2-462E70BC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9E013B-54E0-4903-B340-F84B1D7832A7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1AEFF6-7E48-46FD-801A-9BCA6E211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731838"/>
          </a:xfrm>
        </p:spPr>
        <p:txBody>
          <a:bodyPr/>
          <a:lstStyle/>
          <a:p>
            <a:pPr eaLnBrk="1" hangingPunct="1"/>
            <a:r>
              <a:rPr lang="it-IT" altLang="en-US" sz="5400" dirty="0">
                <a:latin typeface="Times New Roman" panose="02020603050405020304" pitchFamily="18" charset="0"/>
              </a:rPr>
              <a:t>Week 7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7EB4ABA-A3E7-49FF-9F52-AC51945F9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87488"/>
            <a:ext cx="6348412" cy="3881437"/>
          </a:xfrm>
        </p:spPr>
        <p:txBody>
          <a:bodyPr/>
          <a:lstStyle/>
          <a:p>
            <a:pPr eaLnBrk="1" hangingPunct="1"/>
            <a:r>
              <a:rPr lang="it-IT" altLang="en-US" sz="3600" dirty="0">
                <a:latin typeface="Times New Roman" panose="02020603050405020304" pitchFamily="18" charset="0"/>
              </a:rPr>
              <a:t>Feedback on </a:t>
            </a:r>
            <a:r>
              <a:rPr lang="it-IT" altLang="en-US" sz="3600" dirty="0" err="1">
                <a:latin typeface="Times New Roman" panose="02020603050405020304" pitchFamily="18" charset="0"/>
              </a:rPr>
              <a:t>suitability</a:t>
            </a:r>
            <a:r>
              <a:rPr lang="it-IT" altLang="en-US" sz="3600" dirty="0">
                <a:latin typeface="Times New Roman" panose="02020603050405020304" pitchFamily="18" charset="0"/>
              </a:rPr>
              <a:t> of </a:t>
            </a:r>
            <a:r>
              <a:rPr lang="it-IT" altLang="en-US" sz="3600" dirty="0" err="1">
                <a:latin typeface="Times New Roman" panose="02020603050405020304" pitchFamily="18" charset="0"/>
              </a:rPr>
              <a:t>topic</a:t>
            </a:r>
            <a:r>
              <a:rPr lang="it-IT" altLang="en-US" sz="3600" dirty="0">
                <a:latin typeface="Times New Roman" panose="02020603050405020304" pitchFamily="18" charset="0"/>
              </a:rPr>
              <a:t> and framework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3600" dirty="0">
                <a:latin typeface="Times New Roman" panose="02020603050405020304" pitchFamily="18" charset="0"/>
              </a:rPr>
              <a:t>The working </a:t>
            </a:r>
            <a:r>
              <a:rPr lang="it-IT" altLang="en-US" sz="3600" dirty="0" err="1">
                <a:latin typeface="Times New Roman" panose="02020603050405020304" pitchFamily="18" charset="0"/>
              </a:rPr>
              <a:t>document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is</a:t>
            </a:r>
            <a:r>
              <a:rPr lang="it-IT" altLang="en-US" sz="3600" dirty="0">
                <a:latin typeface="Times New Roman" panose="02020603050405020304" pitchFamily="18" charset="0"/>
              </a:rPr>
              <a:t> part of the </a:t>
            </a:r>
            <a:r>
              <a:rPr lang="it-IT" altLang="en-US" sz="3600" dirty="0" err="1">
                <a:latin typeface="Times New Roman" panose="02020603050405020304" pitchFamily="18" charset="0"/>
              </a:rPr>
              <a:t>final</a:t>
            </a:r>
            <a:r>
              <a:rPr lang="it-IT" altLang="en-US" sz="3600" dirty="0">
                <a:latin typeface="Times New Roman" panose="02020603050405020304" pitchFamily="18" charset="0"/>
              </a:rPr>
              <a:t> </a:t>
            </a:r>
            <a:r>
              <a:rPr lang="it-IT" altLang="en-US" sz="3600" dirty="0" err="1">
                <a:latin typeface="Times New Roman" panose="02020603050405020304" pitchFamily="18" charset="0"/>
              </a:rPr>
              <a:t>mark</a:t>
            </a:r>
            <a:endParaRPr lang="it-IT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6388" name="Segnaposto numero diapositiva 5">
            <a:extLst>
              <a:ext uri="{FF2B5EF4-FFF2-40B4-BE49-F238E27FC236}">
                <a16:creationId xmlns:a16="http://schemas.microsoft.com/office/drawing/2014/main" id="{64BD9BC5-6961-4342-9289-C66822A6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A0F778-5343-4C0E-9FAE-4CA1309CD6AD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F387573-7A5F-4869-8D5D-211070F0B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025525"/>
          </a:xfrm>
        </p:spPr>
        <p:txBody>
          <a:bodyPr/>
          <a:lstStyle/>
          <a:p>
            <a:pPr eaLnBrk="1" hangingPunct="1"/>
            <a:r>
              <a:rPr lang="it-IT" altLang="en-US" sz="5400" dirty="0">
                <a:latin typeface="Times New Roman" panose="02020603050405020304" pitchFamily="18" charset="0"/>
              </a:rPr>
              <a:t>Week 9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330693B-A99B-41A4-A88B-DA80F9070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Progress report on research paper</a:t>
            </a:r>
          </a:p>
          <a:p>
            <a:pPr eaLnBrk="1" hangingPunct="1">
              <a:buFontTx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(part of final mark)</a:t>
            </a:r>
          </a:p>
        </p:txBody>
      </p:sp>
      <p:sp>
        <p:nvSpPr>
          <p:cNvPr id="17412" name="Segnaposto numero diapositiva 5">
            <a:extLst>
              <a:ext uri="{FF2B5EF4-FFF2-40B4-BE49-F238E27FC236}">
                <a16:creationId xmlns:a16="http://schemas.microsoft.com/office/drawing/2014/main" id="{C76070DD-E298-4337-9D37-27C1693D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CE7EE2-D13B-4C68-ABDA-6DC822A9DFFD}" type="slidenum">
              <a:rPr lang="it-IT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5572</TotalTime>
  <Words>794</Words>
  <Application>Microsoft Office PowerPoint</Application>
  <PresentationFormat>Presentazione su schermo (4:3)</PresentationFormat>
  <Paragraphs>183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HDOfficeLightV0</vt:lpstr>
      <vt:lpstr>1_HDOfficeLightV0</vt:lpstr>
      <vt:lpstr>Reading and Writing</vt:lpstr>
      <vt:lpstr>Homework for today</vt:lpstr>
      <vt:lpstr>World Water Day</vt:lpstr>
      <vt:lpstr>Nominal clauses</vt:lpstr>
      <vt:lpstr>Nominal clauses continued</vt:lpstr>
      <vt:lpstr>Group Research Paper</vt:lpstr>
      <vt:lpstr>Week 6</vt:lpstr>
      <vt:lpstr>Week 7</vt:lpstr>
      <vt:lpstr>Week 9</vt:lpstr>
      <vt:lpstr>Individual Responsibility</vt:lpstr>
      <vt:lpstr>Group Responsibility</vt:lpstr>
      <vt:lpstr>Deadline</vt:lpstr>
      <vt:lpstr>Your topic</vt:lpstr>
      <vt:lpstr>Number 4</vt:lpstr>
      <vt:lpstr>Quiz question</vt:lpstr>
      <vt:lpstr>Pablo Picasso</vt:lpstr>
      <vt:lpstr>Readings for today</vt:lpstr>
      <vt:lpstr>CL Key principles</vt:lpstr>
      <vt:lpstr>Cooperative Learning Groups</vt:lpstr>
      <vt:lpstr>CL groups: Getting organised</vt:lpstr>
      <vt:lpstr>Cooperative Learning</vt:lpstr>
      <vt:lpstr>Group task 1</vt:lpstr>
      <vt:lpstr>One Group One Document</vt:lpstr>
      <vt:lpstr>Organise your group</vt:lpstr>
      <vt:lpstr>Share the workload</vt:lpstr>
      <vt:lpstr>Authoring and Crafting</vt:lpstr>
      <vt:lpstr>Homework for lesson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Writing</dc:title>
  <dc:creator>guido</dc:creator>
  <cp:lastModifiedBy>Elizabeth Sherman</cp:lastModifiedBy>
  <cp:revision>68</cp:revision>
  <dcterms:created xsi:type="dcterms:W3CDTF">2016-03-30T17:56:26Z</dcterms:created>
  <dcterms:modified xsi:type="dcterms:W3CDTF">2024-04-01T13:38:20Z</dcterms:modified>
</cp:coreProperties>
</file>