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3"/>
  </p:notesMasterIdLst>
  <p:sldIdLst>
    <p:sldId id="256" r:id="rId2"/>
    <p:sldId id="278" r:id="rId3"/>
    <p:sldId id="296" r:id="rId4"/>
    <p:sldId id="297" r:id="rId5"/>
    <p:sldId id="264" r:id="rId6"/>
    <p:sldId id="287" r:id="rId7"/>
    <p:sldId id="293" r:id="rId8"/>
    <p:sldId id="288" r:id="rId9"/>
    <p:sldId id="290" r:id="rId10"/>
    <p:sldId id="291" r:id="rId11"/>
    <p:sldId id="262" r:id="rId12"/>
    <p:sldId id="265" r:id="rId13"/>
    <p:sldId id="283" r:id="rId14"/>
    <p:sldId id="298" r:id="rId15"/>
    <p:sldId id="299" r:id="rId16"/>
    <p:sldId id="285" r:id="rId17"/>
    <p:sldId id="286" r:id="rId18"/>
    <p:sldId id="263" r:id="rId19"/>
    <p:sldId id="295" r:id="rId20"/>
    <p:sldId id="27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A3513-E8F0-4B99-AAF7-8DAB7658AB4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97EFA8-00D8-4C23-B1D1-B29B735073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200" dirty="0"/>
            <a:t>Upload </a:t>
          </a:r>
          <a:r>
            <a:rPr lang="it-IT" sz="1200" dirty="0" err="1"/>
            <a:t>essay</a:t>
          </a:r>
          <a:r>
            <a:rPr lang="it-IT" sz="1200" dirty="0"/>
            <a:t> on </a:t>
          </a:r>
          <a:r>
            <a:rPr lang="it-IT" sz="1200" dirty="0" err="1"/>
            <a:t>behavior</a:t>
          </a:r>
          <a:r>
            <a:rPr lang="it-IT" sz="1200" dirty="0"/>
            <a:t> in </a:t>
          </a:r>
          <a:r>
            <a:rPr lang="it-IT" sz="1200" dirty="0" err="1"/>
            <a:t>your</a:t>
          </a:r>
          <a:r>
            <a:rPr lang="it-IT" sz="1200" dirty="0"/>
            <a:t> OWN group folder on </a:t>
          </a:r>
          <a:r>
            <a:rPr lang="it-IT" sz="1200" dirty="0" err="1"/>
            <a:t>GoogleDocs</a:t>
          </a:r>
          <a:r>
            <a:rPr lang="it-IT" sz="1200" dirty="0"/>
            <a:t> with </a:t>
          </a:r>
          <a:r>
            <a:rPr lang="it-IT" sz="1200" dirty="0" err="1"/>
            <a:t>your</a:t>
          </a:r>
          <a:r>
            <a:rPr lang="it-IT" sz="1200" dirty="0"/>
            <a:t> group name</a:t>
          </a:r>
          <a:endParaRPr lang="en-US" sz="1200" dirty="0"/>
        </a:p>
      </dgm:t>
    </dgm:pt>
    <dgm:pt modelId="{4CA323DD-D04B-4A01-AF10-62AC6F27983B}" type="parTrans" cxnId="{C2AD9621-0805-432E-8C48-58AE0E9C7C56}">
      <dgm:prSet/>
      <dgm:spPr/>
      <dgm:t>
        <a:bodyPr/>
        <a:lstStyle/>
        <a:p>
          <a:endParaRPr lang="en-US"/>
        </a:p>
      </dgm:t>
    </dgm:pt>
    <dgm:pt modelId="{84B41010-2F0F-4665-9040-211988E366B3}" type="sibTrans" cxnId="{C2AD9621-0805-432E-8C48-58AE0E9C7C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882B9B-3353-4585-891C-74BC2FE97D5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Start brainstorming ideas for essay topic</a:t>
          </a:r>
          <a:endParaRPr lang="en-US"/>
        </a:p>
      </dgm:t>
    </dgm:pt>
    <dgm:pt modelId="{14B4D723-B9F4-40D1-B47E-020E325D67D5}" type="parTrans" cxnId="{83225848-4128-4238-9FD1-FC2921E26335}">
      <dgm:prSet/>
      <dgm:spPr/>
      <dgm:t>
        <a:bodyPr/>
        <a:lstStyle/>
        <a:p>
          <a:endParaRPr lang="en-US"/>
        </a:p>
      </dgm:t>
    </dgm:pt>
    <dgm:pt modelId="{73B92E70-4FFA-42F6-AF49-57752FF5909C}" type="sibTrans" cxnId="{83225848-4128-4238-9FD1-FC2921E263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470CF9-45FE-4EC3-8D51-802728BF6FF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Deadline for </a:t>
          </a:r>
          <a:r>
            <a:rPr lang="it-IT" dirty="0" err="1"/>
            <a:t>outline</a:t>
          </a:r>
          <a:r>
            <a:rPr lang="it-IT" dirty="0"/>
            <a:t> : Week 6</a:t>
          </a:r>
          <a:endParaRPr lang="en-US" dirty="0"/>
        </a:p>
      </dgm:t>
    </dgm:pt>
    <dgm:pt modelId="{F3D5BB46-9823-4264-BE24-E4BD1E317FD6}" type="parTrans" cxnId="{B38EC588-BDD0-4F90-87CA-E675142D0B2C}">
      <dgm:prSet/>
      <dgm:spPr/>
      <dgm:t>
        <a:bodyPr/>
        <a:lstStyle/>
        <a:p>
          <a:endParaRPr lang="en-US"/>
        </a:p>
      </dgm:t>
    </dgm:pt>
    <dgm:pt modelId="{702E7154-370B-4A0F-949A-DB75F2AD3707}" type="sibTrans" cxnId="{B38EC588-BDD0-4F90-87CA-E675142D0B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62B201-069C-48D3-A33E-1B92F7CAF0E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Book p. 128 Assessing the logic of an argument</a:t>
          </a:r>
          <a:endParaRPr lang="en-US"/>
        </a:p>
      </dgm:t>
    </dgm:pt>
    <dgm:pt modelId="{69924D96-6C20-437C-9447-ACB0BCC42D6E}" type="parTrans" cxnId="{655B6FE6-B39A-4FE3-B40A-46977497079E}">
      <dgm:prSet/>
      <dgm:spPr/>
      <dgm:t>
        <a:bodyPr/>
        <a:lstStyle/>
        <a:p>
          <a:endParaRPr lang="en-US"/>
        </a:p>
      </dgm:t>
    </dgm:pt>
    <dgm:pt modelId="{2A23AB50-C255-44AE-8AB6-E6C1306FCD6E}" type="sibTrans" cxnId="{655B6FE6-B39A-4FE3-B40A-4697749707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E0A7AA-8E7A-4A14-8C81-B3145EE98A5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Book p. 139 Study skills</a:t>
          </a:r>
          <a:endParaRPr lang="en-US"/>
        </a:p>
      </dgm:t>
    </dgm:pt>
    <dgm:pt modelId="{3095ED6D-2D18-4868-ABCF-F09DEE2F0040}" type="parTrans" cxnId="{40C01827-6A94-4C8D-B912-85D1E400D1AB}">
      <dgm:prSet/>
      <dgm:spPr/>
      <dgm:t>
        <a:bodyPr/>
        <a:lstStyle/>
        <a:p>
          <a:endParaRPr lang="en-US"/>
        </a:p>
      </dgm:t>
    </dgm:pt>
    <dgm:pt modelId="{68BCC717-9566-4103-B5B2-73B10A7161B9}" type="sibTrans" cxnId="{40C01827-6A94-4C8D-B912-85D1E400D1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A52360-588E-403D-90BA-AB01D8A86F0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Continue in </a:t>
          </a:r>
          <a:r>
            <a:rPr lang="it-IT" dirty="0" err="1"/>
            <a:t>textbook</a:t>
          </a:r>
          <a:r>
            <a:rPr lang="it-IT" dirty="0"/>
            <a:t> and online </a:t>
          </a:r>
          <a:r>
            <a:rPr lang="it-IT" dirty="0" err="1"/>
            <a:t>workbook</a:t>
          </a:r>
          <a:r>
            <a:rPr lang="it-IT" dirty="0"/>
            <a:t> Unit 8</a:t>
          </a:r>
          <a:endParaRPr lang="en-US" dirty="0"/>
        </a:p>
      </dgm:t>
    </dgm:pt>
    <dgm:pt modelId="{76EBF166-9072-4EFD-ACA0-C9CCC795313D}" type="parTrans" cxnId="{21A84D94-2B7C-45BF-86F5-78AF3EE494F5}">
      <dgm:prSet/>
      <dgm:spPr/>
      <dgm:t>
        <a:bodyPr/>
        <a:lstStyle/>
        <a:p>
          <a:endParaRPr lang="en-US"/>
        </a:p>
      </dgm:t>
    </dgm:pt>
    <dgm:pt modelId="{D255CC0A-B76F-4F94-BDE0-5B09C24B7938}" type="sibTrans" cxnId="{21A84D94-2B7C-45BF-86F5-78AF3EE494F5}">
      <dgm:prSet/>
      <dgm:spPr/>
      <dgm:t>
        <a:bodyPr/>
        <a:lstStyle/>
        <a:p>
          <a:endParaRPr lang="en-US"/>
        </a:p>
      </dgm:t>
    </dgm:pt>
    <dgm:pt modelId="{0753CC52-7878-40AF-88C4-7C5EB49AFB95}" type="pres">
      <dgm:prSet presAssocID="{423A3513-E8F0-4B99-AAF7-8DAB7658AB44}" presName="root" presStyleCnt="0">
        <dgm:presLayoutVars>
          <dgm:dir/>
          <dgm:resizeHandles val="exact"/>
        </dgm:presLayoutVars>
      </dgm:prSet>
      <dgm:spPr/>
    </dgm:pt>
    <dgm:pt modelId="{C122C3D6-686F-4388-B702-A37B7E86A7BB}" type="pres">
      <dgm:prSet presAssocID="{7897EFA8-00D8-4C23-B1D1-B29B735073CD}" presName="compNode" presStyleCnt="0"/>
      <dgm:spPr/>
    </dgm:pt>
    <dgm:pt modelId="{92C980F3-458A-4601-A939-96B20482A2BA}" type="pres">
      <dgm:prSet presAssocID="{7897EFA8-00D8-4C23-B1D1-B29B735073C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ita"/>
        </a:ext>
      </dgm:extLst>
    </dgm:pt>
    <dgm:pt modelId="{A81FC110-803B-4DD8-B664-A18E561504B2}" type="pres">
      <dgm:prSet presAssocID="{7897EFA8-00D8-4C23-B1D1-B29B735073CD}" presName="spaceRect" presStyleCnt="0"/>
      <dgm:spPr/>
    </dgm:pt>
    <dgm:pt modelId="{5BDD8546-3CE4-4C36-B69B-13A65AF34091}" type="pres">
      <dgm:prSet presAssocID="{7897EFA8-00D8-4C23-B1D1-B29B735073CD}" presName="textRect" presStyleLbl="revTx" presStyleIdx="0" presStyleCnt="6">
        <dgm:presLayoutVars>
          <dgm:chMax val="1"/>
          <dgm:chPref val="1"/>
        </dgm:presLayoutVars>
      </dgm:prSet>
      <dgm:spPr/>
    </dgm:pt>
    <dgm:pt modelId="{8C7DDE67-FB88-495D-80B2-A8AACC2ED816}" type="pres">
      <dgm:prSet presAssocID="{84B41010-2F0F-4665-9040-211988E366B3}" presName="sibTrans" presStyleCnt="0"/>
      <dgm:spPr/>
    </dgm:pt>
    <dgm:pt modelId="{835D247A-3CF4-4847-8B95-B4880470E82A}" type="pres">
      <dgm:prSet presAssocID="{53882B9B-3353-4585-891C-74BC2FE97D5A}" presName="compNode" presStyleCnt="0"/>
      <dgm:spPr/>
    </dgm:pt>
    <dgm:pt modelId="{8885D49E-70E1-43B4-9646-44FB57649134}" type="pres">
      <dgm:prSet presAssocID="{53882B9B-3353-4585-891C-74BC2FE97D5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mpadina"/>
        </a:ext>
      </dgm:extLst>
    </dgm:pt>
    <dgm:pt modelId="{26A0DC1B-8520-41C0-A16E-65B750724C2D}" type="pres">
      <dgm:prSet presAssocID="{53882B9B-3353-4585-891C-74BC2FE97D5A}" presName="spaceRect" presStyleCnt="0"/>
      <dgm:spPr/>
    </dgm:pt>
    <dgm:pt modelId="{0378C521-EA5A-42D5-AB17-F56A8D076A5D}" type="pres">
      <dgm:prSet presAssocID="{53882B9B-3353-4585-891C-74BC2FE97D5A}" presName="textRect" presStyleLbl="revTx" presStyleIdx="1" presStyleCnt="6">
        <dgm:presLayoutVars>
          <dgm:chMax val="1"/>
          <dgm:chPref val="1"/>
        </dgm:presLayoutVars>
      </dgm:prSet>
      <dgm:spPr/>
    </dgm:pt>
    <dgm:pt modelId="{A7708E16-42E5-49F7-9881-418F8A81CE46}" type="pres">
      <dgm:prSet presAssocID="{73B92E70-4FFA-42F6-AF49-57752FF5909C}" presName="sibTrans" presStyleCnt="0"/>
      <dgm:spPr/>
    </dgm:pt>
    <dgm:pt modelId="{815F75DD-8C46-4854-962C-AE12F58B563E}" type="pres">
      <dgm:prSet presAssocID="{C0470CF9-45FE-4EC3-8D51-802728BF6FFD}" presName="compNode" presStyleCnt="0"/>
      <dgm:spPr/>
    </dgm:pt>
    <dgm:pt modelId="{499DE212-2EC5-4096-8BCC-20EA55CBD686}" type="pres">
      <dgm:prSet presAssocID="{C0470CF9-45FE-4EC3-8D51-802728BF6FF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48AC3649-092A-446A-8B46-FA1B0B1843CF}" type="pres">
      <dgm:prSet presAssocID="{C0470CF9-45FE-4EC3-8D51-802728BF6FFD}" presName="spaceRect" presStyleCnt="0"/>
      <dgm:spPr/>
    </dgm:pt>
    <dgm:pt modelId="{6FEB642F-7923-4811-B78A-6DFFD530FE45}" type="pres">
      <dgm:prSet presAssocID="{C0470CF9-45FE-4EC3-8D51-802728BF6FFD}" presName="textRect" presStyleLbl="revTx" presStyleIdx="2" presStyleCnt="6">
        <dgm:presLayoutVars>
          <dgm:chMax val="1"/>
          <dgm:chPref val="1"/>
        </dgm:presLayoutVars>
      </dgm:prSet>
      <dgm:spPr/>
    </dgm:pt>
    <dgm:pt modelId="{9D6D2FE7-FF12-402B-9973-4BB028E98B15}" type="pres">
      <dgm:prSet presAssocID="{702E7154-370B-4A0F-949A-DB75F2AD3707}" presName="sibTrans" presStyleCnt="0"/>
      <dgm:spPr/>
    </dgm:pt>
    <dgm:pt modelId="{88567494-883E-409A-8616-CC1951F96F22}" type="pres">
      <dgm:prSet presAssocID="{A362B201-069C-48D3-A33E-1B92F7CAF0E2}" presName="compNode" presStyleCnt="0"/>
      <dgm:spPr/>
    </dgm:pt>
    <dgm:pt modelId="{5A157543-AAED-47A8-AAE3-7DFA8F7E64E8}" type="pres">
      <dgm:prSet presAssocID="{A362B201-069C-48D3-A33E-1B92F7CAF0E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DF3863C2-17D9-44AF-B940-A5C2604DBFDA}" type="pres">
      <dgm:prSet presAssocID="{A362B201-069C-48D3-A33E-1B92F7CAF0E2}" presName="spaceRect" presStyleCnt="0"/>
      <dgm:spPr/>
    </dgm:pt>
    <dgm:pt modelId="{E78906BD-81DE-4866-8CBF-3139CFB7B469}" type="pres">
      <dgm:prSet presAssocID="{A362B201-069C-48D3-A33E-1B92F7CAF0E2}" presName="textRect" presStyleLbl="revTx" presStyleIdx="3" presStyleCnt="6">
        <dgm:presLayoutVars>
          <dgm:chMax val="1"/>
          <dgm:chPref val="1"/>
        </dgm:presLayoutVars>
      </dgm:prSet>
      <dgm:spPr/>
    </dgm:pt>
    <dgm:pt modelId="{E0ECAB34-1A66-45E3-9757-854633A9EA61}" type="pres">
      <dgm:prSet presAssocID="{2A23AB50-C255-44AE-8AB6-E6C1306FCD6E}" presName="sibTrans" presStyleCnt="0"/>
      <dgm:spPr/>
    </dgm:pt>
    <dgm:pt modelId="{3EA21E48-B1BD-4F2B-9746-18F96B0B907D}" type="pres">
      <dgm:prSet presAssocID="{82E0A7AA-8E7A-4A14-8C81-B3145EE98A52}" presName="compNode" presStyleCnt="0"/>
      <dgm:spPr/>
    </dgm:pt>
    <dgm:pt modelId="{3EAEAA53-B092-4F47-983A-2D0EC16C3AD5}" type="pres">
      <dgm:prSet presAssocID="{82E0A7AA-8E7A-4A14-8C81-B3145EE98A5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5809316-72D9-4A18-BC94-23FC6FF7DD0C}" type="pres">
      <dgm:prSet presAssocID="{82E0A7AA-8E7A-4A14-8C81-B3145EE98A52}" presName="spaceRect" presStyleCnt="0"/>
      <dgm:spPr/>
    </dgm:pt>
    <dgm:pt modelId="{D15DC351-0CBC-422A-B55A-0CC196155499}" type="pres">
      <dgm:prSet presAssocID="{82E0A7AA-8E7A-4A14-8C81-B3145EE98A52}" presName="textRect" presStyleLbl="revTx" presStyleIdx="4" presStyleCnt="6">
        <dgm:presLayoutVars>
          <dgm:chMax val="1"/>
          <dgm:chPref val="1"/>
        </dgm:presLayoutVars>
      </dgm:prSet>
      <dgm:spPr/>
    </dgm:pt>
    <dgm:pt modelId="{A2C4B6E9-E291-461D-8353-5FB17E813DD7}" type="pres">
      <dgm:prSet presAssocID="{68BCC717-9566-4103-B5B2-73B10A7161B9}" presName="sibTrans" presStyleCnt="0"/>
      <dgm:spPr/>
    </dgm:pt>
    <dgm:pt modelId="{F81DC4A1-0CF3-4364-9673-D55373A9D4B6}" type="pres">
      <dgm:prSet presAssocID="{F6A52360-588E-403D-90BA-AB01D8A86F04}" presName="compNode" presStyleCnt="0"/>
      <dgm:spPr/>
    </dgm:pt>
    <dgm:pt modelId="{AD09CBC9-0687-41EF-AAAD-A57F9FBF72BC}" type="pres">
      <dgm:prSet presAssocID="{F6A52360-588E-403D-90BA-AB01D8A86F0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3B3AE1C4-0168-4C93-BF1C-C783B2992ED9}" type="pres">
      <dgm:prSet presAssocID="{F6A52360-588E-403D-90BA-AB01D8A86F04}" presName="spaceRect" presStyleCnt="0"/>
      <dgm:spPr/>
    </dgm:pt>
    <dgm:pt modelId="{7110E57C-7C83-4F93-A2B6-1B550A1638B5}" type="pres">
      <dgm:prSet presAssocID="{F6A52360-588E-403D-90BA-AB01D8A86F0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AFE260E-B132-4491-B76A-A02C230817C2}" type="presOf" srcId="{F6A52360-588E-403D-90BA-AB01D8A86F04}" destId="{7110E57C-7C83-4F93-A2B6-1B550A1638B5}" srcOrd="0" destOrd="0" presId="urn:microsoft.com/office/officeart/2018/2/layout/IconLabelList"/>
    <dgm:cxn modelId="{C2AD9621-0805-432E-8C48-58AE0E9C7C56}" srcId="{423A3513-E8F0-4B99-AAF7-8DAB7658AB44}" destId="{7897EFA8-00D8-4C23-B1D1-B29B735073CD}" srcOrd="0" destOrd="0" parTransId="{4CA323DD-D04B-4A01-AF10-62AC6F27983B}" sibTransId="{84B41010-2F0F-4665-9040-211988E366B3}"/>
    <dgm:cxn modelId="{40C01827-6A94-4C8D-B912-85D1E400D1AB}" srcId="{423A3513-E8F0-4B99-AAF7-8DAB7658AB44}" destId="{82E0A7AA-8E7A-4A14-8C81-B3145EE98A52}" srcOrd="4" destOrd="0" parTransId="{3095ED6D-2D18-4868-ABCF-F09DEE2F0040}" sibTransId="{68BCC717-9566-4103-B5B2-73B10A7161B9}"/>
    <dgm:cxn modelId="{1C31EC3A-260A-458E-BD88-503BF3680DEE}" type="presOf" srcId="{423A3513-E8F0-4B99-AAF7-8DAB7658AB44}" destId="{0753CC52-7878-40AF-88C4-7C5EB49AFB95}" srcOrd="0" destOrd="0" presId="urn:microsoft.com/office/officeart/2018/2/layout/IconLabelList"/>
    <dgm:cxn modelId="{5EC3223D-608D-4DE8-A2F8-6E0EE7F91E42}" type="presOf" srcId="{7897EFA8-00D8-4C23-B1D1-B29B735073CD}" destId="{5BDD8546-3CE4-4C36-B69B-13A65AF34091}" srcOrd="0" destOrd="0" presId="urn:microsoft.com/office/officeart/2018/2/layout/IconLabelList"/>
    <dgm:cxn modelId="{83225848-4128-4238-9FD1-FC2921E26335}" srcId="{423A3513-E8F0-4B99-AAF7-8DAB7658AB44}" destId="{53882B9B-3353-4585-891C-74BC2FE97D5A}" srcOrd="1" destOrd="0" parTransId="{14B4D723-B9F4-40D1-B47E-020E325D67D5}" sibTransId="{73B92E70-4FFA-42F6-AF49-57752FF5909C}"/>
    <dgm:cxn modelId="{47C23E4C-B4B6-41B1-84BE-9E88EF58AAF5}" type="presOf" srcId="{A362B201-069C-48D3-A33E-1B92F7CAF0E2}" destId="{E78906BD-81DE-4866-8CBF-3139CFB7B469}" srcOrd="0" destOrd="0" presId="urn:microsoft.com/office/officeart/2018/2/layout/IconLabelList"/>
    <dgm:cxn modelId="{E450A155-D2E9-410F-9491-FD1DA2933BC5}" type="presOf" srcId="{82E0A7AA-8E7A-4A14-8C81-B3145EE98A52}" destId="{D15DC351-0CBC-422A-B55A-0CC196155499}" srcOrd="0" destOrd="0" presId="urn:microsoft.com/office/officeart/2018/2/layout/IconLabelList"/>
    <dgm:cxn modelId="{B38EC588-BDD0-4F90-87CA-E675142D0B2C}" srcId="{423A3513-E8F0-4B99-AAF7-8DAB7658AB44}" destId="{C0470CF9-45FE-4EC3-8D51-802728BF6FFD}" srcOrd="2" destOrd="0" parTransId="{F3D5BB46-9823-4264-BE24-E4BD1E317FD6}" sibTransId="{702E7154-370B-4A0F-949A-DB75F2AD3707}"/>
    <dgm:cxn modelId="{21A84D94-2B7C-45BF-86F5-78AF3EE494F5}" srcId="{423A3513-E8F0-4B99-AAF7-8DAB7658AB44}" destId="{F6A52360-588E-403D-90BA-AB01D8A86F04}" srcOrd="5" destOrd="0" parTransId="{76EBF166-9072-4EFD-ACA0-C9CCC795313D}" sibTransId="{D255CC0A-B76F-4F94-BDE0-5B09C24B7938}"/>
    <dgm:cxn modelId="{A651A7B3-7054-41DE-BDD3-95835256E3AB}" type="presOf" srcId="{53882B9B-3353-4585-891C-74BC2FE97D5A}" destId="{0378C521-EA5A-42D5-AB17-F56A8D076A5D}" srcOrd="0" destOrd="0" presId="urn:microsoft.com/office/officeart/2018/2/layout/IconLabelList"/>
    <dgm:cxn modelId="{655B6FE6-B39A-4FE3-B40A-46977497079E}" srcId="{423A3513-E8F0-4B99-AAF7-8DAB7658AB44}" destId="{A362B201-069C-48D3-A33E-1B92F7CAF0E2}" srcOrd="3" destOrd="0" parTransId="{69924D96-6C20-437C-9447-ACB0BCC42D6E}" sibTransId="{2A23AB50-C255-44AE-8AB6-E6C1306FCD6E}"/>
    <dgm:cxn modelId="{9C1DC1F1-B38F-4985-BC1C-80C3E536D5C8}" type="presOf" srcId="{C0470CF9-45FE-4EC3-8D51-802728BF6FFD}" destId="{6FEB642F-7923-4811-B78A-6DFFD530FE45}" srcOrd="0" destOrd="0" presId="urn:microsoft.com/office/officeart/2018/2/layout/IconLabelList"/>
    <dgm:cxn modelId="{2DCA4CFD-DC24-4581-B426-C7C8ECD21063}" type="presParOf" srcId="{0753CC52-7878-40AF-88C4-7C5EB49AFB95}" destId="{C122C3D6-686F-4388-B702-A37B7E86A7BB}" srcOrd="0" destOrd="0" presId="urn:microsoft.com/office/officeart/2018/2/layout/IconLabelList"/>
    <dgm:cxn modelId="{D063C125-E931-49F4-9460-60D949D06F81}" type="presParOf" srcId="{C122C3D6-686F-4388-B702-A37B7E86A7BB}" destId="{92C980F3-458A-4601-A939-96B20482A2BA}" srcOrd="0" destOrd="0" presId="urn:microsoft.com/office/officeart/2018/2/layout/IconLabelList"/>
    <dgm:cxn modelId="{735218B3-34AD-440D-88FD-BBC9DBA42B73}" type="presParOf" srcId="{C122C3D6-686F-4388-B702-A37B7E86A7BB}" destId="{A81FC110-803B-4DD8-B664-A18E561504B2}" srcOrd="1" destOrd="0" presId="urn:microsoft.com/office/officeart/2018/2/layout/IconLabelList"/>
    <dgm:cxn modelId="{8B49F7CB-54AB-4849-A612-8CD36AAB688F}" type="presParOf" srcId="{C122C3D6-686F-4388-B702-A37B7E86A7BB}" destId="{5BDD8546-3CE4-4C36-B69B-13A65AF34091}" srcOrd="2" destOrd="0" presId="urn:microsoft.com/office/officeart/2018/2/layout/IconLabelList"/>
    <dgm:cxn modelId="{FDD49F2C-D025-4900-993C-9278A323CCB2}" type="presParOf" srcId="{0753CC52-7878-40AF-88C4-7C5EB49AFB95}" destId="{8C7DDE67-FB88-495D-80B2-A8AACC2ED816}" srcOrd="1" destOrd="0" presId="urn:microsoft.com/office/officeart/2018/2/layout/IconLabelList"/>
    <dgm:cxn modelId="{4A2EBD74-3692-484C-9A34-8FE521F799D2}" type="presParOf" srcId="{0753CC52-7878-40AF-88C4-7C5EB49AFB95}" destId="{835D247A-3CF4-4847-8B95-B4880470E82A}" srcOrd="2" destOrd="0" presId="urn:microsoft.com/office/officeart/2018/2/layout/IconLabelList"/>
    <dgm:cxn modelId="{2014F9B7-EE7A-4636-B673-30B31FC1E4C4}" type="presParOf" srcId="{835D247A-3CF4-4847-8B95-B4880470E82A}" destId="{8885D49E-70E1-43B4-9646-44FB57649134}" srcOrd="0" destOrd="0" presId="urn:microsoft.com/office/officeart/2018/2/layout/IconLabelList"/>
    <dgm:cxn modelId="{1E651580-73FF-42B8-9879-E30B4D3CCEB4}" type="presParOf" srcId="{835D247A-3CF4-4847-8B95-B4880470E82A}" destId="{26A0DC1B-8520-41C0-A16E-65B750724C2D}" srcOrd="1" destOrd="0" presId="urn:microsoft.com/office/officeart/2018/2/layout/IconLabelList"/>
    <dgm:cxn modelId="{54379497-A597-4B8F-8FF4-A996440B975D}" type="presParOf" srcId="{835D247A-3CF4-4847-8B95-B4880470E82A}" destId="{0378C521-EA5A-42D5-AB17-F56A8D076A5D}" srcOrd="2" destOrd="0" presId="urn:microsoft.com/office/officeart/2018/2/layout/IconLabelList"/>
    <dgm:cxn modelId="{0986A53D-6910-4693-AD25-65764F71B95B}" type="presParOf" srcId="{0753CC52-7878-40AF-88C4-7C5EB49AFB95}" destId="{A7708E16-42E5-49F7-9881-418F8A81CE46}" srcOrd="3" destOrd="0" presId="urn:microsoft.com/office/officeart/2018/2/layout/IconLabelList"/>
    <dgm:cxn modelId="{DDCCCD0A-9376-471C-B362-CA4B6A4F9DE1}" type="presParOf" srcId="{0753CC52-7878-40AF-88C4-7C5EB49AFB95}" destId="{815F75DD-8C46-4854-962C-AE12F58B563E}" srcOrd="4" destOrd="0" presId="urn:microsoft.com/office/officeart/2018/2/layout/IconLabelList"/>
    <dgm:cxn modelId="{2C835969-0293-4BF7-A47F-33524AE5E495}" type="presParOf" srcId="{815F75DD-8C46-4854-962C-AE12F58B563E}" destId="{499DE212-2EC5-4096-8BCC-20EA55CBD686}" srcOrd="0" destOrd="0" presId="urn:microsoft.com/office/officeart/2018/2/layout/IconLabelList"/>
    <dgm:cxn modelId="{250AA23E-891D-4589-B41D-7B86A647D632}" type="presParOf" srcId="{815F75DD-8C46-4854-962C-AE12F58B563E}" destId="{48AC3649-092A-446A-8B46-FA1B0B1843CF}" srcOrd="1" destOrd="0" presId="urn:microsoft.com/office/officeart/2018/2/layout/IconLabelList"/>
    <dgm:cxn modelId="{94E8C242-039E-4FA0-9879-5672480E1B2D}" type="presParOf" srcId="{815F75DD-8C46-4854-962C-AE12F58B563E}" destId="{6FEB642F-7923-4811-B78A-6DFFD530FE45}" srcOrd="2" destOrd="0" presId="urn:microsoft.com/office/officeart/2018/2/layout/IconLabelList"/>
    <dgm:cxn modelId="{D1196D14-D2FE-49CD-8022-0EDCF449E81D}" type="presParOf" srcId="{0753CC52-7878-40AF-88C4-7C5EB49AFB95}" destId="{9D6D2FE7-FF12-402B-9973-4BB028E98B15}" srcOrd="5" destOrd="0" presId="urn:microsoft.com/office/officeart/2018/2/layout/IconLabelList"/>
    <dgm:cxn modelId="{FF1E22EB-0BAF-4AF9-9D79-CA95E730ACD7}" type="presParOf" srcId="{0753CC52-7878-40AF-88C4-7C5EB49AFB95}" destId="{88567494-883E-409A-8616-CC1951F96F22}" srcOrd="6" destOrd="0" presId="urn:microsoft.com/office/officeart/2018/2/layout/IconLabelList"/>
    <dgm:cxn modelId="{31A60998-6258-432D-B72F-8B0E53B05640}" type="presParOf" srcId="{88567494-883E-409A-8616-CC1951F96F22}" destId="{5A157543-AAED-47A8-AAE3-7DFA8F7E64E8}" srcOrd="0" destOrd="0" presId="urn:microsoft.com/office/officeart/2018/2/layout/IconLabelList"/>
    <dgm:cxn modelId="{1E1DF1B1-E30B-40A4-B781-FEE253F4E1CA}" type="presParOf" srcId="{88567494-883E-409A-8616-CC1951F96F22}" destId="{DF3863C2-17D9-44AF-B940-A5C2604DBFDA}" srcOrd="1" destOrd="0" presId="urn:microsoft.com/office/officeart/2018/2/layout/IconLabelList"/>
    <dgm:cxn modelId="{C4DD950B-F17B-43FA-8B9A-E0E833EEFA6B}" type="presParOf" srcId="{88567494-883E-409A-8616-CC1951F96F22}" destId="{E78906BD-81DE-4866-8CBF-3139CFB7B469}" srcOrd="2" destOrd="0" presId="urn:microsoft.com/office/officeart/2018/2/layout/IconLabelList"/>
    <dgm:cxn modelId="{AEB6EF45-6BC7-42FD-9B09-3DB14B1C7AD3}" type="presParOf" srcId="{0753CC52-7878-40AF-88C4-7C5EB49AFB95}" destId="{E0ECAB34-1A66-45E3-9757-854633A9EA61}" srcOrd="7" destOrd="0" presId="urn:microsoft.com/office/officeart/2018/2/layout/IconLabelList"/>
    <dgm:cxn modelId="{481789CD-59CC-4D7C-BDA1-301D48AE913F}" type="presParOf" srcId="{0753CC52-7878-40AF-88C4-7C5EB49AFB95}" destId="{3EA21E48-B1BD-4F2B-9746-18F96B0B907D}" srcOrd="8" destOrd="0" presId="urn:microsoft.com/office/officeart/2018/2/layout/IconLabelList"/>
    <dgm:cxn modelId="{0FAB08AA-40E7-43C1-A0DB-650F6AC21476}" type="presParOf" srcId="{3EA21E48-B1BD-4F2B-9746-18F96B0B907D}" destId="{3EAEAA53-B092-4F47-983A-2D0EC16C3AD5}" srcOrd="0" destOrd="0" presId="urn:microsoft.com/office/officeart/2018/2/layout/IconLabelList"/>
    <dgm:cxn modelId="{2A5E23D4-BE08-4399-91EE-3CB87F1F1268}" type="presParOf" srcId="{3EA21E48-B1BD-4F2B-9746-18F96B0B907D}" destId="{65809316-72D9-4A18-BC94-23FC6FF7DD0C}" srcOrd="1" destOrd="0" presId="urn:microsoft.com/office/officeart/2018/2/layout/IconLabelList"/>
    <dgm:cxn modelId="{092C3B8D-ED6C-4AE9-8D94-CCCAA0E9B1F6}" type="presParOf" srcId="{3EA21E48-B1BD-4F2B-9746-18F96B0B907D}" destId="{D15DC351-0CBC-422A-B55A-0CC196155499}" srcOrd="2" destOrd="0" presId="urn:microsoft.com/office/officeart/2018/2/layout/IconLabelList"/>
    <dgm:cxn modelId="{8B7F19E4-5612-4568-9249-E272181046BC}" type="presParOf" srcId="{0753CC52-7878-40AF-88C4-7C5EB49AFB95}" destId="{A2C4B6E9-E291-461D-8353-5FB17E813DD7}" srcOrd="9" destOrd="0" presId="urn:microsoft.com/office/officeart/2018/2/layout/IconLabelList"/>
    <dgm:cxn modelId="{2E284188-C77E-4C80-B5C0-54E93572BCF8}" type="presParOf" srcId="{0753CC52-7878-40AF-88C4-7C5EB49AFB95}" destId="{F81DC4A1-0CF3-4364-9673-D55373A9D4B6}" srcOrd="10" destOrd="0" presId="urn:microsoft.com/office/officeart/2018/2/layout/IconLabelList"/>
    <dgm:cxn modelId="{F250DC85-C03B-49D8-94EF-797888EEB8AD}" type="presParOf" srcId="{F81DC4A1-0CF3-4364-9673-D55373A9D4B6}" destId="{AD09CBC9-0687-41EF-AAAD-A57F9FBF72BC}" srcOrd="0" destOrd="0" presId="urn:microsoft.com/office/officeart/2018/2/layout/IconLabelList"/>
    <dgm:cxn modelId="{434FA585-28F6-4864-BAC7-F5D0423A364C}" type="presParOf" srcId="{F81DC4A1-0CF3-4364-9673-D55373A9D4B6}" destId="{3B3AE1C4-0168-4C93-BF1C-C783B2992ED9}" srcOrd="1" destOrd="0" presId="urn:microsoft.com/office/officeart/2018/2/layout/IconLabelList"/>
    <dgm:cxn modelId="{8603C086-1DD6-4182-802F-435A29537566}" type="presParOf" srcId="{F81DC4A1-0CF3-4364-9673-D55373A9D4B6}" destId="{7110E57C-7C83-4F93-A2B6-1B550A1638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EFC82-F5E8-4CC4-95E1-AF8EDAA3B48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4ABF4F-C845-4D3F-9F86-9B1272B563BA}">
      <dgm:prSet/>
      <dgm:spPr/>
      <dgm:t>
        <a:bodyPr/>
        <a:lstStyle/>
        <a:p>
          <a:r>
            <a:rPr lang="en-US" baseline="30000" dirty="0"/>
            <a:t>Friday April 26th	</a:t>
          </a:r>
          <a:endParaRPr lang="en-US" dirty="0"/>
        </a:p>
      </dgm:t>
    </dgm:pt>
    <dgm:pt modelId="{9DCA6562-6F18-43A1-A0D3-981A9992477F}" type="parTrans" cxnId="{706F913D-B5DC-4BB5-8F99-F902271F5F54}">
      <dgm:prSet/>
      <dgm:spPr/>
      <dgm:t>
        <a:bodyPr/>
        <a:lstStyle/>
        <a:p>
          <a:endParaRPr lang="en-US"/>
        </a:p>
      </dgm:t>
    </dgm:pt>
    <dgm:pt modelId="{C4CE36A2-93DD-4588-909F-80CE5BA34B95}" type="sibTrans" cxnId="{706F913D-B5DC-4BB5-8F99-F902271F5F54}">
      <dgm:prSet/>
      <dgm:spPr/>
      <dgm:t>
        <a:bodyPr/>
        <a:lstStyle/>
        <a:p>
          <a:endParaRPr lang="en-US"/>
        </a:p>
      </dgm:t>
    </dgm:pt>
    <dgm:pt modelId="{7D341DAC-527F-4229-AD15-BA11DDCA8A89}">
      <dgm:prSet/>
      <dgm:spPr/>
      <dgm:t>
        <a:bodyPr/>
        <a:lstStyle/>
        <a:p>
          <a:r>
            <a:rPr lang="en-US" baseline="30000"/>
            <a:t>9:30-10:00	</a:t>
          </a:r>
          <a:endParaRPr lang="en-US"/>
        </a:p>
      </dgm:t>
    </dgm:pt>
    <dgm:pt modelId="{C7C82A13-865F-468D-BB8A-845891B83DE4}" type="parTrans" cxnId="{C1EFF7D7-8021-4825-B3D1-4B455BD99436}">
      <dgm:prSet/>
      <dgm:spPr/>
      <dgm:t>
        <a:bodyPr/>
        <a:lstStyle/>
        <a:p>
          <a:endParaRPr lang="en-US"/>
        </a:p>
      </dgm:t>
    </dgm:pt>
    <dgm:pt modelId="{9409264B-827A-4264-BE02-937F12C77D89}" type="sibTrans" cxnId="{C1EFF7D7-8021-4825-B3D1-4B455BD99436}">
      <dgm:prSet/>
      <dgm:spPr/>
      <dgm:t>
        <a:bodyPr/>
        <a:lstStyle/>
        <a:p>
          <a:endParaRPr lang="en-US"/>
        </a:p>
      </dgm:t>
    </dgm:pt>
    <dgm:pt modelId="{A6ECA199-03F4-4349-A168-CA7579768812}">
      <dgm:prSet/>
      <dgm:spPr/>
      <dgm:t>
        <a:bodyPr/>
        <a:lstStyle/>
        <a:p>
          <a:r>
            <a:rPr lang="en-US" baseline="30000"/>
            <a:t>10:00-10:30		</a:t>
          </a:r>
          <a:endParaRPr lang="en-US"/>
        </a:p>
      </dgm:t>
    </dgm:pt>
    <dgm:pt modelId="{6B0ED721-9FB0-4D02-9454-25ADE32C50CE}" type="parTrans" cxnId="{39352181-CCC8-40F4-B45B-2DD546179596}">
      <dgm:prSet/>
      <dgm:spPr/>
      <dgm:t>
        <a:bodyPr/>
        <a:lstStyle/>
        <a:p>
          <a:endParaRPr lang="en-US"/>
        </a:p>
      </dgm:t>
    </dgm:pt>
    <dgm:pt modelId="{E68C17AD-1A28-447E-BD0F-2908D7EAA63B}" type="sibTrans" cxnId="{39352181-CCC8-40F4-B45B-2DD546179596}">
      <dgm:prSet/>
      <dgm:spPr/>
      <dgm:t>
        <a:bodyPr/>
        <a:lstStyle/>
        <a:p>
          <a:endParaRPr lang="en-US"/>
        </a:p>
      </dgm:t>
    </dgm:pt>
    <dgm:pt modelId="{246434F4-2BE5-4EEF-BF5D-F9434ED42F31}">
      <dgm:prSet/>
      <dgm:spPr/>
      <dgm:t>
        <a:bodyPr/>
        <a:lstStyle/>
        <a:p>
          <a:r>
            <a:rPr lang="en-US" baseline="30000"/>
            <a:t>10:30-11			</a:t>
          </a:r>
          <a:endParaRPr lang="en-US"/>
        </a:p>
      </dgm:t>
    </dgm:pt>
    <dgm:pt modelId="{21AB49F9-1736-4766-BBAC-089F81C04061}" type="parTrans" cxnId="{5484D9DF-5AB2-4397-9280-6D781EE0B2A4}">
      <dgm:prSet/>
      <dgm:spPr/>
      <dgm:t>
        <a:bodyPr/>
        <a:lstStyle/>
        <a:p>
          <a:endParaRPr lang="en-US"/>
        </a:p>
      </dgm:t>
    </dgm:pt>
    <dgm:pt modelId="{7AF82022-CB41-4CBC-A9D0-89591F97C4DA}" type="sibTrans" cxnId="{5484D9DF-5AB2-4397-9280-6D781EE0B2A4}">
      <dgm:prSet/>
      <dgm:spPr/>
      <dgm:t>
        <a:bodyPr/>
        <a:lstStyle/>
        <a:p>
          <a:endParaRPr lang="en-US"/>
        </a:p>
      </dgm:t>
    </dgm:pt>
    <dgm:pt modelId="{B15BEA1C-97A9-4484-98B3-8E21801B1D7B}">
      <dgm:prSet/>
      <dgm:spPr/>
      <dgm:t>
        <a:bodyPr/>
        <a:lstStyle/>
        <a:p>
          <a:r>
            <a:rPr lang="en-US" baseline="30000"/>
            <a:t>11-11:30			</a:t>
          </a:r>
          <a:endParaRPr lang="en-US"/>
        </a:p>
      </dgm:t>
    </dgm:pt>
    <dgm:pt modelId="{3ACD39D2-68C8-445F-B095-02C9E9380FE1}" type="parTrans" cxnId="{C1F8BCAC-701C-43A8-B02C-D4F0874D3F5C}">
      <dgm:prSet/>
      <dgm:spPr/>
      <dgm:t>
        <a:bodyPr/>
        <a:lstStyle/>
        <a:p>
          <a:endParaRPr lang="en-US"/>
        </a:p>
      </dgm:t>
    </dgm:pt>
    <dgm:pt modelId="{141C3C49-E5C4-4953-8377-CBF1CD345306}" type="sibTrans" cxnId="{C1F8BCAC-701C-43A8-B02C-D4F0874D3F5C}">
      <dgm:prSet/>
      <dgm:spPr/>
      <dgm:t>
        <a:bodyPr/>
        <a:lstStyle/>
        <a:p>
          <a:endParaRPr lang="en-US"/>
        </a:p>
      </dgm:t>
    </dgm:pt>
    <dgm:pt modelId="{F657DB5C-A25C-49DE-AFE3-F771AAEF5F55}">
      <dgm:prSet/>
      <dgm:spPr/>
      <dgm:t>
        <a:bodyPr/>
        <a:lstStyle/>
        <a:p>
          <a:r>
            <a:rPr lang="en-US" baseline="30000" dirty="0"/>
            <a:t>11:30-12	</a:t>
          </a:r>
          <a:endParaRPr lang="en-US" dirty="0"/>
        </a:p>
      </dgm:t>
    </dgm:pt>
    <dgm:pt modelId="{2FD9345E-A696-4BF2-A92A-64FAAC97B5EE}" type="parTrans" cxnId="{3A829EE6-999D-45A3-AB2A-28A148134616}">
      <dgm:prSet/>
      <dgm:spPr/>
      <dgm:t>
        <a:bodyPr/>
        <a:lstStyle/>
        <a:p>
          <a:endParaRPr lang="en-US"/>
        </a:p>
      </dgm:t>
    </dgm:pt>
    <dgm:pt modelId="{AAA26DFA-0834-4A78-9A9F-7F0F1F87574B}" type="sibTrans" cxnId="{3A829EE6-999D-45A3-AB2A-28A148134616}">
      <dgm:prSet/>
      <dgm:spPr/>
      <dgm:t>
        <a:bodyPr/>
        <a:lstStyle/>
        <a:p>
          <a:endParaRPr lang="en-US"/>
        </a:p>
      </dgm:t>
    </dgm:pt>
    <dgm:pt modelId="{C08FA8E7-AC0F-4FAE-94DA-D5C26A50A3EA}">
      <dgm:prSet/>
      <dgm:spPr/>
      <dgm:t>
        <a:bodyPr/>
        <a:lstStyle/>
        <a:p>
          <a:r>
            <a:rPr lang="en-US" baseline="30000" dirty="0"/>
            <a:t>12-12:30		</a:t>
          </a:r>
          <a:endParaRPr lang="en-US" dirty="0"/>
        </a:p>
      </dgm:t>
    </dgm:pt>
    <dgm:pt modelId="{52DF5029-BBE2-403A-B810-9C5867C07098}" type="parTrans" cxnId="{15F6B816-A0D5-4BD6-A11C-0C25774918A9}">
      <dgm:prSet/>
      <dgm:spPr/>
    </dgm:pt>
    <dgm:pt modelId="{AEBF14ED-1684-46B6-A207-E3EC41332782}" type="sibTrans" cxnId="{15F6B816-A0D5-4BD6-A11C-0C25774918A9}">
      <dgm:prSet/>
      <dgm:spPr/>
    </dgm:pt>
    <dgm:pt modelId="{44A1BFC5-29B4-4F46-AF0C-D7A5BCE1578F}" type="pres">
      <dgm:prSet presAssocID="{7F8EFC82-F5E8-4CC4-95E1-AF8EDAA3B48A}" presName="Name0" presStyleCnt="0">
        <dgm:presLayoutVars>
          <dgm:dir/>
          <dgm:animLvl val="lvl"/>
          <dgm:resizeHandles val="exact"/>
        </dgm:presLayoutVars>
      </dgm:prSet>
      <dgm:spPr/>
    </dgm:pt>
    <dgm:pt modelId="{513C6508-06B3-4545-96C3-AEE573022385}" type="pres">
      <dgm:prSet presAssocID="{7E4ABF4F-C845-4D3F-9F86-9B1272B563BA}" presName="composite" presStyleCnt="0"/>
      <dgm:spPr/>
    </dgm:pt>
    <dgm:pt modelId="{AF938B0C-BA39-47B6-BD42-7EE1F32881EB}" type="pres">
      <dgm:prSet presAssocID="{7E4ABF4F-C845-4D3F-9F86-9B1272B563B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3EE0269-CD69-4528-8796-BBF9318E4C78}" type="pres">
      <dgm:prSet presAssocID="{7E4ABF4F-C845-4D3F-9F86-9B1272B563B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5F6B816-A0D5-4BD6-A11C-0C25774918A9}" srcId="{7E4ABF4F-C845-4D3F-9F86-9B1272B563BA}" destId="{C08FA8E7-AC0F-4FAE-94DA-D5C26A50A3EA}" srcOrd="5" destOrd="0" parTransId="{52DF5029-BBE2-403A-B810-9C5867C07098}" sibTransId="{AEBF14ED-1684-46B6-A207-E3EC41332782}"/>
    <dgm:cxn modelId="{36AA5B19-DB6B-4884-A1F6-6252E543FFDF}" type="presOf" srcId="{C08FA8E7-AC0F-4FAE-94DA-D5C26A50A3EA}" destId="{83EE0269-CD69-4528-8796-BBF9318E4C78}" srcOrd="0" destOrd="5" presId="urn:microsoft.com/office/officeart/2005/8/layout/hList1"/>
    <dgm:cxn modelId="{171E1528-9D71-4513-A7C1-32EA89D84AC0}" type="presOf" srcId="{246434F4-2BE5-4EEF-BF5D-F9434ED42F31}" destId="{83EE0269-CD69-4528-8796-BBF9318E4C78}" srcOrd="0" destOrd="2" presId="urn:microsoft.com/office/officeart/2005/8/layout/hList1"/>
    <dgm:cxn modelId="{706F913D-B5DC-4BB5-8F99-F902271F5F54}" srcId="{7F8EFC82-F5E8-4CC4-95E1-AF8EDAA3B48A}" destId="{7E4ABF4F-C845-4D3F-9F86-9B1272B563BA}" srcOrd="0" destOrd="0" parTransId="{9DCA6562-6F18-43A1-A0D3-981A9992477F}" sibTransId="{C4CE36A2-93DD-4588-909F-80CE5BA34B95}"/>
    <dgm:cxn modelId="{A24FC15F-0F18-4927-9612-DC2829B7DB53}" type="presOf" srcId="{A6ECA199-03F4-4349-A168-CA7579768812}" destId="{83EE0269-CD69-4528-8796-BBF9318E4C78}" srcOrd="0" destOrd="1" presId="urn:microsoft.com/office/officeart/2005/8/layout/hList1"/>
    <dgm:cxn modelId="{39352181-CCC8-40F4-B45B-2DD546179596}" srcId="{7E4ABF4F-C845-4D3F-9F86-9B1272B563BA}" destId="{A6ECA199-03F4-4349-A168-CA7579768812}" srcOrd="1" destOrd="0" parTransId="{6B0ED721-9FB0-4D02-9454-25ADE32C50CE}" sibTransId="{E68C17AD-1A28-447E-BD0F-2908D7EAA63B}"/>
    <dgm:cxn modelId="{3E5D7A87-0D64-42A4-A92A-CA06C77B72C0}" type="presOf" srcId="{B15BEA1C-97A9-4484-98B3-8E21801B1D7B}" destId="{83EE0269-CD69-4528-8796-BBF9318E4C78}" srcOrd="0" destOrd="3" presId="urn:microsoft.com/office/officeart/2005/8/layout/hList1"/>
    <dgm:cxn modelId="{8F8CCB9C-4EDF-4023-8616-D5C2F7086E0B}" type="presOf" srcId="{7F8EFC82-F5E8-4CC4-95E1-AF8EDAA3B48A}" destId="{44A1BFC5-29B4-4F46-AF0C-D7A5BCE1578F}" srcOrd="0" destOrd="0" presId="urn:microsoft.com/office/officeart/2005/8/layout/hList1"/>
    <dgm:cxn modelId="{C1F8BCAC-701C-43A8-B02C-D4F0874D3F5C}" srcId="{7E4ABF4F-C845-4D3F-9F86-9B1272B563BA}" destId="{B15BEA1C-97A9-4484-98B3-8E21801B1D7B}" srcOrd="3" destOrd="0" parTransId="{3ACD39D2-68C8-445F-B095-02C9E9380FE1}" sibTransId="{141C3C49-E5C4-4953-8377-CBF1CD345306}"/>
    <dgm:cxn modelId="{C4B7D1BE-A3B3-498F-88EC-D3F7EF56F8E6}" type="presOf" srcId="{7D341DAC-527F-4229-AD15-BA11DDCA8A89}" destId="{83EE0269-CD69-4528-8796-BBF9318E4C78}" srcOrd="0" destOrd="0" presId="urn:microsoft.com/office/officeart/2005/8/layout/hList1"/>
    <dgm:cxn modelId="{472436C8-E4F2-4E27-B264-EFDD7C96ABBA}" type="presOf" srcId="{7E4ABF4F-C845-4D3F-9F86-9B1272B563BA}" destId="{AF938B0C-BA39-47B6-BD42-7EE1F32881EB}" srcOrd="0" destOrd="0" presId="urn:microsoft.com/office/officeart/2005/8/layout/hList1"/>
    <dgm:cxn modelId="{C1EFF7D7-8021-4825-B3D1-4B455BD99436}" srcId="{7E4ABF4F-C845-4D3F-9F86-9B1272B563BA}" destId="{7D341DAC-527F-4229-AD15-BA11DDCA8A89}" srcOrd="0" destOrd="0" parTransId="{C7C82A13-865F-468D-BB8A-845891B83DE4}" sibTransId="{9409264B-827A-4264-BE02-937F12C77D89}"/>
    <dgm:cxn modelId="{5484D9DF-5AB2-4397-9280-6D781EE0B2A4}" srcId="{7E4ABF4F-C845-4D3F-9F86-9B1272B563BA}" destId="{246434F4-2BE5-4EEF-BF5D-F9434ED42F31}" srcOrd="2" destOrd="0" parTransId="{21AB49F9-1736-4766-BBAC-089F81C04061}" sibTransId="{7AF82022-CB41-4CBC-A9D0-89591F97C4DA}"/>
    <dgm:cxn modelId="{3A829EE6-999D-45A3-AB2A-28A148134616}" srcId="{7E4ABF4F-C845-4D3F-9F86-9B1272B563BA}" destId="{F657DB5C-A25C-49DE-AFE3-F771AAEF5F55}" srcOrd="4" destOrd="0" parTransId="{2FD9345E-A696-4BF2-A92A-64FAAC97B5EE}" sibTransId="{AAA26DFA-0834-4A78-9A9F-7F0F1F87574B}"/>
    <dgm:cxn modelId="{FC8687FD-D35C-445A-8869-A186FD3401D2}" type="presOf" srcId="{F657DB5C-A25C-49DE-AFE3-F771AAEF5F55}" destId="{83EE0269-CD69-4528-8796-BBF9318E4C78}" srcOrd="0" destOrd="4" presId="urn:microsoft.com/office/officeart/2005/8/layout/hList1"/>
    <dgm:cxn modelId="{769C2CF3-0E90-4C29-AED7-57BB02CD47C8}" type="presParOf" srcId="{44A1BFC5-29B4-4F46-AF0C-D7A5BCE1578F}" destId="{513C6508-06B3-4545-96C3-AEE573022385}" srcOrd="0" destOrd="0" presId="urn:microsoft.com/office/officeart/2005/8/layout/hList1"/>
    <dgm:cxn modelId="{967B45E3-2494-4540-9A4C-5837329C666E}" type="presParOf" srcId="{513C6508-06B3-4545-96C3-AEE573022385}" destId="{AF938B0C-BA39-47B6-BD42-7EE1F32881EB}" srcOrd="0" destOrd="0" presId="urn:microsoft.com/office/officeart/2005/8/layout/hList1"/>
    <dgm:cxn modelId="{8FEFCE68-4D2D-4323-9DCD-9B0B16E96755}" type="presParOf" srcId="{513C6508-06B3-4545-96C3-AEE573022385}" destId="{83EE0269-CD69-4528-8796-BBF9318E4C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980F3-458A-4601-A939-96B20482A2BA}">
      <dsp:nvSpPr>
        <dsp:cNvPr id="0" name=""/>
        <dsp:cNvSpPr/>
      </dsp:nvSpPr>
      <dsp:spPr>
        <a:xfrm>
          <a:off x="428714" y="517863"/>
          <a:ext cx="700839" cy="700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D8546-3CE4-4C36-B69B-13A65AF34091}">
      <dsp:nvSpPr>
        <dsp:cNvPr id="0" name=""/>
        <dsp:cNvSpPr/>
      </dsp:nvSpPr>
      <dsp:spPr>
        <a:xfrm>
          <a:off x="423" y="1493418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Upload </a:t>
          </a:r>
          <a:r>
            <a:rPr lang="it-IT" sz="1200" kern="1200" dirty="0" err="1"/>
            <a:t>essay</a:t>
          </a:r>
          <a:r>
            <a:rPr lang="it-IT" sz="1200" kern="1200" dirty="0"/>
            <a:t> on </a:t>
          </a:r>
          <a:r>
            <a:rPr lang="it-IT" sz="1200" kern="1200" dirty="0" err="1"/>
            <a:t>behavior</a:t>
          </a:r>
          <a:r>
            <a:rPr lang="it-IT" sz="1200" kern="1200" dirty="0"/>
            <a:t> in </a:t>
          </a:r>
          <a:r>
            <a:rPr lang="it-IT" sz="1200" kern="1200" dirty="0" err="1"/>
            <a:t>your</a:t>
          </a:r>
          <a:r>
            <a:rPr lang="it-IT" sz="1200" kern="1200" dirty="0"/>
            <a:t> OWN group folder on </a:t>
          </a:r>
          <a:r>
            <a:rPr lang="it-IT" sz="1200" kern="1200" dirty="0" err="1"/>
            <a:t>GoogleDocs</a:t>
          </a:r>
          <a:r>
            <a:rPr lang="it-IT" sz="1200" kern="1200" dirty="0"/>
            <a:t> with </a:t>
          </a:r>
          <a:r>
            <a:rPr lang="it-IT" sz="1200" kern="1200" dirty="0" err="1"/>
            <a:t>your</a:t>
          </a:r>
          <a:r>
            <a:rPr lang="it-IT" sz="1200" kern="1200" dirty="0"/>
            <a:t> group name</a:t>
          </a:r>
          <a:endParaRPr lang="en-US" sz="1200" kern="1200" dirty="0"/>
        </a:p>
      </dsp:txBody>
      <dsp:txXfrm>
        <a:off x="423" y="1493418"/>
        <a:ext cx="1557421" cy="661904"/>
      </dsp:txXfrm>
    </dsp:sp>
    <dsp:sp modelId="{8885D49E-70E1-43B4-9646-44FB57649134}">
      <dsp:nvSpPr>
        <dsp:cNvPr id="0" name=""/>
        <dsp:cNvSpPr/>
      </dsp:nvSpPr>
      <dsp:spPr>
        <a:xfrm>
          <a:off x="2258685" y="517863"/>
          <a:ext cx="700839" cy="700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8C521-EA5A-42D5-AB17-F56A8D076A5D}">
      <dsp:nvSpPr>
        <dsp:cNvPr id="0" name=""/>
        <dsp:cNvSpPr/>
      </dsp:nvSpPr>
      <dsp:spPr>
        <a:xfrm>
          <a:off x="1830394" y="1493418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Start brainstorming ideas for essay topic</a:t>
          </a:r>
          <a:endParaRPr lang="en-US" sz="1400" kern="1200"/>
        </a:p>
      </dsp:txBody>
      <dsp:txXfrm>
        <a:off x="1830394" y="1493418"/>
        <a:ext cx="1557421" cy="661904"/>
      </dsp:txXfrm>
    </dsp:sp>
    <dsp:sp modelId="{499DE212-2EC5-4096-8BCC-20EA55CBD686}">
      <dsp:nvSpPr>
        <dsp:cNvPr id="0" name=""/>
        <dsp:cNvSpPr/>
      </dsp:nvSpPr>
      <dsp:spPr>
        <a:xfrm>
          <a:off x="4088655" y="517863"/>
          <a:ext cx="700839" cy="700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B642F-7923-4811-B78A-6DFFD530FE45}">
      <dsp:nvSpPr>
        <dsp:cNvPr id="0" name=""/>
        <dsp:cNvSpPr/>
      </dsp:nvSpPr>
      <dsp:spPr>
        <a:xfrm>
          <a:off x="3660364" y="1493418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Deadline for </a:t>
          </a:r>
          <a:r>
            <a:rPr lang="it-IT" sz="1400" kern="1200" dirty="0" err="1"/>
            <a:t>outline</a:t>
          </a:r>
          <a:r>
            <a:rPr lang="it-IT" sz="1400" kern="1200" dirty="0"/>
            <a:t> : Week 6</a:t>
          </a:r>
          <a:endParaRPr lang="en-US" sz="1400" kern="1200" dirty="0"/>
        </a:p>
      </dsp:txBody>
      <dsp:txXfrm>
        <a:off x="3660364" y="1493418"/>
        <a:ext cx="1557421" cy="661904"/>
      </dsp:txXfrm>
    </dsp:sp>
    <dsp:sp modelId="{5A157543-AAED-47A8-AAE3-7DFA8F7E64E8}">
      <dsp:nvSpPr>
        <dsp:cNvPr id="0" name=""/>
        <dsp:cNvSpPr/>
      </dsp:nvSpPr>
      <dsp:spPr>
        <a:xfrm>
          <a:off x="428714" y="2544678"/>
          <a:ext cx="700839" cy="7008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06BD-81DE-4866-8CBF-3139CFB7B469}">
      <dsp:nvSpPr>
        <dsp:cNvPr id="0" name=""/>
        <dsp:cNvSpPr/>
      </dsp:nvSpPr>
      <dsp:spPr>
        <a:xfrm>
          <a:off x="423" y="3520233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Book p. 128 Assessing the logic of an argument</a:t>
          </a:r>
          <a:endParaRPr lang="en-US" sz="1400" kern="1200"/>
        </a:p>
      </dsp:txBody>
      <dsp:txXfrm>
        <a:off x="423" y="3520233"/>
        <a:ext cx="1557421" cy="661904"/>
      </dsp:txXfrm>
    </dsp:sp>
    <dsp:sp modelId="{3EAEAA53-B092-4F47-983A-2D0EC16C3AD5}">
      <dsp:nvSpPr>
        <dsp:cNvPr id="0" name=""/>
        <dsp:cNvSpPr/>
      </dsp:nvSpPr>
      <dsp:spPr>
        <a:xfrm>
          <a:off x="2258685" y="2544678"/>
          <a:ext cx="700839" cy="7008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DC351-0CBC-422A-B55A-0CC196155499}">
      <dsp:nvSpPr>
        <dsp:cNvPr id="0" name=""/>
        <dsp:cNvSpPr/>
      </dsp:nvSpPr>
      <dsp:spPr>
        <a:xfrm>
          <a:off x="1830394" y="3520233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Book p. 139 Study skills</a:t>
          </a:r>
          <a:endParaRPr lang="en-US" sz="1400" kern="1200"/>
        </a:p>
      </dsp:txBody>
      <dsp:txXfrm>
        <a:off x="1830394" y="3520233"/>
        <a:ext cx="1557421" cy="661904"/>
      </dsp:txXfrm>
    </dsp:sp>
    <dsp:sp modelId="{AD09CBC9-0687-41EF-AAAD-A57F9FBF72BC}">
      <dsp:nvSpPr>
        <dsp:cNvPr id="0" name=""/>
        <dsp:cNvSpPr/>
      </dsp:nvSpPr>
      <dsp:spPr>
        <a:xfrm>
          <a:off x="4088655" y="2544678"/>
          <a:ext cx="700839" cy="7008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E57C-7C83-4F93-A2B6-1B550A1638B5}">
      <dsp:nvSpPr>
        <dsp:cNvPr id="0" name=""/>
        <dsp:cNvSpPr/>
      </dsp:nvSpPr>
      <dsp:spPr>
        <a:xfrm>
          <a:off x="3660364" y="3520233"/>
          <a:ext cx="1557421" cy="661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Continue in </a:t>
          </a:r>
          <a:r>
            <a:rPr lang="it-IT" sz="1400" kern="1200" dirty="0" err="1"/>
            <a:t>textbook</a:t>
          </a:r>
          <a:r>
            <a:rPr lang="it-IT" sz="1400" kern="1200" dirty="0"/>
            <a:t> and online </a:t>
          </a:r>
          <a:r>
            <a:rPr lang="it-IT" sz="1400" kern="1200" dirty="0" err="1"/>
            <a:t>workbook</a:t>
          </a:r>
          <a:r>
            <a:rPr lang="it-IT" sz="1400" kern="1200" dirty="0"/>
            <a:t> Unit 8</a:t>
          </a:r>
          <a:endParaRPr lang="en-US" sz="1400" kern="1200" dirty="0"/>
        </a:p>
      </dsp:txBody>
      <dsp:txXfrm>
        <a:off x="3660364" y="3520233"/>
        <a:ext cx="1557421" cy="661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8B0C-BA39-47B6-BD42-7EE1F32881EB}">
      <dsp:nvSpPr>
        <dsp:cNvPr id="0" name=""/>
        <dsp:cNvSpPr/>
      </dsp:nvSpPr>
      <dsp:spPr>
        <a:xfrm>
          <a:off x="0" y="21940"/>
          <a:ext cx="7543800" cy="7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30000" dirty="0"/>
            <a:t>Friday April 26th	</a:t>
          </a:r>
          <a:endParaRPr lang="en-US" sz="2700" kern="1200" dirty="0"/>
        </a:p>
      </dsp:txBody>
      <dsp:txXfrm>
        <a:off x="0" y="21940"/>
        <a:ext cx="7543800" cy="777600"/>
      </dsp:txXfrm>
    </dsp:sp>
    <dsp:sp modelId="{83EE0269-CD69-4528-8796-BBF9318E4C78}">
      <dsp:nvSpPr>
        <dsp:cNvPr id="0" name=""/>
        <dsp:cNvSpPr/>
      </dsp:nvSpPr>
      <dsp:spPr>
        <a:xfrm>
          <a:off x="0" y="799540"/>
          <a:ext cx="7543800" cy="29645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/>
            <a:t>9:30-10:00	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/>
            <a:t>10:00-10:30		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/>
            <a:t>10:30-11			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/>
            <a:t>11-11:30			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 dirty="0"/>
            <a:t>11:30-12	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30000" dirty="0"/>
            <a:t>12-12:30		</a:t>
          </a:r>
          <a:endParaRPr lang="en-US" sz="2700" kern="1200" dirty="0"/>
        </a:p>
      </dsp:txBody>
      <dsp:txXfrm>
        <a:off x="0" y="799540"/>
        <a:ext cx="7543800" cy="296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055FFA3-BF70-4217-BAEE-6FC02EAFE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40D32FF-4AD6-49DF-AAE5-BE644915E9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A596298-99E1-49EF-B293-B3325961FF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6D61063-9691-4C63-A82D-691DD3BED3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7F08C42-5D0D-4712-B256-E49515D263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A933BAD-0BBE-4EC3-83BB-98F94D13C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4F44B9-D553-4477-901B-7EAE538E4D8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1F01-1489-498B-8820-502921230B4F}" type="slidenum">
              <a:rPr lang="it-IT" altLang="en-US" smtClean="0"/>
              <a:pPr/>
              <a:t>‹N›</a:t>
            </a:fld>
            <a:endParaRPr lang="it-IT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1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467892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109217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37813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03CC-0841-4183-87FF-9122D76A1444}" type="slidenum">
              <a:rPr lang="it-IT" altLang="en-US" smtClean="0"/>
              <a:pPr/>
              <a:t>‹N›</a:t>
            </a:fld>
            <a:endParaRPr lang="it-IT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5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82942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43585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2D221-DB1E-47FF-ADC6-C1AC96507BDD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5851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287E-C478-40EA-8991-7CE464EC0DAD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16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731247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C72E-2641-4818-AA5D-2541C45A9421}" type="slidenum">
              <a:rPr lang="it-IT" altLang="en-US" smtClean="0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65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K McLachlan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6BF235-362A-4799-B43D-538F5373A434}" type="slidenum">
              <a:rPr lang="it-IT" altLang="en-US" smtClean="0"/>
              <a:pPr/>
              <a:t>‹N›</a:t>
            </a:fld>
            <a:endParaRPr lang="it-IT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9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smussen.edu/student-experience/college-life/15-educational-search-engin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A1811C27-E94C-4303-84DB-0B1F45A812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5499" y="4550229"/>
            <a:ext cx="8181805" cy="105765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5200">
                <a:latin typeface="Times New Roman" panose="02020603050405020304" pitchFamily="18" charset="0"/>
              </a:rPr>
              <a:t>Reading and Writing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80BDEF4-1338-4EA4-954B-918430C3AB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5499" y="5727515"/>
            <a:ext cx="8193826" cy="5154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Semester</a:t>
            </a:r>
            <a:r>
              <a:rPr lang="it-IT" alt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2 Lesson 5 2023/2024</a:t>
            </a:r>
          </a:p>
        </p:txBody>
      </p:sp>
      <p:sp>
        <p:nvSpPr>
          <p:cNvPr id="20484" name="Segnaposto numero diapositiva 5">
            <a:extLst>
              <a:ext uri="{FF2B5EF4-FFF2-40B4-BE49-F238E27FC236}">
                <a16:creationId xmlns:a16="http://schemas.microsoft.com/office/drawing/2014/main" id="{D5038DD2-7C19-45A8-A586-1362D2E8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9FEF0938-C2CC-460E-AE7E-3E3583702BE3}" type="slidenum"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</a:t>
            </a:fld>
            <a:endParaRPr lang="it-IT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Picture 20485" descr="Notebook">
            <a:extLst>
              <a:ext uri="{FF2B5EF4-FFF2-40B4-BE49-F238E27FC236}">
                <a16:creationId xmlns:a16="http://schemas.microsoft.com/office/drawing/2014/main" id="{27B2E60F-3A5D-4CE2-8DB4-F13B63AD1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9" r="-2" b="17037"/>
          <a:stretch/>
        </p:blipFill>
        <p:spPr>
          <a:xfrm>
            <a:off x="476592" y="640080"/>
            <a:ext cx="8187348" cy="360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9" name="Rectangle 2765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61" name="Rectangle 2766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EEA50B9-E81B-494E-A30D-D51CABA03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Font sizes</a:t>
            </a:r>
          </a:p>
        </p:txBody>
      </p:sp>
      <p:pic>
        <p:nvPicPr>
          <p:cNvPr id="27654" name="Picture 27653" descr="White letters illustrated in 3D">
            <a:extLst>
              <a:ext uri="{FF2B5EF4-FFF2-40B4-BE49-F238E27FC236}">
                <a16:creationId xmlns:a16="http://schemas.microsoft.com/office/drawing/2014/main" id="{1F76FBFA-08D0-AE9E-F92D-BE747D65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38" r="22314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27663" name="Straight Connector 2766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3">
            <a:extLst>
              <a:ext uri="{FF2B5EF4-FFF2-40B4-BE49-F238E27FC236}">
                <a16:creationId xmlns:a16="http://schemas.microsoft.com/office/drawing/2014/main" id="{19052AFB-015F-4B24-B50A-CF3DF0F95F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</a:t>
            </a:r>
            <a:r>
              <a:rPr lang="it-IT" altLang="en-US" dirty="0" err="1">
                <a:latin typeface="Times New Roman" panose="02020603050405020304" pitchFamily="18" charset="0"/>
              </a:rPr>
              <a:t>All</a:t>
            </a:r>
            <a:r>
              <a:rPr lang="it-IT" altLang="en-US" dirty="0">
                <a:latin typeface="Times New Roman" panose="02020603050405020304" pitchFamily="18" charset="0"/>
              </a:rPr>
              <a:t> text to be in Times New Roman 12 with double </a:t>
            </a:r>
            <a:r>
              <a:rPr lang="it-IT" altLang="en-US" dirty="0" err="1">
                <a:latin typeface="Times New Roman" panose="02020603050405020304" pitchFamily="18" charset="0"/>
              </a:rPr>
              <a:t>spacing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apart</a:t>
            </a:r>
            <a:r>
              <a:rPr lang="it-IT" altLang="en-US" dirty="0">
                <a:latin typeface="Times New Roman" panose="02020603050405020304" pitchFamily="18" charset="0"/>
              </a:rPr>
              <a:t> from the </a:t>
            </a:r>
            <a:r>
              <a:rPr lang="it-IT" altLang="en-US" dirty="0" err="1">
                <a:latin typeface="Times New Roman" panose="02020603050405020304" pitchFamily="18" charset="0"/>
              </a:rPr>
              <a:t>title</a:t>
            </a:r>
            <a:r>
              <a:rPr lang="it-IT" altLang="en-US" dirty="0">
                <a:latin typeface="Times New Roman" panose="02020603050405020304" pitchFamily="18" charset="0"/>
              </a:rPr>
              <a:t> (</a:t>
            </a:r>
            <a:r>
              <a:rPr lang="it-IT" altLang="en-US" dirty="0" err="1">
                <a:latin typeface="Times New Roman" panose="02020603050405020304" pitchFamily="18" charset="0"/>
              </a:rPr>
              <a:t>Research</a:t>
            </a:r>
            <a:r>
              <a:rPr lang="it-IT" altLang="en-US" dirty="0">
                <a:latin typeface="Times New Roman" panose="02020603050405020304" pitchFamily="18" charset="0"/>
              </a:rPr>
              <a:t> Paper </a:t>
            </a:r>
            <a:r>
              <a:rPr lang="it-IT" altLang="en-US" dirty="0" err="1">
                <a:latin typeface="Times New Roman" panose="02020603050405020304" pitchFamily="18" charset="0"/>
              </a:rPr>
              <a:t>Proposal</a:t>
            </a:r>
            <a:r>
              <a:rPr lang="it-IT" altLang="en-US" dirty="0">
                <a:latin typeface="Times New Roman" panose="02020603050405020304" pitchFamily="18" charset="0"/>
              </a:rPr>
              <a:t>) </a:t>
            </a:r>
            <a:r>
              <a:rPr lang="it-IT" altLang="en-US" dirty="0" err="1">
                <a:latin typeface="Times New Roman" panose="02020603050405020304" pitchFamily="18" charset="0"/>
              </a:rPr>
              <a:t>which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should</a:t>
            </a:r>
            <a:r>
              <a:rPr lang="it-IT" altLang="en-US" dirty="0">
                <a:latin typeface="Times New Roman" panose="02020603050405020304" pitchFamily="18" charset="0"/>
              </a:rPr>
              <a:t> be TNR 16.</a:t>
            </a:r>
          </a:p>
        </p:txBody>
      </p:sp>
      <p:sp>
        <p:nvSpPr>
          <p:cNvPr id="27652" name="Segnaposto numero diapositiva 5">
            <a:extLst>
              <a:ext uri="{FF2B5EF4-FFF2-40B4-BE49-F238E27FC236}">
                <a16:creationId xmlns:a16="http://schemas.microsoft.com/office/drawing/2014/main" id="{865727DC-4936-4220-B253-F60F40BE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C4ED0399-97CE-4AC6-BAA9-0FE6ACF63962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10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>
            <a:extLst>
              <a:ext uri="{FF2B5EF4-FFF2-40B4-BE49-F238E27FC236}">
                <a16:creationId xmlns:a16="http://schemas.microsoft.com/office/drawing/2014/main" id="{4D654D99-7794-4225-B1A3-FFCECEB4B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199" y="286603"/>
            <a:ext cx="5063240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Week 7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62BD5F8-D9D2-4D70-A2D8-5EBFCDF90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153" y="2023962"/>
            <a:ext cx="5023286" cy="38451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Feedback on: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suitability</a:t>
            </a:r>
            <a:r>
              <a:rPr lang="it-IT" altLang="en-US" dirty="0">
                <a:latin typeface="Times New Roman" panose="02020603050405020304" pitchFamily="18" charset="0"/>
              </a:rPr>
              <a:t> of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r>
              <a:rPr lang="it-IT" altLang="en-US" dirty="0">
                <a:latin typeface="Times New Roman" panose="02020603050405020304" pitchFamily="18" charset="0"/>
              </a:rPr>
              <a:t> and framework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Perspective</a:t>
            </a:r>
            <a:r>
              <a:rPr lang="it-IT" altLang="en-US" dirty="0">
                <a:latin typeface="Times New Roman" panose="02020603050405020304" pitchFamily="18" charset="0"/>
              </a:rPr>
              <a:t>/</a:t>
            </a:r>
            <a:r>
              <a:rPr lang="it-IT" altLang="en-US" dirty="0" err="1">
                <a:latin typeface="Times New Roman" panose="02020603050405020304" pitchFamily="18" charset="0"/>
              </a:rPr>
              <a:t>intentions</a:t>
            </a:r>
            <a:r>
              <a:rPr lang="it-IT" altLang="en-US" dirty="0">
                <a:latin typeface="Times New Roman" panose="02020603050405020304" pitchFamily="18" charset="0"/>
              </a:rPr>
              <a:t> sources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28676" name="Segnaposto numero diapositiva 5">
            <a:extLst>
              <a:ext uri="{FF2B5EF4-FFF2-40B4-BE49-F238E27FC236}">
                <a16:creationId xmlns:a16="http://schemas.microsoft.com/office/drawing/2014/main" id="{EF97F9E8-F891-4849-A199-7484736F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7FE15DC8-18FF-4B28-A116-C57268B0F727}" type="slidenum">
              <a:rPr lang="it-IT" altLang="en-US" sz="17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11</a:t>
            </a:fld>
            <a:endParaRPr lang="it-IT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7" name="Rectangle 2970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709" name="Rectangle 2970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DD51230-6346-4476-B43E-8837B9642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Week 8</a:t>
            </a:r>
          </a:p>
        </p:txBody>
      </p:sp>
      <p:pic>
        <p:nvPicPr>
          <p:cNvPr id="29702" name="Picture 29701" descr="Books stacked on a table">
            <a:extLst>
              <a:ext uri="{FF2B5EF4-FFF2-40B4-BE49-F238E27FC236}">
                <a16:creationId xmlns:a16="http://schemas.microsoft.com/office/drawing/2014/main" id="{18398BAF-B22A-6BD6-0A1B-56D8F0210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4" r="32050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29711" name="Straight Connector 297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47E26FD-ADBD-4F2A-AFDD-1EA01ADCD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Each</a:t>
            </a:r>
            <a:r>
              <a:rPr lang="it-IT" altLang="en-US" dirty="0">
                <a:latin typeface="Times New Roman" panose="02020603050405020304" pitchFamily="18" charset="0"/>
              </a:rPr>
              <a:t> group </a:t>
            </a:r>
            <a:r>
              <a:rPr lang="it-IT" altLang="en-US" dirty="0" err="1">
                <a:latin typeface="Times New Roman" panose="02020603050405020304" pitchFamily="18" charset="0"/>
              </a:rPr>
              <a:t>brings</a:t>
            </a:r>
            <a:r>
              <a:rPr lang="it-IT" altLang="en-US" dirty="0">
                <a:latin typeface="Times New Roman" panose="02020603050405020304" pitchFamily="18" charset="0"/>
              </a:rPr>
              <a:t> the </a:t>
            </a:r>
            <a:r>
              <a:rPr lang="it-IT" altLang="en-US" dirty="0" err="1">
                <a:latin typeface="Times New Roman" panose="02020603050405020304" pitchFamily="18" charset="0"/>
              </a:rPr>
              <a:t>articles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chosen</a:t>
            </a:r>
            <a:r>
              <a:rPr lang="it-IT" altLang="en-US" dirty="0">
                <a:latin typeface="Times New Roman" panose="02020603050405020304" pitchFamily="18" charset="0"/>
              </a:rPr>
              <a:t> for the paper.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Minimum of </a:t>
            </a:r>
            <a:r>
              <a:rPr lang="it-IT" altLang="en-US" dirty="0" err="1">
                <a:latin typeface="Times New Roman" panose="02020603050405020304" pitchFamily="18" charset="0"/>
              </a:rPr>
              <a:t>four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articles</a:t>
            </a:r>
            <a:r>
              <a:rPr lang="it-IT" altLang="en-US" dirty="0">
                <a:latin typeface="Times New Roman" panose="02020603050405020304" pitchFamily="18" charset="0"/>
              </a:rPr>
              <a:t> per </a:t>
            </a:r>
            <a:r>
              <a:rPr lang="it-IT" altLang="en-US" dirty="0" err="1">
                <a:latin typeface="Times New Roman" panose="02020603050405020304" pitchFamily="18" charset="0"/>
              </a:rPr>
              <a:t>student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Articles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should</a:t>
            </a:r>
            <a:r>
              <a:rPr lang="it-IT" altLang="en-US" dirty="0">
                <a:latin typeface="Times New Roman" panose="02020603050405020304" pitchFamily="18" charset="0"/>
              </a:rPr>
              <a:t> cover a </a:t>
            </a:r>
            <a:r>
              <a:rPr lang="it-IT" altLang="en-US" dirty="0" err="1">
                <a:latin typeface="Times New Roman" panose="02020603050405020304" pitchFamily="18" charset="0"/>
              </a:rPr>
              <a:t>spectrum</a:t>
            </a:r>
            <a:r>
              <a:rPr lang="it-IT" altLang="en-US" dirty="0">
                <a:latin typeface="Times New Roman" panose="02020603050405020304" pitchFamily="18" charset="0"/>
              </a:rPr>
              <a:t> and </a:t>
            </a:r>
            <a:r>
              <a:rPr lang="it-IT" altLang="en-US" dirty="0" err="1">
                <a:latin typeface="Times New Roman" panose="02020603050405020304" pitchFamily="18" charset="0"/>
              </a:rPr>
              <a:t>not</a:t>
            </a:r>
            <a:r>
              <a:rPr lang="it-IT" altLang="en-US" dirty="0">
                <a:latin typeface="Times New Roman" panose="02020603050405020304" pitchFamily="18" charset="0"/>
              </a:rPr>
              <a:t> be limited to one area (e.g. newspapers).</a:t>
            </a:r>
          </a:p>
        </p:txBody>
      </p:sp>
      <p:sp>
        <p:nvSpPr>
          <p:cNvPr id="29700" name="Segnaposto numero diapositiva 5">
            <a:extLst>
              <a:ext uri="{FF2B5EF4-FFF2-40B4-BE49-F238E27FC236}">
                <a16:creationId xmlns:a16="http://schemas.microsoft.com/office/drawing/2014/main" id="{B6933B4D-B414-4D38-8D08-00932D6A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319D211A-E2C1-4C3C-A4DB-48FA3D16283E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12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3CBF4D96-D8B8-4806-A513-DB72CB078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Materials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BC68B59-FD58-4320-B9E1-95786D1323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Primary sources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36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Secondary sources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36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3600">
                <a:latin typeface="Times New Roman" panose="02020603050405020304" pitchFamily="18" charset="0"/>
              </a:rPr>
              <a:t>Articles should be prevalently in English</a:t>
            </a:r>
          </a:p>
        </p:txBody>
      </p:sp>
      <p:sp>
        <p:nvSpPr>
          <p:cNvPr id="30724" name="Segnaposto numero diapositiva 5">
            <a:extLst>
              <a:ext uri="{FF2B5EF4-FFF2-40B4-BE49-F238E27FC236}">
                <a16:creationId xmlns:a16="http://schemas.microsoft.com/office/drawing/2014/main" id="{1575BC0A-71F3-40F9-8F66-B96D87D6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F89D4BF-23F9-454B-8F52-1AFE4656DFF7}" type="slidenum">
              <a:rPr lang="it-IT" altLang="en-US" sz="10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3076C27-06C9-B93D-D491-8F0D0AE4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195216"/>
            <a:ext cx="7933308" cy="446248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FE9F7A-0246-7363-1CF4-73A68351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12287E-C478-40EA-8991-7CE464EC0DAD}" type="slidenum">
              <a:rPr lang="it-IT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it-IT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1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25128A5-3B03-D229-CB93-78F70A1F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" y="1203542"/>
            <a:ext cx="7945883" cy="446955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3358E1-9DB4-5EC4-592C-9B659AEF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12287E-C478-40EA-8991-7CE464EC0DAD}" type="slidenum">
              <a:rPr lang="it-IT" altLang="en-US" smtClean="0"/>
              <a:pPr>
                <a:spcAft>
                  <a:spcPts val="600"/>
                </a:spcAft>
              </a:pPr>
              <a:t>15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103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7" name="Rectangle 32776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779" name="Rectangle 3277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4C1857F-54CA-4ECC-ABF4-17CBDA7E6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Primary sources</a:t>
            </a:r>
          </a:p>
        </p:txBody>
      </p:sp>
      <p:pic>
        <p:nvPicPr>
          <p:cNvPr id="32773" name="Picture 32772" descr="Magnifying glass showing decling performance">
            <a:extLst>
              <a:ext uri="{FF2B5EF4-FFF2-40B4-BE49-F238E27FC236}">
                <a16:creationId xmlns:a16="http://schemas.microsoft.com/office/drawing/2014/main" id="{3A27C53B-71B6-2E93-2EC7-B7F0A2F1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0" r="48325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2781" name="Straight Connector 3278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14D053E-53E8-4D84-B8D2-A07D371ED0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Direct or first-hand </a:t>
            </a:r>
            <a:r>
              <a:rPr lang="it-IT" altLang="en-US" dirty="0" err="1">
                <a:latin typeface="Times New Roman" panose="02020603050405020304" pitchFamily="18" charset="0"/>
              </a:rPr>
              <a:t>evidence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Historical</a:t>
            </a:r>
            <a:r>
              <a:rPr lang="it-IT" altLang="en-US" dirty="0">
                <a:latin typeface="Times New Roman" panose="02020603050405020304" pitchFamily="18" charset="0"/>
              </a:rPr>
              <a:t>, </a:t>
            </a:r>
            <a:r>
              <a:rPr lang="it-IT" altLang="en-US" dirty="0" err="1">
                <a:latin typeface="Times New Roman" panose="02020603050405020304" pitchFamily="18" charset="0"/>
              </a:rPr>
              <a:t>legal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documents</a:t>
            </a:r>
            <a:r>
              <a:rPr lang="it-IT" altLang="en-US" dirty="0">
                <a:latin typeface="Times New Roman" panose="02020603050405020304" pitchFamily="18" charset="0"/>
              </a:rPr>
              <a:t>, </a:t>
            </a:r>
            <a:r>
              <a:rPr lang="it-IT" altLang="en-US" dirty="0" err="1">
                <a:latin typeface="Times New Roman" panose="02020603050405020304" pitchFamily="18" charset="0"/>
              </a:rPr>
              <a:t>eyewitness</a:t>
            </a:r>
            <a:r>
              <a:rPr lang="it-IT" altLang="en-US" dirty="0">
                <a:latin typeface="Times New Roman" panose="02020603050405020304" pitchFamily="18" charset="0"/>
              </a:rPr>
              <a:t> accounts, </a:t>
            </a:r>
            <a:r>
              <a:rPr lang="it-IT" altLang="en-US" dirty="0" err="1">
                <a:latin typeface="Times New Roman" panose="02020603050405020304" pitchFamily="18" charset="0"/>
              </a:rPr>
              <a:t>statistical</a:t>
            </a:r>
            <a:r>
              <a:rPr lang="it-IT" altLang="en-US" dirty="0">
                <a:latin typeface="Times New Roman" panose="02020603050405020304" pitchFamily="18" charset="0"/>
              </a:rPr>
              <a:t> data,      speeches, interviews, surveys, </a:t>
            </a:r>
            <a:r>
              <a:rPr lang="it-IT" altLang="en-US" dirty="0" err="1">
                <a:latin typeface="Times New Roman" panose="02020603050405020304" pitchFamily="18" charset="0"/>
              </a:rPr>
              <a:t>research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based</a:t>
            </a:r>
            <a:r>
              <a:rPr lang="it-IT" altLang="en-US" dirty="0">
                <a:latin typeface="Times New Roman" panose="02020603050405020304" pitchFamily="18" charset="0"/>
              </a:rPr>
              <a:t> on </a:t>
            </a:r>
            <a:r>
              <a:rPr lang="it-IT" altLang="en-US" dirty="0" err="1">
                <a:latin typeface="Times New Roman" panose="02020603050405020304" pitchFamily="18" charset="0"/>
              </a:rPr>
              <a:t>experimentation</a:t>
            </a:r>
            <a:r>
              <a:rPr lang="it-IT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748" name="Segnaposto numero diapositiva 5">
            <a:extLst>
              <a:ext uri="{FF2B5EF4-FFF2-40B4-BE49-F238E27FC236}">
                <a16:creationId xmlns:a16="http://schemas.microsoft.com/office/drawing/2014/main" id="{23866DD2-78BE-40DA-8B91-36BD3727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7352421B-9618-4D16-9ACB-F36FE22F8441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16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>
            <a:extLst>
              <a:ext uri="{FF2B5EF4-FFF2-40B4-BE49-F238E27FC236}">
                <a16:creationId xmlns:a16="http://schemas.microsoft.com/office/drawing/2014/main" id="{95F94F73-870B-41B4-8011-762D198F5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Secondary sources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ED7A84F-19FE-4F43-AF95-8FD6C1146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   These describe, discuss, interpret, comment, analyse, evaluate, summarise primary sources.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   (Articles in newspapers/magazines or in scholary journals discussing and evaluating original research).</a:t>
            </a:r>
          </a:p>
        </p:txBody>
      </p:sp>
      <p:sp>
        <p:nvSpPr>
          <p:cNvPr id="32772" name="Segnaposto numero diapositiva 5">
            <a:extLst>
              <a:ext uri="{FF2B5EF4-FFF2-40B4-BE49-F238E27FC236}">
                <a16:creationId xmlns:a16="http://schemas.microsoft.com/office/drawing/2014/main" id="{5ADB710F-7C50-4157-A8AA-B3DAB8FB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E3B286D-2807-4D83-BF19-D61490DA44EF}" type="slidenum">
              <a:rPr lang="it-IT" altLang="en-US" sz="10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3" name="Rectangle 3380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05" name="Rectangle 3380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D8B87158-8F7C-46A0-9B34-F8F4DD749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Week 9</a:t>
            </a:r>
          </a:p>
        </p:txBody>
      </p:sp>
      <p:pic>
        <p:nvPicPr>
          <p:cNvPr id="33798" name="Picture 33797" descr="Magnifying glass showing decling performance">
            <a:extLst>
              <a:ext uri="{FF2B5EF4-FFF2-40B4-BE49-F238E27FC236}">
                <a16:creationId xmlns:a16="http://schemas.microsoft.com/office/drawing/2014/main" id="{C8F91CB0-FCE2-D275-22D0-C1235863C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0" r="48325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3807" name="Straight Connector 3380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A8206F28-F66C-489C-841E-FE61417FC0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Progress report on research paper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>
                <a:latin typeface="Times New Roman" panose="02020603050405020304" pitchFamily="18" charset="0"/>
              </a:rPr>
              <a:t>(part of final mark, to be included in portfolio)</a:t>
            </a:r>
          </a:p>
        </p:txBody>
      </p:sp>
      <p:sp>
        <p:nvSpPr>
          <p:cNvPr id="33796" name="Segnaposto numero diapositiva 5">
            <a:extLst>
              <a:ext uri="{FF2B5EF4-FFF2-40B4-BE49-F238E27FC236}">
                <a16:creationId xmlns:a16="http://schemas.microsoft.com/office/drawing/2014/main" id="{47C97624-1E18-45C2-81F1-8D89190B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85F01E94-3EAC-4CED-9289-88C743423652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18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E697E-1919-4601-8586-9B5FE18D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9" y="286603"/>
            <a:ext cx="506324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Skillful Textbook Unit 8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EBCC5E-A8FB-4807-817C-33F45669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72D221-DB1E-47FF-ADC6-C1AC96507BDD}" type="slidenum">
              <a:rPr lang="en-US" altLang="en-US" smtClean="0"/>
              <a:pPr>
                <a:spcAft>
                  <a:spcPts val="600"/>
                </a:spcAft>
              </a:pPr>
              <a:t>19</a:t>
            </a:fld>
            <a:endParaRPr lang="en-US" alt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1C9944-6515-4809-904C-025F4C1E50B4}"/>
              </a:ext>
            </a:extLst>
          </p:cNvPr>
          <p:cNvSpPr txBox="1"/>
          <p:nvPr/>
        </p:nvSpPr>
        <p:spPr>
          <a:xfrm>
            <a:off x="783153" y="2023962"/>
            <a:ext cx="5023286" cy="3845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point – Four start-ups that changed the world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Any local examples?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Personal experience?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What has happened during the pandemic   	and what are your predictions for the 	future?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C0B027-1261-4999-AC66-F067A9EFEA2A}"/>
              </a:ext>
            </a:extLst>
          </p:cNvPr>
          <p:cNvSpPr txBox="1"/>
          <p:nvPr/>
        </p:nvSpPr>
        <p:spPr>
          <a:xfrm>
            <a:off x="821755" y="4005064"/>
            <a:ext cx="56932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Video and exercises</a:t>
            </a:r>
          </a:p>
          <a:p>
            <a:pPr>
              <a:spcAft>
                <a:spcPts val="600"/>
              </a:spcAft>
            </a:pPr>
            <a:r>
              <a:rPr lang="en-US" dirty="0"/>
              <a:t>Pg. 136 Vocabulary</a:t>
            </a:r>
          </a:p>
          <a:p>
            <a:pPr>
              <a:spcAft>
                <a:spcPts val="600"/>
              </a:spcAft>
            </a:pPr>
            <a:r>
              <a:rPr lang="en-US" dirty="0"/>
              <a:t>Read pg. 137 Article: Adapt or Die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2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9" name="Rectangle 27658">
            <a:extLst>
              <a:ext uri="{FF2B5EF4-FFF2-40B4-BE49-F238E27FC236}">
                <a16:creationId xmlns:a16="http://schemas.microsoft.com/office/drawing/2014/main" id="{843969B5-FE3E-4150-B93F-B908A270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1" name="Rectangle 27660">
            <a:extLst>
              <a:ext uri="{FF2B5EF4-FFF2-40B4-BE49-F238E27FC236}">
                <a16:creationId xmlns:a16="http://schemas.microsoft.com/office/drawing/2014/main" id="{11FCBB93-2B1C-491C-903C-769C626E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9E582B1-2DCD-4872-92A5-0CE4CC75F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>
                <a:solidFill>
                  <a:srgbClr val="FFFFFF"/>
                </a:solidFill>
              </a:rPr>
              <a:t>Homework for Lesson 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417BD2-5843-446A-8501-29BAEE04E0D9}"/>
              </a:ext>
            </a:extLst>
          </p:cNvPr>
          <p:cNvSpPr txBox="1"/>
          <p:nvPr/>
        </p:nvSpPr>
        <p:spPr>
          <a:xfrm>
            <a:off x="369278" y="2653800"/>
            <a:ext cx="2313633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27663" name="Rectangle 27662">
            <a:extLst>
              <a:ext uri="{FF2B5EF4-FFF2-40B4-BE49-F238E27FC236}">
                <a16:creationId xmlns:a16="http://schemas.microsoft.com/office/drawing/2014/main" id="{650464D7-9DE6-4DE1-865A-27A05DB1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27654" name="Rectangle 3">
            <a:extLst>
              <a:ext uri="{FF2B5EF4-FFF2-40B4-BE49-F238E27FC236}">
                <a16:creationId xmlns:a16="http://schemas.microsoft.com/office/drawing/2014/main" id="{5BC59D81-AA00-4F63-A4B1-7495CFFA0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7750"/>
              </p:ext>
            </p:extLst>
          </p:nvPr>
        </p:nvGraphicFramePr>
        <p:xfrm>
          <a:off x="3556512" y="1825342"/>
          <a:ext cx="5218210" cy="470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egnaposto numero diapositiva 5">
            <a:extLst>
              <a:ext uri="{FF2B5EF4-FFF2-40B4-BE49-F238E27FC236}">
                <a16:creationId xmlns:a16="http://schemas.microsoft.com/office/drawing/2014/main" id="{881EB525-BBDE-49DD-B8DC-3D1AF7F1445E}"/>
              </a:ext>
            </a:extLst>
          </p:cNvPr>
          <p:cNvSpPr>
            <a:spLocks/>
          </p:cNvSpPr>
          <p:nvPr/>
        </p:nvSpPr>
        <p:spPr bwMode="auto">
          <a:xfrm>
            <a:off x="8095201" y="4594837"/>
            <a:ext cx="559873" cy="437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297180" fontAlgn="base">
              <a:spcBef>
                <a:spcPct val="0"/>
              </a:spcBef>
              <a:spcAft>
                <a:spcPts val="390"/>
              </a:spcAft>
            </a:pPr>
            <a:fld id="{81B6C663-5C87-433C-935E-EBE4648614A7}" type="slidenum">
              <a:rPr lang="it-IT" altLang="en-US" sz="1170" kern="1200">
                <a:solidFill>
                  <a:srgbClr val="0A30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297180" fontAlgn="base">
                <a:spcBef>
                  <a:spcPct val="0"/>
                </a:spcBef>
                <a:spcAft>
                  <a:spcPts val="390"/>
                </a:spcAft>
              </a:pPr>
              <a:t>2</a:t>
            </a:fld>
            <a:endParaRPr lang="it-IT" altLang="en-US">
              <a:solidFill>
                <a:srgbClr val="0A30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0"/>
    </mc:Choice>
    <mc:Fallback xmlns="">
      <p:transition spd="slow" advTm="811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E28C4B2E-802A-43FB-97B9-869D1219C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017278"/>
            <a:ext cx="5975895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altLang="en-US" dirty="0">
                <a:latin typeface="Times New Roman" panose="02020603050405020304" pitchFamily="18" charset="0"/>
              </a:rPr>
            </a:br>
            <a:br>
              <a:rPr lang="it-IT" altLang="en-US" dirty="0">
                <a:latin typeface="Times New Roman" panose="02020603050405020304" pitchFamily="18" charset="0"/>
              </a:rPr>
            </a:br>
            <a:br>
              <a:rPr lang="it-IT" altLang="en-US" dirty="0">
                <a:latin typeface="Times New Roman" panose="02020603050405020304" pitchFamily="18" charset="0"/>
              </a:rPr>
            </a:br>
            <a:r>
              <a:rPr lang="it-IT" altLang="en-US" dirty="0" err="1">
                <a:latin typeface="Times New Roman" panose="02020603050405020304" pitchFamily="18" charset="0"/>
              </a:rPr>
              <a:t>Reminder</a:t>
            </a:r>
            <a:br>
              <a:rPr lang="it-IT" altLang="en-US" dirty="0">
                <a:latin typeface="Times New Roman" panose="02020603050405020304" pitchFamily="18" charset="0"/>
              </a:rPr>
            </a:br>
            <a:r>
              <a:rPr lang="it-IT" altLang="en-US" dirty="0" err="1">
                <a:latin typeface="Times New Roman" panose="02020603050405020304" pitchFamily="18" charset="0"/>
              </a:rPr>
              <a:t>Homework</a:t>
            </a:r>
            <a:r>
              <a:rPr lang="it-IT" altLang="en-US" dirty="0">
                <a:latin typeface="Times New Roman" panose="02020603050405020304" pitchFamily="18" charset="0"/>
              </a:rPr>
              <a:t> for Week 6</a:t>
            </a:r>
            <a:br>
              <a:rPr lang="it-IT" altLang="en-US" dirty="0">
                <a:latin typeface="Times New Roman" panose="02020603050405020304" pitchFamily="18" charset="0"/>
              </a:rPr>
            </a:b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3283CA-85F9-48B6-A8ED-76C5CAF93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Deadline for </a:t>
            </a:r>
            <a:r>
              <a:rPr lang="it-IT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proposal</a:t>
            </a:r>
            <a:r>
              <a:rPr lang="it-IT" altLang="en-US" dirty="0">
                <a:latin typeface="Times New Roman" panose="02020603050405020304" pitchFamily="18" charset="0"/>
              </a:rPr>
              <a:t> (part of group portfolio)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-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- Framework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- </a:t>
            </a:r>
            <a:r>
              <a:rPr lang="it-IT" altLang="en-US" dirty="0" err="1">
                <a:latin typeface="Times New Roman" panose="02020603050405020304" pitchFamily="18" charset="0"/>
              </a:rPr>
              <a:t>Perspective</a:t>
            </a:r>
            <a:r>
              <a:rPr lang="it-IT" altLang="en-US" dirty="0">
                <a:latin typeface="Times New Roman" panose="02020603050405020304" pitchFamily="18" charset="0"/>
              </a:rPr>
              <a:t>/</a:t>
            </a:r>
            <a:r>
              <a:rPr lang="it-IT" altLang="en-US" dirty="0" err="1">
                <a:latin typeface="Times New Roman" panose="02020603050405020304" pitchFamily="18" charset="0"/>
              </a:rPr>
              <a:t>intentions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- </a:t>
            </a:r>
            <a:r>
              <a:rPr lang="it-IT" altLang="en-US" dirty="0" err="1">
                <a:latin typeface="Times New Roman" panose="02020603050405020304" pitchFamily="18" charset="0"/>
              </a:rPr>
              <a:t>Division</a:t>
            </a:r>
            <a:r>
              <a:rPr lang="it-IT" altLang="en-US" dirty="0">
                <a:latin typeface="Times New Roman" panose="02020603050405020304" pitchFamily="18" charset="0"/>
              </a:rPr>
              <a:t> of tasks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- Sources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Deadline for Code of Cooperative Learning (file on </a:t>
            </a:r>
            <a:r>
              <a:rPr lang="it-IT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Moodle</a:t>
            </a:r>
            <a:r>
              <a:rPr lang="it-IT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844" name="Segnaposto numero diapositiva 5">
            <a:extLst>
              <a:ext uri="{FF2B5EF4-FFF2-40B4-BE49-F238E27FC236}">
                <a16:creationId xmlns:a16="http://schemas.microsoft.com/office/drawing/2014/main" id="{226295C1-747D-41AF-BE04-0943E7B3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5037D7D-513A-4B0D-89A4-355D9C8C2E5E}" type="slidenum">
              <a:rPr lang="it-IT" altLang="en-US" sz="10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>
            <a:extLst>
              <a:ext uri="{FF2B5EF4-FFF2-40B4-BE49-F238E27FC236}">
                <a16:creationId xmlns:a16="http://schemas.microsoft.com/office/drawing/2014/main" id="{123A3BD8-9C10-4662-A2E0-11409989C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Homework for Week 6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64D55B8-32C6-4248-906C-E58D58EF8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Continue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digital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workbook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units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7 and 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Article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Leadership and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change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management,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pg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. 140--143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Download and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read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these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files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uploaded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on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Moodle</a:t>
            </a: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1. Language and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Objectivity</a:t>
            </a: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	2. Research and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Citing</a:t>
            </a:r>
            <a:r>
              <a:rPr lang="it-IT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Sources</a:t>
            </a: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hlinkClick r:id="rId2"/>
              </a:rPr>
              <a:t>https://www.rasmussen.edu/student-experience/college-life/15-educational-search-engines/</a:t>
            </a: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6868" name="Segnaposto numero diapositiva 5">
            <a:extLst>
              <a:ext uri="{FF2B5EF4-FFF2-40B4-BE49-F238E27FC236}">
                <a16:creationId xmlns:a16="http://schemas.microsoft.com/office/drawing/2014/main" id="{E210B3D0-5778-4F90-ACB9-1D5AE5F8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0DE8BB9-3354-47BE-9C9B-40BF67EF7A85}" type="slidenum">
              <a:rPr lang="it-IT" altLang="en-US" sz="10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AE970-7CEE-AEC7-61B6-A66672C5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01" y="263527"/>
            <a:ext cx="517158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Online workbook/investment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327108B-BE9A-C659-07A0-C52386D8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F72D221-DB1E-47FF-ADC6-C1AC96507BDD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Stack of magazines on table">
            <a:extLst>
              <a:ext uri="{FF2B5EF4-FFF2-40B4-BE49-F238E27FC236}">
                <a16:creationId xmlns:a16="http://schemas.microsoft.com/office/drawing/2014/main" id="{99FB0484-F8D4-B337-76DE-0E77DD49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7" r="16708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D0E669-756A-23B2-8822-888631682CCC}"/>
              </a:ext>
            </a:extLst>
          </p:cNvPr>
          <p:cNvSpPr txBox="1"/>
          <p:nvPr/>
        </p:nvSpPr>
        <p:spPr>
          <a:xfrm>
            <a:off x="3886200" y="2198914"/>
            <a:ext cx="477610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textbook is a tool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Years of research and teaching experience went into it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cost money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digital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interactive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how you practice the skills we learn in class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 study is the key to improvement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haven’t you done it yet???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7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p making excuses and get after what you want. | Powerful motivational  quotes, Very funny memes, Secret to success">
            <a:extLst>
              <a:ext uri="{FF2B5EF4-FFF2-40B4-BE49-F238E27FC236}">
                <a16:creationId xmlns:a16="http://schemas.microsoft.com/office/drawing/2014/main" id="{C12B0432-2E26-7AAB-EFB3-8A4CD5CD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4137" y="905933"/>
            <a:ext cx="5039728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0B36082-57BA-B655-2F27-B9182C98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12287E-C478-40EA-8991-7CE464EC0DAD}" type="slidenum">
              <a:rPr lang="it-IT" altLang="en-US" smtClean="0"/>
              <a:pPr>
                <a:spcAft>
                  <a:spcPts val="600"/>
                </a:spcAft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161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9" name="Rectangle 22538">
            <a:extLst>
              <a:ext uri="{FF2B5EF4-FFF2-40B4-BE49-F238E27FC236}">
                <a16:creationId xmlns:a16="http://schemas.microsoft.com/office/drawing/2014/main" id="{A79D8643-4A93-4E8C-A5A3-6EF0ED02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4" name="Picture 22533" descr="Paper files on the table">
            <a:extLst>
              <a:ext uri="{FF2B5EF4-FFF2-40B4-BE49-F238E27FC236}">
                <a16:creationId xmlns:a16="http://schemas.microsoft.com/office/drawing/2014/main" id="{4FC6109E-627C-4EBD-F486-BDE3DACF9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8788" t="9091"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0C16FFF9-1609-47CD-9D75-F83A71295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9799" y="0"/>
            <a:ext cx="5664201" cy="6858000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855D220-E747-448F-97BC-0E36EF353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3154" y="516835"/>
            <a:ext cx="4754880" cy="166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500">
                <a:solidFill>
                  <a:srgbClr val="FFFFFF"/>
                </a:solidFill>
                <a:latin typeface="Times New Roman" panose="02020603050405020304" pitchFamily="18" charset="0"/>
              </a:rPr>
              <a:t>Group Portfolio</a:t>
            </a:r>
          </a:p>
        </p:txBody>
      </p:sp>
      <p:sp>
        <p:nvSpPr>
          <p:cNvPr id="22543" name="Rectangle 22542">
            <a:extLst>
              <a:ext uri="{FF2B5EF4-FFF2-40B4-BE49-F238E27FC236}">
                <a16:creationId xmlns:a16="http://schemas.microsoft.com/office/drawing/2014/main" id="{8F306319-6F1B-4023-9A6E-1474DCC9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229" y="0"/>
            <a:ext cx="48006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FF23385-F5DE-48E0-942F-6A7DE9DB1B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3154" y="2240280"/>
            <a:ext cx="4754880" cy="36526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600">
                <a:solidFill>
                  <a:srgbClr val="FFFFFF"/>
                </a:solidFill>
              </a:rPr>
              <a:t>  </a:t>
            </a:r>
            <a:r>
              <a:rPr lang="it-IT" altLang="en-US" sz="1600">
                <a:solidFill>
                  <a:srgbClr val="FFFFFF"/>
                </a:solidFill>
                <a:latin typeface="Times New Roman" panose="02020603050405020304" pitchFamily="18" charset="0"/>
              </a:rPr>
              <a:t>This is a folder which includes all the work and documents used to research, prepare and write your Coooperative Learning Paper.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6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600">
                <a:solidFill>
                  <a:srgbClr val="FFFFFF"/>
                </a:solidFill>
                <a:latin typeface="Times New Roman" panose="02020603050405020304" pitchFamily="18" charset="0"/>
              </a:rPr>
              <a:t> It includes the ‘working document’ which is a progress report of the project with dates of meetings, deadlines and decisions made, tasks assigned, etc.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6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600">
                <a:solidFill>
                  <a:srgbClr val="FFFFFF"/>
                </a:solidFill>
                <a:latin typeface="Times New Roman" panose="02020603050405020304" pitchFamily="18" charset="0"/>
              </a:rPr>
              <a:t>The portfolio is taken into consideration for the final mark.</a:t>
            </a:r>
          </a:p>
        </p:txBody>
      </p:sp>
      <p:sp>
        <p:nvSpPr>
          <p:cNvPr id="22532" name="Segnaposto numero diapositiva 5">
            <a:extLst>
              <a:ext uri="{FF2B5EF4-FFF2-40B4-BE49-F238E27FC236}">
                <a16:creationId xmlns:a16="http://schemas.microsoft.com/office/drawing/2014/main" id="{841DA1BC-7DFE-4F0B-BC98-D094F24B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39352" y="6459785"/>
            <a:ext cx="98401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9B061BB-72FD-4DFC-A76D-B22EECED489A}" type="slidenum">
              <a:rPr lang="it-IT" altLang="en-US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5</a:t>
            </a:fld>
            <a:endParaRPr lang="it-IT" altLang="en-US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5" name="Rectangle 3482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827" name="Rectangle 3482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C04986B1-A80D-4AE7-BFD2-185461AA8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Week 6      </a:t>
            </a:r>
            <a:r>
              <a:rPr lang="it-IT" altLang="en-US" sz="4000" dirty="0">
                <a:latin typeface="Times New Roman" panose="02020603050405020304" pitchFamily="18" charset="0"/>
              </a:rPr>
              <a:t>24/04/24</a:t>
            </a:r>
            <a:endParaRPr lang="it-IT" altLang="en-US" dirty="0">
              <a:latin typeface="Times New Roman" panose="02020603050405020304" pitchFamily="18" charset="0"/>
            </a:endParaRPr>
          </a:p>
        </p:txBody>
      </p:sp>
      <p:pic>
        <p:nvPicPr>
          <p:cNvPr id="34821" name="Picture 34820" descr="Hourglass and a calendar">
            <a:extLst>
              <a:ext uri="{FF2B5EF4-FFF2-40B4-BE49-F238E27FC236}">
                <a16:creationId xmlns:a16="http://schemas.microsoft.com/office/drawing/2014/main" id="{005117A0-61B5-83AD-0E30-645990472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8" r="10090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4829" name="Straight Connector 3482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E0D126E-27ED-47DA-835C-463BDAFEA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/>
              <a:t>  </a:t>
            </a:r>
            <a:r>
              <a:rPr lang="it-IT" altLang="en-US" sz="1500">
                <a:latin typeface="Times New Roman" panose="02020603050405020304" pitchFamily="18" charset="0"/>
              </a:rPr>
              <a:t>Deadline for </a:t>
            </a:r>
            <a:r>
              <a:rPr lang="it-IT" altLang="en-US" sz="1500" err="1">
                <a:latin typeface="Times New Roman" panose="02020603050405020304" pitchFamily="18" charset="0"/>
              </a:rPr>
              <a:t>proposal</a:t>
            </a:r>
            <a:endParaRPr lang="it-IT" altLang="en-US" sz="15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  		 (part of group portfolio)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			- </a:t>
            </a:r>
            <a:r>
              <a:rPr lang="it-IT" altLang="en-US" sz="1500" err="1">
                <a:latin typeface="Times New Roman" panose="02020603050405020304" pitchFamily="18" charset="0"/>
              </a:rPr>
              <a:t>Topic</a:t>
            </a:r>
            <a:r>
              <a:rPr lang="it-IT" altLang="en-US" sz="1500">
                <a:latin typeface="Times New Roman" panose="02020603050405020304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			- Framework</a:t>
            </a:r>
          </a:p>
          <a:p>
            <a:pPr lvl="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altLang="en-US" sz="1500" err="1">
                <a:latin typeface="Times New Roman" panose="02020603050405020304" pitchFamily="18" charset="0"/>
              </a:rPr>
              <a:t>Perspective</a:t>
            </a:r>
            <a:r>
              <a:rPr lang="it-IT" altLang="en-US" sz="1500">
                <a:latin typeface="Times New Roman" panose="02020603050405020304" pitchFamily="18" charset="0"/>
              </a:rPr>
              <a:t>/</a:t>
            </a:r>
            <a:r>
              <a:rPr lang="it-IT" altLang="en-US" sz="1500" err="1">
                <a:latin typeface="Times New Roman" panose="02020603050405020304" pitchFamily="18" charset="0"/>
              </a:rPr>
              <a:t>intentions</a:t>
            </a:r>
            <a:r>
              <a:rPr lang="it-IT" altLang="en-US" sz="1500">
                <a:latin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			- </a:t>
            </a:r>
            <a:r>
              <a:rPr lang="it-IT" altLang="en-US" sz="1500" err="1">
                <a:latin typeface="Times New Roman" panose="02020603050405020304" pitchFamily="18" charset="0"/>
              </a:rPr>
              <a:t>Division</a:t>
            </a:r>
            <a:r>
              <a:rPr lang="it-IT" altLang="en-US" sz="1500">
                <a:latin typeface="Times New Roman" panose="02020603050405020304" pitchFamily="18" charset="0"/>
              </a:rPr>
              <a:t> of tasks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			- Sources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  Deadline for code of CL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     file of </a:t>
            </a:r>
            <a:r>
              <a:rPr lang="it-IT" altLang="en-US" sz="1500" err="1">
                <a:latin typeface="Times New Roman" panose="02020603050405020304" pitchFamily="18" charset="0"/>
              </a:rPr>
              <a:t>document</a:t>
            </a:r>
            <a:r>
              <a:rPr lang="it-IT" altLang="en-US" sz="1500">
                <a:latin typeface="Times New Roman" panose="02020603050405020304" pitchFamily="18" charset="0"/>
              </a:rPr>
              <a:t> </a:t>
            </a:r>
            <a:r>
              <a:rPr lang="it-IT" altLang="en-US" sz="1500" err="1">
                <a:latin typeface="Times New Roman" panose="02020603050405020304" pitchFamily="18" charset="0"/>
              </a:rPr>
              <a:t>uploaded</a:t>
            </a:r>
            <a:r>
              <a:rPr lang="it-IT" altLang="en-US" sz="1500">
                <a:latin typeface="Times New Roman" panose="02020603050405020304" pitchFamily="18" charset="0"/>
              </a:rPr>
              <a:t> to </a:t>
            </a:r>
            <a:r>
              <a:rPr lang="it-IT" altLang="en-US" sz="1500" err="1">
                <a:latin typeface="Times New Roman" panose="02020603050405020304" pitchFamily="18" charset="0"/>
              </a:rPr>
              <a:t>Moodle</a:t>
            </a:r>
            <a:endParaRPr lang="it-IT" altLang="en-US" sz="15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sz="1500">
                <a:latin typeface="Times New Roman" panose="02020603050405020304" pitchFamily="18" charset="0"/>
              </a:rPr>
              <a:t>		must be </a:t>
            </a:r>
            <a:r>
              <a:rPr lang="it-IT" altLang="en-US" sz="1500" err="1">
                <a:latin typeface="Times New Roman" panose="02020603050405020304" pitchFamily="18" charset="0"/>
              </a:rPr>
              <a:t>completely</a:t>
            </a:r>
            <a:r>
              <a:rPr lang="it-IT" altLang="en-US" sz="1500">
                <a:latin typeface="Times New Roman" panose="02020603050405020304" pitchFamily="18" charset="0"/>
              </a:rPr>
              <a:t> </a:t>
            </a:r>
            <a:r>
              <a:rPr lang="it-IT" altLang="en-US" sz="1500" err="1">
                <a:latin typeface="Times New Roman" panose="02020603050405020304" pitchFamily="18" charset="0"/>
              </a:rPr>
              <a:t>filled</a:t>
            </a:r>
            <a:r>
              <a:rPr lang="it-IT" altLang="en-US" sz="1500">
                <a:latin typeface="Times New Roman" panose="02020603050405020304" pitchFamily="18" charset="0"/>
              </a:rPr>
              <a:t> out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5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50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sz="1500"/>
          </a:p>
        </p:txBody>
      </p:sp>
      <p:sp>
        <p:nvSpPr>
          <p:cNvPr id="23556" name="Segnaposto numero diapositiva 5">
            <a:extLst>
              <a:ext uri="{FF2B5EF4-FFF2-40B4-BE49-F238E27FC236}">
                <a16:creationId xmlns:a16="http://schemas.microsoft.com/office/drawing/2014/main" id="{AE29325C-861B-4A6B-87AD-29398380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97B1B3FE-4A3A-4B24-AC55-27859507F580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6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7108E-72AD-488F-A75F-9EA0C0E5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meetings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23C9752F-7F77-E15A-D76A-A8C3C9C8D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20629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B45ED2-774D-4C25-8255-12FC4BF4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BF235-362A-4799-B43D-538F5373A434}" type="slidenum">
              <a:rPr lang="it-IT" altLang="en-US" smtClean="0"/>
              <a:pPr>
                <a:spcAft>
                  <a:spcPts val="600"/>
                </a:spcAft>
              </a:pPr>
              <a:t>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854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50" name="Rectangle 3584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852" name="Rectangle 3585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985DDA2-7CD0-4104-8EF5-5F829C55C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Formatting your proposal</a:t>
            </a:r>
          </a:p>
        </p:txBody>
      </p:sp>
      <p:pic>
        <p:nvPicPr>
          <p:cNvPr id="35845" name="Picture 35844" descr="Spiral open diary laid on blue wooden floor">
            <a:extLst>
              <a:ext uri="{FF2B5EF4-FFF2-40B4-BE49-F238E27FC236}">
                <a16:creationId xmlns:a16="http://schemas.microsoft.com/office/drawing/2014/main" id="{22245BA7-BC86-BAD5-81D1-81FF3D28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0" r="47135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35854" name="Straight Connector 3585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BC7C3D4-F364-47E5-9970-E48AFA7B0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Top </a:t>
            </a:r>
            <a:r>
              <a:rPr lang="it-IT" altLang="en-US" dirty="0" err="1">
                <a:latin typeface="Times New Roman" panose="02020603050405020304" pitchFamily="18" charset="0"/>
              </a:rPr>
              <a:t>left</a:t>
            </a:r>
            <a:r>
              <a:rPr lang="it-IT" altLang="en-US" dirty="0">
                <a:latin typeface="Times New Roman" panose="02020603050405020304" pitchFamily="18" charset="0"/>
              </a:rPr>
              <a:t> corner: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Reading and Writing, 2nd </a:t>
            </a:r>
            <a:r>
              <a:rPr lang="it-IT" altLang="en-US" dirty="0" err="1">
                <a:latin typeface="Times New Roman" panose="02020603050405020304" pitchFamily="18" charset="0"/>
              </a:rPr>
              <a:t>sem</a:t>
            </a:r>
            <a:r>
              <a:rPr lang="it-IT" altLang="en-US" dirty="0">
                <a:latin typeface="Times New Roman" panose="02020603050405020304" pitchFamily="18" charset="0"/>
              </a:rPr>
              <a:t> 2023/2024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Top right corner: 1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Centred</a:t>
            </a:r>
            <a:r>
              <a:rPr lang="it-IT" altLang="en-US" dirty="0">
                <a:latin typeface="Times New Roman" panose="02020603050405020304" pitchFamily="18" charset="0"/>
              </a:rPr>
              <a:t>: Research Paper </a:t>
            </a:r>
            <a:r>
              <a:rPr lang="it-IT" altLang="en-US" dirty="0" err="1">
                <a:latin typeface="Times New Roman" panose="02020603050405020304" pitchFamily="18" charset="0"/>
              </a:rPr>
              <a:t>Proposal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25604" name="Segnaposto numero diapositiva 5">
            <a:extLst>
              <a:ext uri="{FF2B5EF4-FFF2-40B4-BE49-F238E27FC236}">
                <a16:creationId xmlns:a16="http://schemas.microsoft.com/office/drawing/2014/main" id="{9F1A96D2-1C20-4FA0-AAD7-74557327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25343" y="6459785"/>
            <a:ext cx="98401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5D7C7928-27D8-459B-982D-96F6B703AF91}" type="slidenum">
              <a:rPr lang="it-IT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8</a:t>
            </a:fld>
            <a:endParaRPr lang="it-IT" altLang="en-US" sz="17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8253A8F-E9DD-4B30-BACD-BAB442D44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>
                <a:latin typeface="Times New Roman" panose="02020603050405020304" pitchFamily="18" charset="0"/>
              </a:rPr>
              <a:t>Text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3796B88-D331-42E3-946C-343CCA6A02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 err="1">
                <a:latin typeface="Times New Roman" panose="02020603050405020304" pitchFamily="18" charset="0"/>
              </a:rPr>
              <a:t>Subheadings</a:t>
            </a:r>
            <a:r>
              <a:rPr lang="it-IT" altLang="en-US" dirty="0">
                <a:latin typeface="Times New Roman" panose="02020603050405020304" pitchFamily="18" charset="0"/>
              </a:rPr>
              <a:t>: Group </a:t>
            </a:r>
            <a:r>
              <a:rPr lang="it-IT" altLang="en-US" dirty="0" err="1">
                <a:latin typeface="Times New Roman" panose="02020603050405020304" pitchFamily="18" charset="0"/>
              </a:rPr>
              <a:t>members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Topic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Framework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Perspective</a:t>
            </a:r>
            <a:r>
              <a:rPr lang="it-IT" altLang="en-US" dirty="0">
                <a:latin typeface="Times New Roman" panose="02020603050405020304" pitchFamily="18" charset="0"/>
              </a:rPr>
              <a:t>/</a:t>
            </a:r>
            <a:r>
              <a:rPr lang="it-IT" altLang="en-US" dirty="0" err="1">
                <a:latin typeface="Times New Roman" panose="02020603050405020304" pitchFamily="18" charset="0"/>
              </a:rPr>
              <a:t>intentions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</a:t>
            </a:r>
            <a:r>
              <a:rPr lang="it-IT" altLang="en-US" dirty="0" err="1">
                <a:latin typeface="Times New Roman" panose="02020603050405020304" pitchFamily="18" charset="0"/>
              </a:rPr>
              <a:t>Division</a:t>
            </a:r>
            <a:r>
              <a:rPr lang="it-IT" altLang="en-US" dirty="0">
                <a:latin typeface="Times New Roman" panose="02020603050405020304" pitchFamily="18" charset="0"/>
              </a:rPr>
              <a:t> of tasks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                      Sources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en-US" dirty="0">
                <a:latin typeface="Times New Roman" panose="02020603050405020304" pitchFamily="18" charset="0"/>
              </a:rPr>
              <a:t>For </a:t>
            </a:r>
            <a:r>
              <a:rPr lang="it-IT" altLang="en-US" dirty="0" err="1">
                <a:latin typeface="Times New Roman" panose="02020603050405020304" pitchFamily="18" charset="0"/>
              </a:rPr>
              <a:t>each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subheading</a:t>
            </a:r>
            <a:r>
              <a:rPr lang="it-IT" altLang="en-US" dirty="0">
                <a:latin typeface="Times New Roman" panose="02020603050405020304" pitchFamily="18" charset="0"/>
              </a:rPr>
              <a:t>, </a:t>
            </a:r>
            <a:r>
              <a:rPr lang="it-IT" altLang="en-US" dirty="0" err="1">
                <a:latin typeface="Times New Roman" panose="02020603050405020304" pitchFamily="18" charset="0"/>
              </a:rPr>
              <a:t>provide</a:t>
            </a:r>
            <a:r>
              <a:rPr lang="it-IT" altLang="en-US" dirty="0">
                <a:latin typeface="Times New Roman" panose="02020603050405020304" pitchFamily="18" charset="0"/>
              </a:rPr>
              <a:t> brief information in </a:t>
            </a:r>
            <a:r>
              <a:rPr lang="it-IT" altLang="en-US" dirty="0" err="1">
                <a:latin typeface="Times New Roman" panose="02020603050405020304" pitchFamily="18" charset="0"/>
              </a:rPr>
              <a:t>paragraph</a:t>
            </a:r>
            <a:r>
              <a:rPr lang="it-IT" altLang="en-US" dirty="0">
                <a:latin typeface="Times New Roman" panose="02020603050405020304" pitchFamily="18" charset="0"/>
              </a:rPr>
              <a:t> </a:t>
            </a:r>
            <a:r>
              <a:rPr lang="it-IT" altLang="en-US" dirty="0" err="1">
                <a:latin typeface="Times New Roman" panose="02020603050405020304" pitchFamily="18" charset="0"/>
              </a:rPr>
              <a:t>form</a:t>
            </a:r>
            <a:endParaRPr lang="it-IT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en-US" dirty="0">
              <a:latin typeface="Times New Roman" panose="02020603050405020304" pitchFamily="18" charset="0"/>
            </a:endParaRPr>
          </a:p>
        </p:txBody>
      </p:sp>
      <p:sp>
        <p:nvSpPr>
          <p:cNvPr id="26628" name="Segnaposto numero diapositiva 5">
            <a:extLst>
              <a:ext uri="{FF2B5EF4-FFF2-40B4-BE49-F238E27FC236}">
                <a16:creationId xmlns:a16="http://schemas.microsoft.com/office/drawing/2014/main" id="{18BCE70D-B51F-47B9-9F82-478FC562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DC64431-5757-4676-92E4-8430DEB227A1}" type="slidenum">
              <a:rPr lang="it-IT" altLang="en-US" sz="1000"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5235</TotalTime>
  <Words>684</Words>
  <Application>Microsoft Office PowerPoint</Application>
  <PresentationFormat>Presentazione su schermo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Retrospettivo</vt:lpstr>
      <vt:lpstr>Reading and Writing</vt:lpstr>
      <vt:lpstr>Homework for Lesson 5</vt:lpstr>
      <vt:lpstr>Online workbook/investment</vt:lpstr>
      <vt:lpstr>Presentazione standard di PowerPoint</vt:lpstr>
      <vt:lpstr>Group Portfolio</vt:lpstr>
      <vt:lpstr>Week 6      24/04/24</vt:lpstr>
      <vt:lpstr>Group meetings</vt:lpstr>
      <vt:lpstr>Formatting your proposal</vt:lpstr>
      <vt:lpstr>Text</vt:lpstr>
      <vt:lpstr>Font sizes</vt:lpstr>
      <vt:lpstr>Week 7</vt:lpstr>
      <vt:lpstr>Week 8</vt:lpstr>
      <vt:lpstr>Materials</vt:lpstr>
      <vt:lpstr>Presentazione standard di PowerPoint</vt:lpstr>
      <vt:lpstr>Presentazione standard di PowerPoint</vt:lpstr>
      <vt:lpstr>Primary sources</vt:lpstr>
      <vt:lpstr>Secondary sources</vt:lpstr>
      <vt:lpstr>Week 9</vt:lpstr>
      <vt:lpstr>Skillful Textbook Unit 8</vt:lpstr>
      <vt:lpstr>   Reminder Homework for Week 6 </vt:lpstr>
      <vt:lpstr>Homework for Week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Writing</dc:title>
  <dc:creator>guido</dc:creator>
  <cp:lastModifiedBy>Elizabeth Sherman</cp:lastModifiedBy>
  <cp:revision>47</cp:revision>
  <dcterms:created xsi:type="dcterms:W3CDTF">2016-04-09T05:45:48Z</dcterms:created>
  <dcterms:modified xsi:type="dcterms:W3CDTF">2024-04-16T11:41:00Z</dcterms:modified>
</cp:coreProperties>
</file>