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326" r:id="rId3"/>
    <p:sldId id="258" r:id="rId4"/>
    <p:sldId id="294" r:id="rId5"/>
    <p:sldId id="323" r:id="rId6"/>
    <p:sldId id="283" r:id="rId7"/>
    <p:sldId id="324" r:id="rId8"/>
    <p:sldId id="321" r:id="rId9"/>
    <p:sldId id="322" r:id="rId10"/>
    <p:sldId id="320" r:id="rId11"/>
    <p:sldId id="288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94614" autoAdjust="0"/>
  </p:normalViewPr>
  <p:slideViewPr>
    <p:cSldViewPr>
      <p:cViewPr varScale="1">
        <p:scale>
          <a:sx n="78" d="100"/>
          <a:sy n="78" d="100"/>
        </p:scale>
        <p:origin x="14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35726-E1CB-4AFE-BA1C-AB0FB079C7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2B24EEE1-2A99-40CB-8306-23A37DC8C81F}">
      <dgm:prSet/>
      <dgm:spPr/>
      <dgm:t>
        <a:bodyPr/>
        <a:lstStyle/>
        <a:p>
          <a:r>
            <a:rPr lang="en-US" dirty="0"/>
            <a:t>TED TALKS project video and worksheet uploaded by May 6</a:t>
          </a:r>
          <a:r>
            <a:rPr lang="en-US" baseline="30000" dirty="0"/>
            <a:t>th</a:t>
          </a:r>
          <a:r>
            <a:rPr lang="en-US" dirty="0"/>
            <a:t>.  (two separate files)</a:t>
          </a:r>
        </a:p>
      </dgm:t>
    </dgm:pt>
    <dgm:pt modelId="{EA83A1A2-BF79-460F-97EF-3E6FE2F7248E}" type="parTrans" cxnId="{BF07150E-772F-4D9D-8345-05BA61826FFB}">
      <dgm:prSet/>
      <dgm:spPr/>
      <dgm:t>
        <a:bodyPr/>
        <a:lstStyle/>
        <a:p>
          <a:endParaRPr lang="en-US"/>
        </a:p>
      </dgm:t>
    </dgm:pt>
    <dgm:pt modelId="{55AAC663-79BD-40A2-947C-2524A3F580BF}" type="sibTrans" cxnId="{BF07150E-772F-4D9D-8345-05BA61826FFB}">
      <dgm:prSet/>
      <dgm:spPr/>
      <dgm:t>
        <a:bodyPr/>
        <a:lstStyle/>
        <a:p>
          <a:endParaRPr lang="en-US"/>
        </a:p>
      </dgm:t>
    </dgm:pt>
    <dgm:pt modelId="{3FE4C3EB-5853-4DBB-9DF1-2DE48988EB78}">
      <dgm:prSet/>
      <dgm:spPr/>
      <dgm:t>
        <a:bodyPr/>
        <a:lstStyle/>
        <a:p>
          <a:r>
            <a:rPr lang="en-US" dirty="0"/>
            <a:t>Presentation topic proposal uploaded by April 22, 2024</a:t>
          </a:r>
        </a:p>
      </dgm:t>
    </dgm:pt>
    <dgm:pt modelId="{E98C410C-82B8-4D2C-B916-6335DA2E171B}" type="parTrans" cxnId="{88333FA5-F492-4C69-A9AB-AB8EC2CBFACB}">
      <dgm:prSet/>
      <dgm:spPr/>
      <dgm:t>
        <a:bodyPr/>
        <a:lstStyle/>
        <a:p>
          <a:endParaRPr lang="en-US"/>
        </a:p>
      </dgm:t>
    </dgm:pt>
    <dgm:pt modelId="{8232CE48-4DBC-47A6-8028-0B8D83008877}" type="sibTrans" cxnId="{88333FA5-F492-4C69-A9AB-AB8EC2CBFACB}">
      <dgm:prSet/>
      <dgm:spPr/>
      <dgm:t>
        <a:bodyPr/>
        <a:lstStyle/>
        <a:p>
          <a:endParaRPr lang="en-US"/>
        </a:p>
      </dgm:t>
    </dgm:pt>
    <dgm:pt modelId="{982B7367-0066-45F6-A912-88DB26A02921}">
      <dgm:prSet/>
      <dgm:spPr/>
      <dgm:t>
        <a:bodyPr/>
        <a:lstStyle/>
        <a:p>
          <a:r>
            <a:rPr lang="en-US"/>
            <a:t>Skillful pgs 146-150 Prepare an interview regarding moving to a 100 per cent digital classroom*</a:t>
          </a:r>
        </a:p>
      </dgm:t>
    </dgm:pt>
    <dgm:pt modelId="{D21DB926-5345-4F75-A3F2-E4DAB5E0C2A2}" type="parTrans" cxnId="{7C693E10-6E7C-49E6-9D2E-EBCC98AC14C2}">
      <dgm:prSet/>
      <dgm:spPr/>
      <dgm:t>
        <a:bodyPr/>
        <a:lstStyle/>
        <a:p>
          <a:endParaRPr lang="en-US"/>
        </a:p>
      </dgm:t>
    </dgm:pt>
    <dgm:pt modelId="{C2DFD6A7-7502-41A8-9413-7FD10171176C}" type="sibTrans" cxnId="{7C693E10-6E7C-49E6-9D2E-EBCC98AC14C2}">
      <dgm:prSet/>
      <dgm:spPr/>
      <dgm:t>
        <a:bodyPr/>
        <a:lstStyle/>
        <a:p>
          <a:endParaRPr lang="en-US"/>
        </a:p>
      </dgm:t>
    </dgm:pt>
    <dgm:pt modelId="{A848A3CA-E35A-45D6-AEB5-13DE33B26F91}">
      <dgm:prSet/>
      <dgm:spPr/>
      <dgm:t>
        <a:bodyPr/>
        <a:lstStyle/>
        <a:p>
          <a:r>
            <a:rPr lang="en-US"/>
            <a:t>Unit 9 pgs 152-156, read pg 157</a:t>
          </a:r>
        </a:p>
      </dgm:t>
    </dgm:pt>
    <dgm:pt modelId="{CE461E8D-0618-41E2-97DC-7FB74E0707E5}" type="parTrans" cxnId="{A34D5A28-765E-478B-A279-BB982D7E28FA}">
      <dgm:prSet/>
      <dgm:spPr/>
      <dgm:t>
        <a:bodyPr/>
        <a:lstStyle/>
        <a:p>
          <a:endParaRPr lang="en-US"/>
        </a:p>
      </dgm:t>
    </dgm:pt>
    <dgm:pt modelId="{2CDB97EE-6393-4F92-97EF-9E11F39B0BE0}" type="sibTrans" cxnId="{A34D5A28-765E-478B-A279-BB982D7E28FA}">
      <dgm:prSet/>
      <dgm:spPr/>
      <dgm:t>
        <a:bodyPr/>
        <a:lstStyle/>
        <a:p>
          <a:endParaRPr lang="en-US"/>
        </a:p>
      </dgm:t>
    </dgm:pt>
    <dgm:pt modelId="{BC17D03F-AC65-4A9A-B1EB-2DC48DB3A577}">
      <dgm:prSet/>
      <dgm:spPr/>
      <dgm:t>
        <a:bodyPr/>
        <a:lstStyle/>
        <a:p>
          <a:r>
            <a:rPr lang="en-US"/>
            <a:t>Digital workbook: complete units 8 and 9</a:t>
          </a:r>
        </a:p>
      </dgm:t>
    </dgm:pt>
    <dgm:pt modelId="{44F7DBCE-503F-4885-89B1-11B88A2C22EF}" type="parTrans" cxnId="{E762E297-A118-4626-80F8-F7FB807EEC4B}">
      <dgm:prSet/>
      <dgm:spPr/>
      <dgm:t>
        <a:bodyPr/>
        <a:lstStyle/>
        <a:p>
          <a:endParaRPr lang="en-US"/>
        </a:p>
      </dgm:t>
    </dgm:pt>
    <dgm:pt modelId="{8198D153-FD74-4936-BCDD-23B2990760B8}" type="sibTrans" cxnId="{E762E297-A118-4626-80F8-F7FB807EEC4B}">
      <dgm:prSet/>
      <dgm:spPr/>
      <dgm:t>
        <a:bodyPr/>
        <a:lstStyle/>
        <a:p>
          <a:endParaRPr lang="en-US"/>
        </a:p>
      </dgm:t>
    </dgm:pt>
    <dgm:pt modelId="{4B949953-811A-4C74-8245-8B86FC30A4DC}" type="pres">
      <dgm:prSet presAssocID="{31335726-E1CB-4AFE-BA1C-AB0FB079C779}" presName="root" presStyleCnt="0">
        <dgm:presLayoutVars>
          <dgm:dir/>
          <dgm:resizeHandles val="exact"/>
        </dgm:presLayoutVars>
      </dgm:prSet>
      <dgm:spPr/>
    </dgm:pt>
    <dgm:pt modelId="{B78A5268-8EC7-467B-A267-02CF76A1CE48}" type="pres">
      <dgm:prSet presAssocID="{2B24EEE1-2A99-40CB-8306-23A37DC8C81F}" presName="compNode" presStyleCnt="0"/>
      <dgm:spPr/>
    </dgm:pt>
    <dgm:pt modelId="{92C6AB3A-A2B5-4C8B-BF5B-0517823A8189}" type="pres">
      <dgm:prSet presAssocID="{2B24EEE1-2A99-40CB-8306-23A37DC8C81F}" presName="bgRect" presStyleLbl="bgShp" presStyleIdx="0" presStyleCnt="5"/>
      <dgm:spPr/>
    </dgm:pt>
    <dgm:pt modelId="{7394A4E8-FFDA-499A-98B7-47D12E6DAB78}" type="pres">
      <dgm:prSet presAssocID="{2B24EEE1-2A99-40CB-8306-23A37DC8C81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CADAACA9-68CD-4EA0-A01E-971B4B1EDEEC}" type="pres">
      <dgm:prSet presAssocID="{2B24EEE1-2A99-40CB-8306-23A37DC8C81F}" presName="spaceRect" presStyleCnt="0"/>
      <dgm:spPr/>
    </dgm:pt>
    <dgm:pt modelId="{A1DFD382-D09B-44F2-98B2-65B1DC4D9FE5}" type="pres">
      <dgm:prSet presAssocID="{2B24EEE1-2A99-40CB-8306-23A37DC8C81F}" presName="parTx" presStyleLbl="revTx" presStyleIdx="0" presStyleCnt="5">
        <dgm:presLayoutVars>
          <dgm:chMax val="0"/>
          <dgm:chPref val="0"/>
        </dgm:presLayoutVars>
      </dgm:prSet>
      <dgm:spPr/>
    </dgm:pt>
    <dgm:pt modelId="{D92369EB-62A4-4F84-A3FF-3CAD51B7297A}" type="pres">
      <dgm:prSet presAssocID="{55AAC663-79BD-40A2-947C-2524A3F580BF}" presName="sibTrans" presStyleCnt="0"/>
      <dgm:spPr/>
    </dgm:pt>
    <dgm:pt modelId="{A5198CA8-A435-47B4-B953-E9842CBA87C1}" type="pres">
      <dgm:prSet presAssocID="{3FE4C3EB-5853-4DBB-9DF1-2DE48988EB78}" presName="compNode" presStyleCnt="0"/>
      <dgm:spPr/>
    </dgm:pt>
    <dgm:pt modelId="{44A8C6AA-95B2-4C5D-B761-B2564EAF3E26}" type="pres">
      <dgm:prSet presAssocID="{3FE4C3EB-5853-4DBB-9DF1-2DE48988EB78}" presName="bgRect" presStyleLbl="bgShp" presStyleIdx="1" presStyleCnt="5"/>
      <dgm:spPr/>
    </dgm:pt>
    <dgm:pt modelId="{53F2CA4B-22CB-4CAB-90A3-9606F0C12164}" type="pres">
      <dgm:prSet presAssocID="{3FE4C3EB-5853-4DBB-9DF1-2DE48988EB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obaleno"/>
        </a:ext>
      </dgm:extLst>
    </dgm:pt>
    <dgm:pt modelId="{F86C5695-2289-4B64-ADEF-E9F36C9AF993}" type="pres">
      <dgm:prSet presAssocID="{3FE4C3EB-5853-4DBB-9DF1-2DE48988EB78}" presName="spaceRect" presStyleCnt="0"/>
      <dgm:spPr/>
    </dgm:pt>
    <dgm:pt modelId="{EBC41089-ADCA-4F5A-8389-2BECEDE77360}" type="pres">
      <dgm:prSet presAssocID="{3FE4C3EB-5853-4DBB-9DF1-2DE48988EB78}" presName="parTx" presStyleLbl="revTx" presStyleIdx="1" presStyleCnt="5">
        <dgm:presLayoutVars>
          <dgm:chMax val="0"/>
          <dgm:chPref val="0"/>
        </dgm:presLayoutVars>
      </dgm:prSet>
      <dgm:spPr/>
    </dgm:pt>
    <dgm:pt modelId="{21EB2778-A235-4A2A-8987-79D2A1D7E545}" type="pres">
      <dgm:prSet presAssocID="{8232CE48-4DBC-47A6-8028-0B8D83008877}" presName="sibTrans" presStyleCnt="0"/>
      <dgm:spPr/>
    </dgm:pt>
    <dgm:pt modelId="{6BBA37C6-D1C8-4FBC-857C-FF3B923AC98D}" type="pres">
      <dgm:prSet presAssocID="{982B7367-0066-45F6-A912-88DB26A02921}" presName="compNode" presStyleCnt="0"/>
      <dgm:spPr/>
    </dgm:pt>
    <dgm:pt modelId="{5C1F7F55-6289-4652-8A77-805185F9284E}" type="pres">
      <dgm:prSet presAssocID="{982B7367-0066-45F6-A912-88DB26A02921}" presName="bgRect" presStyleLbl="bgShp" presStyleIdx="2" presStyleCnt="5"/>
      <dgm:spPr/>
    </dgm:pt>
    <dgm:pt modelId="{5FD4EFA2-DB7F-4F4F-A0F0-6B1B32170D0E}" type="pres">
      <dgm:prSet presAssocID="{982B7367-0066-45F6-A912-88DB26A0292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4C5F40DA-ACF2-4A78-AC69-0485009DDF14}" type="pres">
      <dgm:prSet presAssocID="{982B7367-0066-45F6-A912-88DB26A02921}" presName="spaceRect" presStyleCnt="0"/>
      <dgm:spPr/>
    </dgm:pt>
    <dgm:pt modelId="{D9BE968B-F373-4841-8777-9F4A4CCA24F0}" type="pres">
      <dgm:prSet presAssocID="{982B7367-0066-45F6-A912-88DB26A02921}" presName="parTx" presStyleLbl="revTx" presStyleIdx="2" presStyleCnt="5">
        <dgm:presLayoutVars>
          <dgm:chMax val="0"/>
          <dgm:chPref val="0"/>
        </dgm:presLayoutVars>
      </dgm:prSet>
      <dgm:spPr/>
    </dgm:pt>
    <dgm:pt modelId="{5285F3B1-8BD7-4A22-8515-A7FECE6BC103}" type="pres">
      <dgm:prSet presAssocID="{C2DFD6A7-7502-41A8-9413-7FD10171176C}" presName="sibTrans" presStyleCnt="0"/>
      <dgm:spPr/>
    </dgm:pt>
    <dgm:pt modelId="{A8DED56E-A2D2-470A-99E3-94DE998B9225}" type="pres">
      <dgm:prSet presAssocID="{A848A3CA-E35A-45D6-AEB5-13DE33B26F91}" presName="compNode" presStyleCnt="0"/>
      <dgm:spPr/>
    </dgm:pt>
    <dgm:pt modelId="{57907198-6D02-4085-8C2A-7A75EE321C20}" type="pres">
      <dgm:prSet presAssocID="{A848A3CA-E35A-45D6-AEB5-13DE33B26F91}" presName="bgRect" presStyleLbl="bgShp" presStyleIdx="3" presStyleCnt="5"/>
      <dgm:spPr/>
    </dgm:pt>
    <dgm:pt modelId="{30D275EF-3CD5-4DD3-89DF-42C30801F7B3}" type="pres">
      <dgm:prSet presAssocID="{A848A3CA-E35A-45D6-AEB5-13DE33B26F9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4D5B6623-2FB2-410B-A495-9F5F8C3BE53F}" type="pres">
      <dgm:prSet presAssocID="{A848A3CA-E35A-45D6-AEB5-13DE33B26F91}" presName="spaceRect" presStyleCnt="0"/>
      <dgm:spPr/>
    </dgm:pt>
    <dgm:pt modelId="{AEC733CB-AA16-450A-9AFA-416C50CF639A}" type="pres">
      <dgm:prSet presAssocID="{A848A3CA-E35A-45D6-AEB5-13DE33B26F91}" presName="parTx" presStyleLbl="revTx" presStyleIdx="3" presStyleCnt="5">
        <dgm:presLayoutVars>
          <dgm:chMax val="0"/>
          <dgm:chPref val="0"/>
        </dgm:presLayoutVars>
      </dgm:prSet>
      <dgm:spPr/>
    </dgm:pt>
    <dgm:pt modelId="{6B8A5E13-0A4C-436E-82CF-BC3B162124D1}" type="pres">
      <dgm:prSet presAssocID="{2CDB97EE-6393-4F92-97EF-9E11F39B0BE0}" presName="sibTrans" presStyleCnt="0"/>
      <dgm:spPr/>
    </dgm:pt>
    <dgm:pt modelId="{DD24B603-AC70-4F07-8DFE-2D9554B68C19}" type="pres">
      <dgm:prSet presAssocID="{BC17D03F-AC65-4A9A-B1EB-2DC48DB3A577}" presName="compNode" presStyleCnt="0"/>
      <dgm:spPr/>
    </dgm:pt>
    <dgm:pt modelId="{2AF5EE80-52BD-42C5-B9BE-799E5AA95323}" type="pres">
      <dgm:prSet presAssocID="{BC17D03F-AC65-4A9A-B1EB-2DC48DB3A577}" presName="bgRect" presStyleLbl="bgShp" presStyleIdx="4" presStyleCnt="5"/>
      <dgm:spPr/>
    </dgm:pt>
    <dgm:pt modelId="{E5C73733-2196-494D-B77E-5551611C1243}" type="pres">
      <dgm:prSet presAssocID="{BC17D03F-AC65-4A9A-B1EB-2DC48DB3A5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3ED5173-1699-43AE-88D8-01DA4601D33A}" type="pres">
      <dgm:prSet presAssocID="{BC17D03F-AC65-4A9A-B1EB-2DC48DB3A577}" presName="spaceRect" presStyleCnt="0"/>
      <dgm:spPr/>
    </dgm:pt>
    <dgm:pt modelId="{A4172236-606D-4D17-A9F3-84F544516FE3}" type="pres">
      <dgm:prSet presAssocID="{BC17D03F-AC65-4A9A-B1EB-2DC48DB3A5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F07150E-772F-4D9D-8345-05BA61826FFB}" srcId="{31335726-E1CB-4AFE-BA1C-AB0FB079C779}" destId="{2B24EEE1-2A99-40CB-8306-23A37DC8C81F}" srcOrd="0" destOrd="0" parTransId="{EA83A1A2-BF79-460F-97EF-3E6FE2F7248E}" sibTransId="{55AAC663-79BD-40A2-947C-2524A3F580BF}"/>
    <dgm:cxn modelId="{7C693E10-6E7C-49E6-9D2E-EBCC98AC14C2}" srcId="{31335726-E1CB-4AFE-BA1C-AB0FB079C779}" destId="{982B7367-0066-45F6-A912-88DB26A02921}" srcOrd="2" destOrd="0" parTransId="{D21DB926-5345-4F75-A3F2-E4DAB5E0C2A2}" sibTransId="{C2DFD6A7-7502-41A8-9413-7FD10171176C}"/>
    <dgm:cxn modelId="{A34D5A28-765E-478B-A279-BB982D7E28FA}" srcId="{31335726-E1CB-4AFE-BA1C-AB0FB079C779}" destId="{A848A3CA-E35A-45D6-AEB5-13DE33B26F91}" srcOrd="3" destOrd="0" parTransId="{CE461E8D-0618-41E2-97DC-7FB74E0707E5}" sibTransId="{2CDB97EE-6393-4F92-97EF-9E11F39B0BE0}"/>
    <dgm:cxn modelId="{DD4E4E3B-01E9-4B07-949B-AC6A4CCB6C9F}" type="presOf" srcId="{2B24EEE1-2A99-40CB-8306-23A37DC8C81F}" destId="{A1DFD382-D09B-44F2-98B2-65B1DC4D9FE5}" srcOrd="0" destOrd="0" presId="urn:microsoft.com/office/officeart/2018/2/layout/IconVerticalSolidList"/>
    <dgm:cxn modelId="{A66FCB60-7550-4C2E-A87C-E636622233A5}" type="presOf" srcId="{3FE4C3EB-5853-4DBB-9DF1-2DE48988EB78}" destId="{EBC41089-ADCA-4F5A-8389-2BECEDE77360}" srcOrd="0" destOrd="0" presId="urn:microsoft.com/office/officeart/2018/2/layout/IconVerticalSolidList"/>
    <dgm:cxn modelId="{90E4EC80-B10C-4D98-B26B-29C5EF72E115}" type="presOf" srcId="{A848A3CA-E35A-45D6-AEB5-13DE33B26F91}" destId="{AEC733CB-AA16-450A-9AFA-416C50CF639A}" srcOrd="0" destOrd="0" presId="urn:microsoft.com/office/officeart/2018/2/layout/IconVerticalSolidList"/>
    <dgm:cxn modelId="{D7704883-361E-4BB6-A5E2-0A18528CB24C}" type="presOf" srcId="{982B7367-0066-45F6-A912-88DB26A02921}" destId="{D9BE968B-F373-4841-8777-9F4A4CCA24F0}" srcOrd="0" destOrd="0" presId="urn:microsoft.com/office/officeart/2018/2/layout/IconVerticalSolidList"/>
    <dgm:cxn modelId="{49BE9A87-12DB-4FD4-A5D5-BCA9EBAE751A}" type="presOf" srcId="{31335726-E1CB-4AFE-BA1C-AB0FB079C779}" destId="{4B949953-811A-4C74-8245-8B86FC30A4DC}" srcOrd="0" destOrd="0" presId="urn:microsoft.com/office/officeart/2018/2/layout/IconVerticalSolidList"/>
    <dgm:cxn modelId="{E762E297-A118-4626-80F8-F7FB807EEC4B}" srcId="{31335726-E1CB-4AFE-BA1C-AB0FB079C779}" destId="{BC17D03F-AC65-4A9A-B1EB-2DC48DB3A577}" srcOrd="4" destOrd="0" parTransId="{44F7DBCE-503F-4885-89B1-11B88A2C22EF}" sibTransId="{8198D153-FD74-4936-BCDD-23B2990760B8}"/>
    <dgm:cxn modelId="{88333FA5-F492-4C69-A9AB-AB8EC2CBFACB}" srcId="{31335726-E1CB-4AFE-BA1C-AB0FB079C779}" destId="{3FE4C3EB-5853-4DBB-9DF1-2DE48988EB78}" srcOrd="1" destOrd="0" parTransId="{E98C410C-82B8-4D2C-B916-6335DA2E171B}" sibTransId="{8232CE48-4DBC-47A6-8028-0B8D83008877}"/>
    <dgm:cxn modelId="{F3733AC3-3787-4102-AF62-5E6B94A6C6B0}" type="presOf" srcId="{BC17D03F-AC65-4A9A-B1EB-2DC48DB3A577}" destId="{A4172236-606D-4D17-A9F3-84F544516FE3}" srcOrd="0" destOrd="0" presId="urn:microsoft.com/office/officeart/2018/2/layout/IconVerticalSolidList"/>
    <dgm:cxn modelId="{52B10F27-4E9C-4904-9C9A-42C37247E093}" type="presParOf" srcId="{4B949953-811A-4C74-8245-8B86FC30A4DC}" destId="{B78A5268-8EC7-467B-A267-02CF76A1CE48}" srcOrd="0" destOrd="0" presId="urn:microsoft.com/office/officeart/2018/2/layout/IconVerticalSolidList"/>
    <dgm:cxn modelId="{23E42E9D-BB85-48BE-B6E7-B237C5421548}" type="presParOf" srcId="{B78A5268-8EC7-467B-A267-02CF76A1CE48}" destId="{92C6AB3A-A2B5-4C8B-BF5B-0517823A8189}" srcOrd="0" destOrd="0" presId="urn:microsoft.com/office/officeart/2018/2/layout/IconVerticalSolidList"/>
    <dgm:cxn modelId="{7D010F05-9F0D-40F3-9F57-63795CB5FF88}" type="presParOf" srcId="{B78A5268-8EC7-467B-A267-02CF76A1CE48}" destId="{7394A4E8-FFDA-499A-98B7-47D12E6DAB78}" srcOrd="1" destOrd="0" presId="urn:microsoft.com/office/officeart/2018/2/layout/IconVerticalSolidList"/>
    <dgm:cxn modelId="{1A4320E8-9A18-4301-AC24-ABD8BA711C9A}" type="presParOf" srcId="{B78A5268-8EC7-467B-A267-02CF76A1CE48}" destId="{CADAACA9-68CD-4EA0-A01E-971B4B1EDEEC}" srcOrd="2" destOrd="0" presId="urn:microsoft.com/office/officeart/2018/2/layout/IconVerticalSolidList"/>
    <dgm:cxn modelId="{1F1C2F02-F0EF-4A95-A1D3-33D4041BE3AA}" type="presParOf" srcId="{B78A5268-8EC7-467B-A267-02CF76A1CE48}" destId="{A1DFD382-D09B-44F2-98B2-65B1DC4D9FE5}" srcOrd="3" destOrd="0" presId="urn:microsoft.com/office/officeart/2018/2/layout/IconVerticalSolidList"/>
    <dgm:cxn modelId="{0E64F911-71CB-48D7-A5B4-2671355152F9}" type="presParOf" srcId="{4B949953-811A-4C74-8245-8B86FC30A4DC}" destId="{D92369EB-62A4-4F84-A3FF-3CAD51B7297A}" srcOrd="1" destOrd="0" presId="urn:microsoft.com/office/officeart/2018/2/layout/IconVerticalSolidList"/>
    <dgm:cxn modelId="{85811428-F4FE-4278-B308-A4894A6871E9}" type="presParOf" srcId="{4B949953-811A-4C74-8245-8B86FC30A4DC}" destId="{A5198CA8-A435-47B4-B953-E9842CBA87C1}" srcOrd="2" destOrd="0" presId="urn:microsoft.com/office/officeart/2018/2/layout/IconVerticalSolidList"/>
    <dgm:cxn modelId="{917F7E2D-E905-4F44-AAED-DA3EA42AAFF6}" type="presParOf" srcId="{A5198CA8-A435-47B4-B953-E9842CBA87C1}" destId="{44A8C6AA-95B2-4C5D-B761-B2564EAF3E26}" srcOrd="0" destOrd="0" presId="urn:microsoft.com/office/officeart/2018/2/layout/IconVerticalSolidList"/>
    <dgm:cxn modelId="{D17FED01-B157-4640-A286-AA6809D9C3E1}" type="presParOf" srcId="{A5198CA8-A435-47B4-B953-E9842CBA87C1}" destId="{53F2CA4B-22CB-4CAB-90A3-9606F0C12164}" srcOrd="1" destOrd="0" presId="urn:microsoft.com/office/officeart/2018/2/layout/IconVerticalSolidList"/>
    <dgm:cxn modelId="{E666889F-DCE4-4941-B7DB-25F3D217EADB}" type="presParOf" srcId="{A5198CA8-A435-47B4-B953-E9842CBA87C1}" destId="{F86C5695-2289-4B64-ADEF-E9F36C9AF993}" srcOrd="2" destOrd="0" presId="urn:microsoft.com/office/officeart/2018/2/layout/IconVerticalSolidList"/>
    <dgm:cxn modelId="{5DF7CE48-9D05-4F8A-AA50-BCCEB2737DC7}" type="presParOf" srcId="{A5198CA8-A435-47B4-B953-E9842CBA87C1}" destId="{EBC41089-ADCA-4F5A-8389-2BECEDE77360}" srcOrd="3" destOrd="0" presId="urn:microsoft.com/office/officeart/2018/2/layout/IconVerticalSolidList"/>
    <dgm:cxn modelId="{938EF561-0D78-4BBB-A14D-B3E803D102C6}" type="presParOf" srcId="{4B949953-811A-4C74-8245-8B86FC30A4DC}" destId="{21EB2778-A235-4A2A-8987-79D2A1D7E545}" srcOrd="3" destOrd="0" presId="urn:microsoft.com/office/officeart/2018/2/layout/IconVerticalSolidList"/>
    <dgm:cxn modelId="{1FBEC4B8-40D9-4B4B-84C8-CC66F13AE003}" type="presParOf" srcId="{4B949953-811A-4C74-8245-8B86FC30A4DC}" destId="{6BBA37C6-D1C8-4FBC-857C-FF3B923AC98D}" srcOrd="4" destOrd="0" presId="urn:microsoft.com/office/officeart/2018/2/layout/IconVerticalSolidList"/>
    <dgm:cxn modelId="{D6A54FAC-B683-43F9-936A-40445BF25F05}" type="presParOf" srcId="{6BBA37C6-D1C8-4FBC-857C-FF3B923AC98D}" destId="{5C1F7F55-6289-4652-8A77-805185F9284E}" srcOrd="0" destOrd="0" presId="urn:microsoft.com/office/officeart/2018/2/layout/IconVerticalSolidList"/>
    <dgm:cxn modelId="{EF162C41-6F96-4322-8589-9D1D7DE6EE56}" type="presParOf" srcId="{6BBA37C6-D1C8-4FBC-857C-FF3B923AC98D}" destId="{5FD4EFA2-DB7F-4F4F-A0F0-6B1B32170D0E}" srcOrd="1" destOrd="0" presId="urn:microsoft.com/office/officeart/2018/2/layout/IconVerticalSolidList"/>
    <dgm:cxn modelId="{F87A2B63-E57F-4DDD-AF55-378BF806B675}" type="presParOf" srcId="{6BBA37C6-D1C8-4FBC-857C-FF3B923AC98D}" destId="{4C5F40DA-ACF2-4A78-AC69-0485009DDF14}" srcOrd="2" destOrd="0" presId="urn:microsoft.com/office/officeart/2018/2/layout/IconVerticalSolidList"/>
    <dgm:cxn modelId="{FD65A031-08C3-421E-893A-872FE5D0C2E6}" type="presParOf" srcId="{6BBA37C6-D1C8-4FBC-857C-FF3B923AC98D}" destId="{D9BE968B-F373-4841-8777-9F4A4CCA24F0}" srcOrd="3" destOrd="0" presId="urn:microsoft.com/office/officeart/2018/2/layout/IconVerticalSolidList"/>
    <dgm:cxn modelId="{56DA55B1-A34A-4FB8-BDE4-A29029017AA5}" type="presParOf" srcId="{4B949953-811A-4C74-8245-8B86FC30A4DC}" destId="{5285F3B1-8BD7-4A22-8515-A7FECE6BC103}" srcOrd="5" destOrd="0" presId="urn:microsoft.com/office/officeart/2018/2/layout/IconVerticalSolidList"/>
    <dgm:cxn modelId="{08CFEBB5-E896-4083-AE70-DD01E1560422}" type="presParOf" srcId="{4B949953-811A-4C74-8245-8B86FC30A4DC}" destId="{A8DED56E-A2D2-470A-99E3-94DE998B9225}" srcOrd="6" destOrd="0" presId="urn:microsoft.com/office/officeart/2018/2/layout/IconVerticalSolidList"/>
    <dgm:cxn modelId="{601E938B-323E-4211-974B-7C817416C962}" type="presParOf" srcId="{A8DED56E-A2D2-470A-99E3-94DE998B9225}" destId="{57907198-6D02-4085-8C2A-7A75EE321C20}" srcOrd="0" destOrd="0" presId="urn:microsoft.com/office/officeart/2018/2/layout/IconVerticalSolidList"/>
    <dgm:cxn modelId="{9CDDB534-2740-4B92-AC6F-722863778699}" type="presParOf" srcId="{A8DED56E-A2D2-470A-99E3-94DE998B9225}" destId="{30D275EF-3CD5-4DD3-89DF-42C30801F7B3}" srcOrd="1" destOrd="0" presId="urn:microsoft.com/office/officeart/2018/2/layout/IconVerticalSolidList"/>
    <dgm:cxn modelId="{882C124F-AB7A-4341-9FF4-6B8BB53E3F1B}" type="presParOf" srcId="{A8DED56E-A2D2-470A-99E3-94DE998B9225}" destId="{4D5B6623-2FB2-410B-A495-9F5F8C3BE53F}" srcOrd="2" destOrd="0" presId="urn:microsoft.com/office/officeart/2018/2/layout/IconVerticalSolidList"/>
    <dgm:cxn modelId="{89B1404A-9E16-42B4-B2BD-8FC94367A733}" type="presParOf" srcId="{A8DED56E-A2D2-470A-99E3-94DE998B9225}" destId="{AEC733CB-AA16-450A-9AFA-416C50CF639A}" srcOrd="3" destOrd="0" presId="urn:microsoft.com/office/officeart/2018/2/layout/IconVerticalSolidList"/>
    <dgm:cxn modelId="{6B9545C8-AAB8-4F1B-A0B5-CA36AC521E82}" type="presParOf" srcId="{4B949953-811A-4C74-8245-8B86FC30A4DC}" destId="{6B8A5E13-0A4C-436E-82CF-BC3B162124D1}" srcOrd="7" destOrd="0" presId="urn:microsoft.com/office/officeart/2018/2/layout/IconVerticalSolidList"/>
    <dgm:cxn modelId="{5FF1FEC8-8DCE-4CC3-A13A-C752A676552B}" type="presParOf" srcId="{4B949953-811A-4C74-8245-8B86FC30A4DC}" destId="{DD24B603-AC70-4F07-8DFE-2D9554B68C19}" srcOrd="8" destOrd="0" presId="urn:microsoft.com/office/officeart/2018/2/layout/IconVerticalSolidList"/>
    <dgm:cxn modelId="{076BF1A0-4CF9-49E8-8EF6-33280E3A006D}" type="presParOf" srcId="{DD24B603-AC70-4F07-8DFE-2D9554B68C19}" destId="{2AF5EE80-52BD-42C5-B9BE-799E5AA95323}" srcOrd="0" destOrd="0" presId="urn:microsoft.com/office/officeart/2018/2/layout/IconVerticalSolidList"/>
    <dgm:cxn modelId="{4D528851-9EB1-41DD-BAB7-D1A574522911}" type="presParOf" srcId="{DD24B603-AC70-4F07-8DFE-2D9554B68C19}" destId="{E5C73733-2196-494D-B77E-5551611C1243}" srcOrd="1" destOrd="0" presId="urn:microsoft.com/office/officeart/2018/2/layout/IconVerticalSolidList"/>
    <dgm:cxn modelId="{BDA57784-EF5C-4B67-B7EC-514AF65CDDA4}" type="presParOf" srcId="{DD24B603-AC70-4F07-8DFE-2D9554B68C19}" destId="{23ED5173-1699-43AE-88D8-01DA4601D33A}" srcOrd="2" destOrd="0" presId="urn:microsoft.com/office/officeart/2018/2/layout/IconVerticalSolidList"/>
    <dgm:cxn modelId="{B0C0AD42-4D47-4DB5-BA91-354A43F04588}" type="presParOf" srcId="{DD24B603-AC70-4F07-8DFE-2D9554B68C19}" destId="{A4172236-606D-4D17-A9F3-84F544516F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6AB3A-A2B5-4C8B-BF5B-0517823A8189}">
      <dsp:nvSpPr>
        <dsp:cNvPr id="0" name=""/>
        <dsp:cNvSpPr/>
      </dsp:nvSpPr>
      <dsp:spPr>
        <a:xfrm>
          <a:off x="0" y="3400"/>
          <a:ext cx="78867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4A4E8-FFDA-499A-98B7-47D12E6DAB78}">
      <dsp:nvSpPr>
        <dsp:cNvPr id="0" name=""/>
        <dsp:cNvSpPr/>
      </dsp:nvSpPr>
      <dsp:spPr>
        <a:xfrm>
          <a:off x="219097" y="166365"/>
          <a:ext cx="398359" cy="398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D382-D09B-44F2-98B2-65B1DC4D9FE5}">
      <dsp:nvSpPr>
        <dsp:cNvPr id="0" name=""/>
        <dsp:cNvSpPr/>
      </dsp:nvSpPr>
      <dsp:spPr>
        <a:xfrm>
          <a:off x="836555" y="3400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TED TALKS project video and worksheet uploaded by May 6</a:t>
          </a:r>
          <a:r>
            <a:rPr lang="en-US" sz="1900" kern="1200" baseline="30000" dirty="0"/>
            <a:t>th</a:t>
          </a:r>
          <a:r>
            <a:rPr lang="en-US" sz="1900" kern="1200" dirty="0"/>
            <a:t>.  (two separate files)</a:t>
          </a:r>
        </a:p>
      </dsp:txBody>
      <dsp:txXfrm>
        <a:off x="836555" y="3400"/>
        <a:ext cx="7050144" cy="724290"/>
      </dsp:txXfrm>
    </dsp:sp>
    <dsp:sp modelId="{44A8C6AA-95B2-4C5D-B761-B2564EAF3E26}">
      <dsp:nvSpPr>
        <dsp:cNvPr id="0" name=""/>
        <dsp:cNvSpPr/>
      </dsp:nvSpPr>
      <dsp:spPr>
        <a:xfrm>
          <a:off x="0" y="908763"/>
          <a:ext cx="78867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2CA4B-22CB-4CAB-90A3-9606F0C12164}">
      <dsp:nvSpPr>
        <dsp:cNvPr id="0" name=""/>
        <dsp:cNvSpPr/>
      </dsp:nvSpPr>
      <dsp:spPr>
        <a:xfrm>
          <a:off x="219097" y="1071728"/>
          <a:ext cx="398359" cy="398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41089-ADCA-4F5A-8389-2BECEDE77360}">
      <dsp:nvSpPr>
        <dsp:cNvPr id="0" name=""/>
        <dsp:cNvSpPr/>
      </dsp:nvSpPr>
      <dsp:spPr>
        <a:xfrm>
          <a:off x="836555" y="908763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Presentation topic proposal uploaded by April 22, 2024</a:t>
          </a:r>
        </a:p>
      </dsp:txBody>
      <dsp:txXfrm>
        <a:off x="836555" y="908763"/>
        <a:ext cx="7050144" cy="724290"/>
      </dsp:txXfrm>
    </dsp:sp>
    <dsp:sp modelId="{5C1F7F55-6289-4652-8A77-805185F9284E}">
      <dsp:nvSpPr>
        <dsp:cNvPr id="0" name=""/>
        <dsp:cNvSpPr/>
      </dsp:nvSpPr>
      <dsp:spPr>
        <a:xfrm>
          <a:off x="0" y="1814126"/>
          <a:ext cx="78867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4EFA2-DB7F-4F4F-A0F0-6B1B32170D0E}">
      <dsp:nvSpPr>
        <dsp:cNvPr id="0" name=""/>
        <dsp:cNvSpPr/>
      </dsp:nvSpPr>
      <dsp:spPr>
        <a:xfrm>
          <a:off x="219097" y="1977092"/>
          <a:ext cx="398359" cy="398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E968B-F373-4841-8777-9F4A4CCA24F0}">
      <dsp:nvSpPr>
        <dsp:cNvPr id="0" name=""/>
        <dsp:cNvSpPr/>
      </dsp:nvSpPr>
      <dsp:spPr>
        <a:xfrm>
          <a:off x="836555" y="1814126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Skillful pgs 146-150 Prepare an interview regarding moving to a 100 per cent digital classroom*</a:t>
          </a:r>
        </a:p>
      </dsp:txBody>
      <dsp:txXfrm>
        <a:off x="836555" y="1814126"/>
        <a:ext cx="7050144" cy="724290"/>
      </dsp:txXfrm>
    </dsp:sp>
    <dsp:sp modelId="{57907198-6D02-4085-8C2A-7A75EE321C20}">
      <dsp:nvSpPr>
        <dsp:cNvPr id="0" name=""/>
        <dsp:cNvSpPr/>
      </dsp:nvSpPr>
      <dsp:spPr>
        <a:xfrm>
          <a:off x="0" y="2719489"/>
          <a:ext cx="78867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275EF-3CD5-4DD3-89DF-42C30801F7B3}">
      <dsp:nvSpPr>
        <dsp:cNvPr id="0" name=""/>
        <dsp:cNvSpPr/>
      </dsp:nvSpPr>
      <dsp:spPr>
        <a:xfrm>
          <a:off x="219097" y="2882455"/>
          <a:ext cx="398359" cy="398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733CB-AA16-450A-9AFA-416C50CF639A}">
      <dsp:nvSpPr>
        <dsp:cNvPr id="0" name=""/>
        <dsp:cNvSpPr/>
      </dsp:nvSpPr>
      <dsp:spPr>
        <a:xfrm>
          <a:off x="836555" y="2719489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Unit 9 pgs 152-156, read pg 157</a:t>
          </a:r>
        </a:p>
      </dsp:txBody>
      <dsp:txXfrm>
        <a:off x="836555" y="2719489"/>
        <a:ext cx="7050144" cy="724290"/>
      </dsp:txXfrm>
    </dsp:sp>
    <dsp:sp modelId="{2AF5EE80-52BD-42C5-B9BE-799E5AA95323}">
      <dsp:nvSpPr>
        <dsp:cNvPr id="0" name=""/>
        <dsp:cNvSpPr/>
      </dsp:nvSpPr>
      <dsp:spPr>
        <a:xfrm>
          <a:off x="0" y="3624853"/>
          <a:ext cx="7886700" cy="724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3733-2196-494D-B77E-5551611C1243}">
      <dsp:nvSpPr>
        <dsp:cNvPr id="0" name=""/>
        <dsp:cNvSpPr/>
      </dsp:nvSpPr>
      <dsp:spPr>
        <a:xfrm>
          <a:off x="219097" y="3787818"/>
          <a:ext cx="398359" cy="398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72236-606D-4D17-A9F3-84F544516FE3}">
      <dsp:nvSpPr>
        <dsp:cNvPr id="0" name=""/>
        <dsp:cNvSpPr/>
      </dsp:nvSpPr>
      <dsp:spPr>
        <a:xfrm>
          <a:off x="836555" y="3624853"/>
          <a:ext cx="7050144" cy="72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54" tIns="76654" rIns="76654" bIns="766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Digital workbook: complete units 8 and 9</a:t>
          </a:r>
        </a:p>
      </dsp:txBody>
      <dsp:txXfrm>
        <a:off x="836555" y="3624853"/>
        <a:ext cx="7050144" cy="72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12EA73-7003-40F1-BC79-056DE58060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F5CBE3F-9490-4D9F-8724-D73705814A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6E8B493-2348-4E7C-8543-5C5A70D997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6EEEF46-E0FD-48F7-A68E-6AD9B821F7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E0AE79D0-F6ED-4264-8E6E-51D63EF490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A58C1F6-E2C7-4923-B3C8-49B0539A7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963B4E-2DF9-473F-94B9-A4700D79944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3A24B-4930-4537-B3E1-1BC9DB8B815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8063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460A4-0FDF-490D-9772-631DF5F89EE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7560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B0662-FB5F-40EA-9162-6F851D42A8D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245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E2D1C-D276-46BD-B9F5-25F24CCD2A9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230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2A736-E95A-4B8F-9C7F-89B83F7932B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863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57C1-12A7-4EDB-B6DA-B327928B8C9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9049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2E4D-DFAE-4EF6-93B9-B4343F6219D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597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2A52E-C147-4BFC-BF11-A3C563D4C35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0012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421A0-E3C2-4866-B260-D49FBBB79F4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315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94229-8458-4DA1-8EED-E12A055A674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83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5D132-4E30-4340-B86B-CFCE9C039D6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6631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EBB137-9C95-4C24-A3CB-4B36581328D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79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HX4Txmn3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3077">
            <a:extLst>
              <a:ext uri="{FF2B5EF4-FFF2-40B4-BE49-F238E27FC236}">
                <a16:creationId xmlns:a16="http://schemas.microsoft.com/office/drawing/2014/main" id="{8FD345D9-B92D-6153-8FBC-E8AECC0B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2" r="3336" b="2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3084" name="Rectangle 308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505FBCB-ACE2-47BF-B461-A39153510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it-IT" altLang="en-US" sz="4500">
                <a:solidFill>
                  <a:srgbClr val="FFFFFF"/>
                </a:solidFill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08FC0E5-3FFF-4C60-B148-6696C37397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solidFill>
                  <a:srgbClr val="FFFFFF"/>
                </a:solidFill>
                <a:latin typeface="Times New Roman" panose="02020603050405020304" pitchFamily="18" charset="0"/>
              </a:rPr>
              <a:t> Semester 2 Lesson 6 2023/24</a:t>
            </a:r>
          </a:p>
        </p:txBody>
      </p:sp>
      <p:sp>
        <p:nvSpPr>
          <p:cNvPr id="3074" name="Segnaposto numero diapositiva 5">
            <a:extLst>
              <a:ext uri="{FF2B5EF4-FFF2-40B4-BE49-F238E27FC236}">
                <a16:creationId xmlns:a16="http://schemas.microsoft.com/office/drawing/2014/main" id="{98E9947C-57E4-452F-A248-FC64DD07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A341A56B-9696-4C0F-8922-67F37FCCF2EB}" type="slidenum">
              <a:rPr lang="it-IT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</a:t>
            </a:fld>
            <a:endParaRPr lang="it-IT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9"/>
    </mc:Choice>
    <mc:Fallback xmlns="">
      <p:transition spd="slow" advTm="24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0E2C5B-46D4-48A6-B1EC-8F977F47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6" r="1" b="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97"/>
    </mc:Choice>
    <mc:Fallback xmlns="">
      <p:transition spd="slow" advTm="673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7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D6CAE32-D566-4364-888B-7A05D95B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6" y="548640"/>
            <a:ext cx="3110916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4300" dirty="0" err="1">
                <a:latin typeface="Times New Roman" panose="02020603050405020304" pitchFamily="18" charset="0"/>
              </a:rPr>
              <a:t>Homework</a:t>
            </a:r>
            <a:r>
              <a:rPr lang="it-IT" altLang="en-US" sz="4300" dirty="0">
                <a:latin typeface="Times New Roman" panose="02020603050405020304" pitchFamily="18" charset="0"/>
              </a:rPr>
              <a:t> for Lesson 7</a:t>
            </a:r>
          </a:p>
        </p:txBody>
      </p:sp>
      <p:sp>
        <p:nvSpPr>
          <p:cNvPr id="174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EADEA6-5105-4501-B889-974C9873B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95057" y="1628799"/>
            <a:ext cx="4918008" cy="4354827"/>
          </a:xfrm>
        </p:spPr>
        <p:txBody>
          <a:bodyPr anchor="ctr">
            <a:normAutofit lnSpcReduction="10000"/>
          </a:bodyPr>
          <a:lstStyle/>
          <a:p>
            <a:pPr eaLnBrk="1" hangingPunct="1"/>
            <a:r>
              <a:rPr lang="it-IT" altLang="en-US" sz="1900" dirty="0">
                <a:latin typeface="Times New Roman" panose="02020603050405020304" pitchFamily="18" charset="0"/>
              </a:rPr>
              <a:t>Finish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pg</a:t>
            </a:r>
            <a:r>
              <a:rPr lang="it-IT" altLang="en-US" sz="1900" dirty="0">
                <a:latin typeface="Times New Roman" panose="02020603050405020304" pitchFamily="18" charset="0"/>
              </a:rPr>
              <a:t> 95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Pronunciation</a:t>
            </a:r>
            <a:r>
              <a:rPr lang="it-IT" altLang="en-US" sz="1900" dirty="0">
                <a:latin typeface="Times New Roman" panose="02020603050405020304" pitchFamily="18" charset="0"/>
              </a:rPr>
              <a:t> for </a:t>
            </a:r>
            <a:r>
              <a:rPr lang="it-IT" altLang="en-US" sz="1900" dirty="0" err="1">
                <a:latin typeface="Times New Roman" panose="02020603050405020304" pitchFamily="18" charset="0"/>
              </a:rPr>
              <a:t>Speaking</a:t>
            </a: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dirty="0">
                <a:latin typeface="Times New Roman" panose="02020603050405020304" pitchFamily="18" charset="0"/>
              </a:rPr>
              <a:t>Download and </a:t>
            </a:r>
            <a:r>
              <a:rPr lang="it-IT" altLang="en-US" sz="1900" dirty="0" err="1">
                <a:latin typeface="Times New Roman" panose="02020603050405020304" pitchFamily="18" charset="0"/>
              </a:rPr>
              <a:t>read</a:t>
            </a:r>
            <a:r>
              <a:rPr lang="it-IT" altLang="en-US" sz="1900" dirty="0">
                <a:latin typeface="Times New Roman" panose="02020603050405020304" pitchFamily="18" charset="0"/>
              </a:rPr>
              <a:t> pdf files:</a:t>
            </a:r>
          </a:p>
          <a:p>
            <a:pPr eaLnBrk="1" hangingPunct="1">
              <a:buFontTx/>
              <a:buNone/>
            </a:pPr>
            <a:r>
              <a:rPr lang="it-IT" altLang="en-US" sz="1900" i="1" dirty="0">
                <a:latin typeface="Times New Roman" panose="02020603050405020304" pitchFamily="18" charset="0"/>
              </a:rPr>
              <a:t>  	 </a:t>
            </a:r>
            <a:r>
              <a:rPr lang="it-IT" altLang="en-US" sz="1900" i="1" dirty="0" err="1">
                <a:latin typeface="Times New Roman" panose="02020603050405020304" pitchFamily="18" charset="0"/>
              </a:rPr>
              <a:t>Signposting</a:t>
            </a:r>
            <a:r>
              <a:rPr lang="it-IT" altLang="en-US" sz="1900" i="1" dirty="0">
                <a:latin typeface="Times New Roman" panose="02020603050405020304" pitchFamily="18" charset="0"/>
              </a:rPr>
              <a:t>: </a:t>
            </a:r>
            <a:r>
              <a:rPr lang="it-IT" altLang="en-US" sz="1900" i="1" dirty="0" err="1">
                <a:latin typeface="Times New Roman" panose="02020603050405020304" pitchFamily="18" charset="0"/>
              </a:rPr>
              <a:t>bridging</a:t>
            </a:r>
            <a:r>
              <a:rPr lang="it-IT" altLang="en-US" sz="1900" i="1" dirty="0">
                <a:latin typeface="Times New Roman" panose="02020603050405020304" pitchFamily="18" charset="0"/>
              </a:rPr>
              <a:t> and linking</a:t>
            </a:r>
          </a:p>
          <a:p>
            <a:pPr eaLnBrk="1" hangingPunct="1">
              <a:buFontTx/>
              <a:buNone/>
            </a:pPr>
            <a:r>
              <a:rPr lang="it-IT" altLang="en-US" sz="1900" i="1" dirty="0">
                <a:latin typeface="Times New Roman" panose="02020603050405020304" pitchFamily="18" charset="0"/>
              </a:rPr>
              <a:t> 	 Public </a:t>
            </a:r>
            <a:r>
              <a:rPr lang="it-IT" altLang="en-US" sz="1900" i="1" dirty="0" err="1">
                <a:latin typeface="Times New Roman" panose="02020603050405020304" pitchFamily="18" charset="0"/>
              </a:rPr>
              <a:t>Speaking</a:t>
            </a:r>
            <a:r>
              <a:rPr lang="it-IT" altLang="en-US" sz="1900" i="1" dirty="0">
                <a:latin typeface="Times New Roman" panose="02020603050405020304" pitchFamily="18" charset="0"/>
              </a:rPr>
              <a:t> and Body Language</a:t>
            </a:r>
          </a:p>
          <a:p>
            <a:pPr eaLnBrk="1" hangingPunct="1">
              <a:buFontTx/>
              <a:buNone/>
            </a:pPr>
            <a:r>
              <a:rPr lang="it-IT" altLang="en-US" sz="1900" i="1" dirty="0">
                <a:latin typeface="Times New Roman" panose="02020603050405020304" pitchFamily="18" charset="0"/>
              </a:rPr>
              <a:t>	 Watch and take notes:</a:t>
            </a:r>
          </a:p>
          <a:p>
            <a:pPr eaLnBrk="1" hangingPunct="1">
              <a:buFontTx/>
              <a:buNone/>
            </a:pPr>
            <a:r>
              <a:rPr lang="en-US" altLang="en-US" sz="1900" dirty="0">
                <a:hlinkClick r:id="rId2"/>
              </a:rPr>
              <a:t> https://www.youtube.com/watch?v=HX4Txmn3gY</a:t>
            </a:r>
            <a:endParaRPr lang="it-IT" altLang="en-US" sz="1900" i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dirty="0">
                <a:latin typeface="Times New Roman" panose="02020603050405020304" pitchFamily="18" charset="0"/>
              </a:rPr>
              <a:t>*With a  partner, </a:t>
            </a:r>
            <a:r>
              <a:rPr lang="it-IT" altLang="en-US" sz="1900" dirty="0" err="1">
                <a:latin typeface="Times New Roman" panose="02020603050405020304" pitchFamily="18" charset="0"/>
              </a:rPr>
              <a:t>using</a:t>
            </a:r>
            <a:r>
              <a:rPr lang="it-IT" altLang="en-US" sz="1900" dirty="0">
                <a:latin typeface="Times New Roman" panose="02020603050405020304" pitchFamily="18" charset="0"/>
              </a:rPr>
              <a:t> the </a:t>
            </a:r>
            <a:r>
              <a:rPr lang="it-IT" altLang="en-US" sz="1900" dirty="0" err="1">
                <a:latin typeface="Times New Roman" panose="02020603050405020304" pitchFamily="18" charset="0"/>
              </a:rPr>
              <a:t>questions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prepared</a:t>
            </a:r>
            <a:r>
              <a:rPr lang="it-IT" altLang="en-US" sz="1900" dirty="0">
                <a:latin typeface="Times New Roman" panose="02020603050405020304" pitchFamily="18" charset="0"/>
              </a:rPr>
              <a:t>  for </a:t>
            </a:r>
            <a:r>
              <a:rPr lang="it-IT" altLang="en-US" sz="1900" dirty="0" err="1">
                <a:latin typeface="Times New Roman" panose="02020603050405020304" pitchFamily="18" charset="0"/>
              </a:rPr>
              <a:t>this</a:t>
            </a:r>
            <a:r>
              <a:rPr lang="it-IT" altLang="en-US" sz="1900" dirty="0">
                <a:latin typeface="Times New Roman" panose="02020603050405020304" pitchFamily="18" charset="0"/>
              </a:rPr>
              <a:t> week, interview </a:t>
            </a:r>
            <a:r>
              <a:rPr lang="it-IT" altLang="en-US" sz="1900" dirty="0" err="1">
                <a:latin typeface="Times New Roman" panose="02020603050405020304" pitchFamily="18" charset="0"/>
              </a:rPr>
              <a:t>each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other</a:t>
            </a:r>
            <a:r>
              <a:rPr lang="it-IT" altLang="en-US" sz="1900" dirty="0">
                <a:latin typeface="Times New Roman" panose="02020603050405020304" pitchFamily="18" charset="0"/>
              </a:rPr>
              <a:t> and make notes for a 4-min talk In </a:t>
            </a:r>
            <a:r>
              <a:rPr lang="it-IT" altLang="en-US" sz="1900" dirty="0" err="1">
                <a:latin typeface="Times New Roman" panose="02020603050405020304" pitchFamily="18" charset="0"/>
              </a:rPr>
              <a:t>lesson</a:t>
            </a:r>
            <a:r>
              <a:rPr lang="it-IT" altLang="en-US" sz="1900" dirty="0">
                <a:latin typeface="Times New Roman" panose="02020603050405020304" pitchFamily="18" charset="0"/>
              </a:rPr>
              <a:t> 7 </a:t>
            </a:r>
            <a:r>
              <a:rPr lang="it-IT" altLang="en-US" sz="1900" dirty="0" err="1">
                <a:latin typeface="Times New Roman" panose="02020603050405020304" pitchFamily="18" charset="0"/>
              </a:rPr>
              <a:t>you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will</a:t>
            </a:r>
            <a:r>
              <a:rPr lang="it-IT" altLang="en-US" sz="1900" dirty="0">
                <a:latin typeface="Times New Roman" panose="02020603050405020304" pitchFamily="18" charset="0"/>
              </a:rPr>
              <a:t> use </a:t>
            </a:r>
            <a:r>
              <a:rPr lang="it-IT" altLang="en-US" sz="19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1900" dirty="0">
                <a:latin typeface="Times New Roman" panose="02020603050405020304" pitchFamily="18" charset="0"/>
              </a:rPr>
              <a:t> notes to </a:t>
            </a:r>
            <a:r>
              <a:rPr lang="it-IT" altLang="en-US" sz="1900" dirty="0" err="1">
                <a:latin typeface="Times New Roman" panose="02020603050405020304" pitchFamily="18" charset="0"/>
              </a:rPr>
              <a:t>give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1900" dirty="0">
                <a:latin typeface="Times New Roman" panose="02020603050405020304" pitchFamily="18" charset="0"/>
              </a:rPr>
              <a:t> talk to a small group of </a:t>
            </a:r>
            <a:r>
              <a:rPr lang="it-IT" altLang="en-US" sz="1900" dirty="0" err="1">
                <a:latin typeface="Times New Roman" panose="02020603050405020304" pitchFamily="18" charset="0"/>
              </a:rPr>
              <a:t>students</a:t>
            </a:r>
            <a:r>
              <a:rPr lang="it-IT" altLang="en-US" sz="19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/>
            <a:endParaRPr lang="it-IT" altLang="en-US" sz="1900" dirty="0">
              <a:latin typeface="Times New Roman" panose="02020603050405020304" pitchFamily="18" charset="0"/>
            </a:endParaRPr>
          </a:p>
        </p:txBody>
      </p:sp>
      <p:sp>
        <p:nvSpPr>
          <p:cNvPr id="17410" name="Segnaposto numero diapositiva 5">
            <a:extLst>
              <a:ext uri="{FF2B5EF4-FFF2-40B4-BE49-F238E27FC236}">
                <a16:creationId xmlns:a16="http://schemas.microsoft.com/office/drawing/2014/main" id="{ABD560EB-0BCD-40A2-8FD7-4DE6EDEE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5970D36B-82A9-4782-9D12-188AE891749E}" type="slidenum">
              <a:rPr lang="it-IT" altLang="en-US" sz="1800" smtClean="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it-IT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48"/>
    </mc:Choice>
    <mc:Fallback xmlns="">
      <p:transition spd="slow" advTm="1116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BB3E3-8C32-FF20-1392-394B6DF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Reasons</a:t>
            </a:r>
            <a:r>
              <a:rPr lang="it-IT" dirty="0"/>
              <a:t> for learning to </a:t>
            </a:r>
            <a:r>
              <a:rPr lang="it-IT" dirty="0" err="1"/>
              <a:t>give</a:t>
            </a:r>
            <a:r>
              <a:rPr lang="it-IT" dirty="0"/>
              <a:t> a </a:t>
            </a:r>
            <a:r>
              <a:rPr lang="it-IT" dirty="0" err="1"/>
              <a:t>presentation</a:t>
            </a:r>
            <a:r>
              <a:rPr lang="it-IT" dirty="0"/>
              <a:t>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62E58C0-4E12-1034-C085-527F8D3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2A52E-C147-4BFC-BF11-A3C563D4C354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AFFF25-496B-A84E-CB57-16AA71A410FE}"/>
              </a:ext>
            </a:extLst>
          </p:cNvPr>
          <p:cNvSpPr txBox="1"/>
          <p:nvPr/>
        </p:nvSpPr>
        <p:spPr>
          <a:xfrm>
            <a:off x="539552" y="2360573"/>
            <a:ext cx="82089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“…public speaking course can help you be a better, more informed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and critical listener; it can “encourage you to voice your ideas and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take advantage of the influence you have;” and it gives you an opportunity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to face a major fear you might have in a controlled environment (</a:t>
            </a:r>
            <a:r>
              <a:rPr lang="en-US" sz="1800" b="0" i="0" u="none" strike="noStrike" baseline="0" dirty="0" err="1">
                <a:latin typeface="Georgia" panose="02040502050405020303" pitchFamily="18" charset="0"/>
              </a:rPr>
              <a:t>Massengale</a:t>
            </a:r>
            <a:r>
              <a:rPr lang="en-US" sz="1800" b="0" i="0" u="none" strike="noStrike" baseline="0" dirty="0">
                <a:latin typeface="Georgia" panose="02040502050405020303" pitchFamily="18" charset="0"/>
              </a:rPr>
              <a:t>,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2014). Finally, the course can attune you to the power of public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speaking to change the world. Presentations that lead to changes in laws,</a:t>
            </a:r>
          </a:p>
          <a:p>
            <a:pPr algn="l"/>
            <a:r>
              <a:rPr lang="en-US" sz="1800" b="0" i="0" u="none" strike="noStrike" baseline="0" dirty="0">
                <a:latin typeface="Georgia" panose="02040502050405020303" pitchFamily="18" charset="0"/>
              </a:rPr>
              <a:t>policies, leadership, and culture happen every day, all over the world.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4DC5E5-ADE2-E219-36AA-2232C09ED5A2}"/>
              </a:ext>
            </a:extLst>
          </p:cNvPr>
          <p:cNvSpPr txBox="1"/>
          <p:nvPr/>
        </p:nvSpPr>
        <p:spPr>
          <a:xfrm>
            <a:off x="3419872" y="56612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From «</a:t>
            </a:r>
            <a:r>
              <a:rPr lang="it-IT" dirty="0" err="1"/>
              <a:t>Exploring</a:t>
            </a:r>
            <a:r>
              <a:rPr lang="it-IT" dirty="0"/>
              <a:t> Public </a:t>
            </a:r>
            <a:r>
              <a:rPr lang="it-IT" dirty="0" err="1"/>
              <a:t>Speaking</a:t>
            </a:r>
            <a:r>
              <a:rPr lang="it-IT" dirty="0"/>
              <a:t>» Barbara Tucker, Dalton State, 2019</a:t>
            </a:r>
          </a:p>
        </p:txBody>
      </p:sp>
    </p:spTree>
    <p:extLst>
      <p:ext uri="{BB962C8B-B14F-4D97-AF65-F5344CB8AC3E}">
        <p14:creationId xmlns:p14="http://schemas.microsoft.com/office/powerpoint/2010/main" val="187535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5" name="Rectangle 3994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899E909-3EB4-4969-AE7C-B620EE4B5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en-US" sz="4500">
                <a:latin typeface="Times New Roman" panose="02020603050405020304" pitchFamily="18" charset="0"/>
              </a:rPr>
              <a:t>Homework for lesson 6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878044-CC9D-4B43-B4BB-F991C2E7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07CAFC4-2B1D-4CC4-94DB-206FEE9D2195}" type="slidenum">
              <a:rPr lang="it-IT" altLang="en-US"/>
              <a:pPr>
                <a:spcAft>
                  <a:spcPts val="600"/>
                </a:spcAft>
                <a:defRPr/>
              </a:pPr>
              <a:t>2</a:t>
            </a:fld>
            <a:endParaRPr lang="it-IT" altLang="en-US"/>
          </a:p>
        </p:txBody>
      </p:sp>
      <p:graphicFrame>
        <p:nvGraphicFramePr>
          <p:cNvPr id="39940" name="Segnaposto contenuto 2">
            <a:extLst>
              <a:ext uri="{FF2B5EF4-FFF2-40B4-BE49-F238E27FC236}">
                <a16:creationId xmlns:a16="http://schemas.microsoft.com/office/drawing/2014/main" id="{C3E49750-445E-669D-5F95-DFF27BD9B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485723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A91CF1D-C32E-4FDB-939E-C0F634AFC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3213877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4700" dirty="0">
                <a:latin typeface="Times New Roman" panose="02020603050405020304" pitchFamily="18" charset="0"/>
              </a:rPr>
              <a:t>April 22, 2024 </a:t>
            </a:r>
            <a:r>
              <a:rPr lang="it-IT" altLang="en-US" sz="4700" dirty="0" err="1">
                <a:latin typeface="Times New Roman" panose="02020603050405020304" pitchFamily="18" charset="0"/>
              </a:rPr>
              <a:t>is</a:t>
            </a:r>
            <a:r>
              <a:rPr lang="it-IT" altLang="en-US" sz="4700" dirty="0">
                <a:latin typeface="Times New Roman" panose="02020603050405020304" pitchFamily="18" charset="0"/>
              </a:rPr>
              <a:t> the day!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F8D9D7D-C8E9-4004-BBB5-4D298D109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 dirty="0">
                <a:latin typeface="Times New Roman" panose="02020603050405020304" pitchFamily="18" charset="0"/>
              </a:rPr>
              <a:t>Upload the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proposal</a:t>
            </a:r>
            <a:r>
              <a:rPr lang="it-IT" altLang="en-US" sz="1900" dirty="0">
                <a:latin typeface="Times New Roman" panose="02020603050405020304" pitchFamily="18" charset="0"/>
              </a:rPr>
              <a:t> for </a:t>
            </a:r>
            <a:r>
              <a:rPr lang="it-IT" altLang="en-US" sz="1900" dirty="0" err="1">
                <a:latin typeface="Times New Roman" panose="02020603050405020304" pitchFamily="18" charset="0"/>
              </a:rPr>
              <a:t>your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final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presentation</a:t>
            </a:r>
            <a:r>
              <a:rPr lang="it-IT" altLang="en-US" sz="19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it-IT" altLang="en-US" sz="1900" dirty="0">
                <a:latin typeface="Times New Roman" panose="02020603050405020304" pitchFamily="18" charset="0"/>
              </a:rPr>
              <a:t>Feedback in Lesson 7. </a:t>
            </a:r>
          </a:p>
          <a:p>
            <a:pPr eaLnBrk="1" hangingPunct="1">
              <a:buFontTx/>
              <a:buNone/>
            </a:pPr>
            <a:endParaRPr lang="it-IT" altLang="en-US" sz="19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78"/>
    </mc:Choice>
    <mc:Fallback xmlns="">
      <p:transition spd="slow" advTm="39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70D3417-BCBE-4BCC-A335-9923B1199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en-US" sz="4700">
                <a:latin typeface="Times New Roman" panose="02020603050405020304" pitchFamily="18" charset="0"/>
              </a:rPr>
              <a:t>Presentations</a:t>
            </a:r>
          </a:p>
        </p:txBody>
      </p:sp>
      <p:pic>
        <p:nvPicPr>
          <p:cNvPr id="47109" name="Picture 47108" descr="Red marker and calendar">
            <a:extLst>
              <a:ext uri="{FF2B5EF4-FFF2-40B4-BE49-F238E27FC236}">
                <a16:creationId xmlns:a16="http://schemas.microsoft.com/office/drawing/2014/main" id="{900209B4-1954-3410-31BD-8BEBF6DF8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7" r="39305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497DEA4-C948-4EB1-9518-34602084D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it-IT" altLang="en-US" sz="1600" dirty="0" err="1">
                <a:latin typeface="Times New Roman" panose="02020603050405020304" pitchFamily="18" charset="0"/>
              </a:rPr>
              <a:t>Dates</a:t>
            </a:r>
            <a:r>
              <a:rPr lang="it-IT" altLang="en-US" sz="1600" dirty="0">
                <a:latin typeface="Times New Roman" panose="02020603050405020304" pitchFamily="18" charset="0"/>
              </a:rPr>
              <a:t> to be </a:t>
            </a:r>
            <a:r>
              <a:rPr lang="it-IT" altLang="en-US" sz="1600" dirty="0" err="1">
                <a:latin typeface="Times New Roman" panose="02020603050405020304" pitchFamily="18" charset="0"/>
              </a:rPr>
              <a:t>confirmed</a:t>
            </a:r>
            <a:r>
              <a:rPr lang="it-IT" altLang="en-US" sz="16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SIGN UPS ON </a:t>
            </a:r>
            <a:r>
              <a:rPr lang="it-IT" altLang="en-US" sz="1600" dirty="0" err="1">
                <a:latin typeface="Times New Roman" panose="02020603050405020304" pitchFamily="18" charset="0"/>
              </a:rPr>
              <a:t>Moodle</a:t>
            </a:r>
            <a:r>
              <a:rPr lang="it-IT" altLang="en-US" sz="1600" dirty="0">
                <a:latin typeface="Times New Roman" panose="02020603050405020304" pitchFamily="18" charset="0"/>
              </a:rPr>
              <a:t> </a:t>
            </a:r>
            <a:r>
              <a:rPr lang="it-IT" altLang="en-US" sz="1600" dirty="0" err="1">
                <a:latin typeface="Times New Roman" panose="02020603050405020304" pitchFamily="18" charset="0"/>
              </a:rPr>
              <a:t>May</a:t>
            </a:r>
            <a:r>
              <a:rPr lang="it-IT" altLang="en-US" sz="1600" dirty="0">
                <a:latin typeface="Times New Roman" panose="02020603050405020304" pitchFamily="18" charset="0"/>
              </a:rPr>
              <a:t> 10, 2024 </a:t>
            </a:r>
            <a:r>
              <a:rPr lang="it-IT" altLang="en-US" sz="1600" dirty="0" err="1">
                <a:latin typeface="Times New Roman" panose="02020603050405020304" pitchFamily="18" charset="0"/>
              </a:rPr>
              <a:t>at</a:t>
            </a:r>
            <a:r>
              <a:rPr lang="it-IT" altLang="en-US" sz="1600" dirty="0">
                <a:latin typeface="Times New Roman" panose="02020603050405020304" pitchFamily="18" charset="0"/>
              </a:rPr>
              <a:t> 9 a.m.</a:t>
            </a:r>
          </a:p>
          <a:p>
            <a:pPr eaLnBrk="1" hangingPunct="1">
              <a:buFontTx/>
              <a:buNone/>
            </a:pPr>
            <a:endParaRPr lang="it-IT" altLang="en-US" sz="1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600" dirty="0" err="1">
                <a:latin typeface="Times New Roman" panose="02020603050405020304" pitchFamily="18" charset="0"/>
              </a:rPr>
              <a:t>Monday</a:t>
            </a:r>
            <a:r>
              <a:rPr lang="it-IT" altLang="en-US" sz="1600" dirty="0">
                <a:latin typeface="Times New Roman" panose="02020603050405020304" pitchFamily="18" charset="0"/>
              </a:rPr>
              <a:t>        </a:t>
            </a:r>
            <a:r>
              <a:rPr lang="it-IT" altLang="en-US" sz="1600" dirty="0" err="1">
                <a:latin typeface="Times New Roman" panose="02020603050405020304" pitchFamily="18" charset="0"/>
              </a:rPr>
              <a:t>May</a:t>
            </a:r>
            <a:r>
              <a:rPr lang="it-IT" altLang="en-US" sz="1600" dirty="0">
                <a:latin typeface="Times New Roman" panose="02020603050405020304" pitchFamily="18" charset="0"/>
              </a:rPr>
              <a:t> 20, 2024 	9:00-11:00  </a:t>
            </a:r>
            <a:r>
              <a:rPr lang="en-US" altLang="en-US" sz="1600" dirty="0">
                <a:latin typeface="Times New Roman" panose="02020603050405020304" pitchFamily="18" charset="0"/>
              </a:rPr>
              <a:t> (6)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Monday        May 27, 2024              9:00-11:00   (6)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                                                         13:00-15:00  (6)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Monday        June 3, 2024                9:00-11:00   (6)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                                                         13:00-15:00  (6)</a:t>
            </a:r>
          </a:p>
          <a:p>
            <a:pPr eaLnBrk="1" hangingPunct="1"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LISTENING TEST RE-TAKES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JUNE 14, 2024 </a:t>
            </a:r>
          </a:p>
          <a:p>
            <a:pPr eaLnBrk="1" hangingPunct="1">
              <a:buFontTx/>
              <a:buNone/>
            </a:pPr>
            <a:r>
              <a:rPr lang="it-IT" altLang="en-US" sz="1600" dirty="0">
                <a:latin typeface="Times New Roman" panose="02020603050405020304" pitchFamily="18" charset="0"/>
              </a:rPr>
              <a:t>					</a:t>
            </a:r>
          </a:p>
          <a:p>
            <a:pPr eaLnBrk="1" hangingPunct="1">
              <a:buFontTx/>
              <a:buNone/>
            </a:pPr>
            <a:endParaRPr lang="it-IT" altLang="en-US" sz="16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07"/>
    </mc:Choice>
    <mc:Fallback xmlns="">
      <p:transition spd="slow" advTm="34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91D440-3B7D-4045-A409-DEF6C3EA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Practice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EEEA3C-EE98-4726-A9B2-D4D7BD96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23" y="2689113"/>
            <a:ext cx="7455989" cy="3124658"/>
          </a:xfrm>
        </p:spPr>
        <p:txBody>
          <a:bodyPr anchor="ctr">
            <a:normAutofit/>
          </a:bodyPr>
          <a:lstStyle/>
          <a:p>
            <a:r>
              <a:rPr lang="en-US" sz="2100" dirty="0"/>
              <a:t>Pronunciation p 149</a:t>
            </a:r>
          </a:p>
          <a:p>
            <a:pPr lvl="1"/>
            <a:r>
              <a:rPr lang="en-US" sz="2100" dirty="0"/>
              <a:t>Catenation and elision</a:t>
            </a:r>
          </a:p>
          <a:p>
            <a:pPr lvl="1"/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Listening 8.9 where is the catenation or elision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Listening 8.10 predictions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Practice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9C2443-BBC2-4EDD-BF57-F18AE9D4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74E2D1C-D276-46BD-B9F5-25F24CCD2A96}" type="slidenum">
              <a:rPr lang="it-IT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6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19"/>
    </mc:Choice>
    <mc:Fallback xmlns="">
      <p:transition spd="slow" advTm="1009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3277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78" name="Group 3277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2779" name="Rectangle 3277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0" name="Rectangle 3277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1" name="Rectangle 3278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83" name="Rectangle 3278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F3F1E5E-5EAB-46F9-B4C5-A1F40C253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4200">
                <a:latin typeface="Times New Roman" panose="02020603050405020304" pitchFamily="18" charset="0"/>
              </a:rPr>
              <a:t>Counter-arguments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619E99C-9882-4438-9C07-3A026B4A5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A good speaker considers and evaluates perspectives that oppose their argument.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Considering, refuting or disproving these alternative perspectives, the speaker strengthens his or her own argument.</a:t>
            </a:r>
          </a:p>
          <a:p>
            <a:pPr eaLnBrk="1" hangingPunct="1"/>
            <a:r>
              <a:rPr lang="it-IT" altLang="en-US" sz="2100">
                <a:latin typeface="Times New Roman" panose="02020603050405020304" pitchFamily="18" charset="0"/>
              </a:rPr>
              <a:t>Use words and phrases that </a:t>
            </a:r>
            <a:r>
              <a:rPr lang="it-IT" altLang="en-US" sz="2100" b="1">
                <a:latin typeface="Times New Roman" panose="02020603050405020304" pitchFamily="18" charset="0"/>
              </a:rPr>
              <a:t>signal</a:t>
            </a:r>
            <a:r>
              <a:rPr lang="it-IT" altLang="en-US" sz="2100">
                <a:latin typeface="Times New Roman" panose="02020603050405020304" pitchFamily="18" charset="0"/>
              </a:rPr>
              <a:t> counter-arguments.</a:t>
            </a:r>
          </a:p>
          <a:p>
            <a:pPr eaLnBrk="1" hangingPunct="1">
              <a:buFontTx/>
              <a:buNone/>
            </a:pPr>
            <a:r>
              <a:rPr lang="it-IT" altLang="en-US" sz="2100">
                <a:latin typeface="Times New Roman" panose="02020603050405020304" pitchFamily="18" charset="0"/>
              </a:rPr>
              <a:t>    Ex. On the other hand / Nevertheless / I would argue that …                                           </a:t>
            </a:r>
          </a:p>
        </p:txBody>
      </p:sp>
      <p:cxnSp>
        <p:nvCxnSpPr>
          <p:cNvPr id="32785" name="Straight Connector 3278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9"/>
    </mc:Choice>
    <mc:Fallback xmlns="">
      <p:transition spd="slow" advTm="32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130A67-34D1-4948-AD76-E357D9D9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5 review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C1C079-EA21-4984-864F-C21002162875}"/>
              </a:ext>
            </a:extLst>
          </p:cNvPr>
          <p:cNvSpPr txBox="1"/>
          <p:nvPr/>
        </p:nvSpPr>
        <p:spPr>
          <a:xfrm>
            <a:off x="783771" y="3017522"/>
            <a:ext cx="745598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1. Pg 94 Persuasive statements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1292CB8-35AF-4E73-A15C-698CC649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A1E2A52E-C147-4BFC-BF11-A3C563D4C354}" type="slidenum">
              <a:rPr lang="en-US" altLang="en-US"/>
              <a:pPr defTabSz="914400"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628E21-82D1-4C11-BF7F-1497FC74AE6F}"/>
              </a:ext>
            </a:extLst>
          </p:cNvPr>
          <p:cNvSpPr txBox="1"/>
          <p:nvPr/>
        </p:nvSpPr>
        <p:spPr>
          <a:xfrm>
            <a:off x="3581400" y="2728913"/>
            <a:ext cx="5084763" cy="34813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2. pg. 95 Rhythm in rhetorical devices</a:t>
            </a:r>
          </a:p>
          <a:p>
            <a:pPr>
              <a:spcAft>
                <a:spcPts val="600"/>
              </a:spcAft>
            </a:pPr>
            <a:r>
              <a:rPr lang="en-US" sz="2800"/>
              <a:t>Exercises 1-3</a:t>
            </a:r>
          </a:p>
        </p:txBody>
      </p:sp>
    </p:spTree>
    <p:extLst>
      <p:ext uri="{BB962C8B-B14F-4D97-AF65-F5344CB8AC3E}">
        <p14:creationId xmlns:p14="http://schemas.microsoft.com/office/powerpoint/2010/main" val="8341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5470E1-D9D6-4D46-9EDE-F247CA232E8C}"/>
              </a:ext>
            </a:extLst>
          </p:cNvPr>
          <p:cNvSpPr txBox="1"/>
          <p:nvPr/>
        </p:nvSpPr>
        <p:spPr>
          <a:xfrm>
            <a:off x="783771" y="2524721"/>
            <a:ext cx="374372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Book pg 157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creenshot, monitor, computer&#10;&#10;Descrizione generata automaticamente">
            <a:extLst>
              <a:ext uri="{FF2B5EF4-FFF2-40B4-BE49-F238E27FC236}">
                <a16:creationId xmlns:a16="http://schemas.microsoft.com/office/drawing/2014/main" id="{3728070D-DC72-46F5-9F1F-12D7EA07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69" y="2568300"/>
            <a:ext cx="3167439" cy="178168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DE0716-5F3D-4C05-8A00-92B1412D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7E421A0-E3C2-4866-B260-D49FBBB79F48}" type="slidenum">
              <a:rPr lang="en-US" altLang="en-US" smtClean="0"/>
              <a:pPr defTabSz="914400"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38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93"/>
    </mc:Choice>
    <mc:Fallback xmlns="">
      <p:transition spd="slow" advTm="1910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A614549-5029-451B-83EA-28191EA11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r="2327" b="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2BBAF8-DB86-4E47-B97B-FCDE8222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7E421A0-E3C2-4866-B260-D49FBBB79F48}" type="slidenum">
              <a:rPr lang="it-IT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245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6"/>
    </mc:Choice>
    <mc:Fallback xmlns="">
      <p:transition spd="slow" advTm="394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9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7|7.7"/>
</p:tagLst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479</Words>
  <Application>Microsoft Office PowerPoint</Application>
  <PresentationFormat>Presentazione su schermo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Office Theme</vt:lpstr>
      <vt:lpstr>Listening and Speaking</vt:lpstr>
      <vt:lpstr>Homework for lesson 6</vt:lpstr>
      <vt:lpstr>April 22, 2024 is the day!</vt:lpstr>
      <vt:lpstr>Presentations</vt:lpstr>
      <vt:lpstr>Practice</vt:lpstr>
      <vt:lpstr>Counter-arguments</vt:lpstr>
      <vt:lpstr>Unit 5 review</vt:lpstr>
      <vt:lpstr>Presentazione standard di PowerPoint</vt:lpstr>
      <vt:lpstr>Presentazione standard di PowerPoint</vt:lpstr>
      <vt:lpstr>Presentazione standard di PowerPoint</vt:lpstr>
      <vt:lpstr>Homework for Lesson 7</vt:lpstr>
      <vt:lpstr>Reasons for learning to give a presentation: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20</cp:revision>
  <dcterms:created xsi:type="dcterms:W3CDTF">2020-04-23T08:18:02Z</dcterms:created>
  <dcterms:modified xsi:type="dcterms:W3CDTF">2024-04-23T07:23:19Z</dcterms:modified>
</cp:coreProperties>
</file>