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5"/>
  </p:notesMasterIdLst>
  <p:sldIdLst>
    <p:sldId id="256" r:id="rId2"/>
    <p:sldId id="303" r:id="rId3"/>
    <p:sldId id="334" r:id="rId4"/>
    <p:sldId id="335" r:id="rId5"/>
    <p:sldId id="325" r:id="rId6"/>
    <p:sldId id="327" r:id="rId7"/>
    <p:sldId id="307" r:id="rId8"/>
    <p:sldId id="308" r:id="rId9"/>
    <p:sldId id="261" r:id="rId10"/>
    <p:sldId id="313" r:id="rId11"/>
    <p:sldId id="267" r:id="rId12"/>
    <p:sldId id="336" r:id="rId13"/>
    <p:sldId id="337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773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6" Type="http://schemas.openxmlformats.org/officeDocument/2006/relationships/image" Target="../media/image27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6" Type="http://schemas.openxmlformats.org/officeDocument/2006/relationships/image" Target="../media/image27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B43013-A309-4E6E-9090-DE24AF784CE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76B7429-B0B5-43A8-8C54-C8FE25D96D13}">
      <dgm:prSet/>
      <dgm:spPr/>
      <dgm:t>
        <a:bodyPr/>
        <a:lstStyle/>
        <a:p>
          <a:r>
            <a:rPr lang="en-US"/>
            <a:t>1. Unit 10  Conflict pg. 170 – 171</a:t>
          </a:r>
        </a:p>
      </dgm:t>
    </dgm:pt>
    <dgm:pt modelId="{AF402598-3DBA-4B9B-8D78-DB5DF126FBBD}" type="parTrans" cxnId="{CDA8FC14-2EB2-408D-8C02-545E305F8E56}">
      <dgm:prSet/>
      <dgm:spPr/>
      <dgm:t>
        <a:bodyPr/>
        <a:lstStyle/>
        <a:p>
          <a:endParaRPr lang="en-US"/>
        </a:p>
      </dgm:t>
    </dgm:pt>
    <dgm:pt modelId="{6543D74E-80BD-4C6B-87E3-1BBE47FC41FD}" type="sibTrans" cxnId="{CDA8FC14-2EB2-408D-8C02-545E305F8E56}">
      <dgm:prSet/>
      <dgm:spPr/>
      <dgm:t>
        <a:bodyPr/>
        <a:lstStyle/>
        <a:p>
          <a:endParaRPr lang="en-US"/>
        </a:p>
      </dgm:t>
    </dgm:pt>
    <dgm:pt modelId="{73414703-226C-4284-82B5-C590071F180E}">
      <dgm:prSet/>
      <dgm:spPr/>
      <dgm:t>
        <a:bodyPr/>
        <a:lstStyle/>
        <a:p>
          <a:r>
            <a:rPr lang="en-US"/>
            <a:t>Read infographic and take notes</a:t>
          </a:r>
        </a:p>
      </dgm:t>
    </dgm:pt>
    <dgm:pt modelId="{F0266472-C8F9-4DB0-B3C5-41AE7C787D20}" type="parTrans" cxnId="{5746AACA-B976-480A-944E-D8F0CB8F2615}">
      <dgm:prSet/>
      <dgm:spPr/>
      <dgm:t>
        <a:bodyPr/>
        <a:lstStyle/>
        <a:p>
          <a:endParaRPr lang="en-US"/>
        </a:p>
      </dgm:t>
    </dgm:pt>
    <dgm:pt modelId="{6F6FBB19-0858-41C3-9348-F21CCEB142A3}" type="sibTrans" cxnId="{5746AACA-B976-480A-944E-D8F0CB8F2615}">
      <dgm:prSet/>
      <dgm:spPr/>
      <dgm:t>
        <a:bodyPr/>
        <a:lstStyle/>
        <a:p>
          <a:endParaRPr lang="en-US"/>
        </a:p>
      </dgm:t>
    </dgm:pt>
    <dgm:pt modelId="{D0C72E11-4A0D-4F1B-8BFA-60636B22DF9A}">
      <dgm:prSet/>
      <dgm:spPr/>
      <dgm:t>
        <a:bodyPr/>
        <a:lstStyle/>
        <a:p>
          <a:r>
            <a:rPr lang="en-US"/>
            <a:t>Watch the video Smash Things</a:t>
          </a:r>
        </a:p>
      </dgm:t>
    </dgm:pt>
    <dgm:pt modelId="{EA1D7365-E88F-4E1C-BF3E-9A07806BF771}" type="parTrans" cxnId="{22774C33-E66E-4AE0-8049-15E2E115301C}">
      <dgm:prSet/>
      <dgm:spPr/>
      <dgm:t>
        <a:bodyPr/>
        <a:lstStyle/>
        <a:p>
          <a:endParaRPr lang="en-US"/>
        </a:p>
      </dgm:t>
    </dgm:pt>
    <dgm:pt modelId="{3DE920A3-DAEE-4979-9C88-F92A17574A5D}" type="sibTrans" cxnId="{22774C33-E66E-4AE0-8049-15E2E115301C}">
      <dgm:prSet/>
      <dgm:spPr/>
      <dgm:t>
        <a:bodyPr/>
        <a:lstStyle/>
        <a:p>
          <a:endParaRPr lang="en-US"/>
        </a:p>
      </dgm:t>
    </dgm:pt>
    <dgm:pt modelId="{E9104242-BC49-4503-AFA0-C4BB811DC94F}">
      <dgm:prSet/>
      <dgm:spPr/>
      <dgm:t>
        <a:bodyPr/>
        <a:lstStyle/>
        <a:p>
          <a:r>
            <a:rPr lang="en-US"/>
            <a:t>2. Pg. 172 Conflict resolution </a:t>
          </a:r>
        </a:p>
      </dgm:t>
    </dgm:pt>
    <dgm:pt modelId="{2BC77031-49A9-4F4F-99B3-2099997DFFC8}" type="parTrans" cxnId="{F703F6F4-9D98-4DF8-BBE0-2068039CB781}">
      <dgm:prSet/>
      <dgm:spPr/>
      <dgm:t>
        <a:bodyPr/>
        <a:lstStyle/>
        <a:p>
          <a:endParaRPr lang="en-US"/>
        </a:p>
      </dgm:t>
    </dgm:pt>
    <dgm:pt modelId="{E09604DB-3517-4AF9-A1AD-F019160FDBE3}" type="sibTrans" cxnId="{F703F6F4-9D98-4DF8-BBE0-2068039CB781}">
      <dgm:prSet/>
      <dgm:spPr/>
      <dgm:t>
        <a:bodyPr/>
        <a:lstStyle/>
        <a:p>
          <a:endParaRPr lang="en-US"/>
        </a:p>
      </dgm:t>
    </dgm:pt>
    <dgm:pt modelId="{C036F8A9-F56F-4E5C-AED9-76097195CBA1}">
      <dgm:prSet/>
      <dgm:spPr/>
      <dgm:t>
        <a:bodyPr/>
        <a:lstStyle/>
        <a:p>
          <a:r>
            <a:rPr lang="en-US"/>
            <a:t>A. Vocabulary</a:t>
          </a:r>
        </a:p>
      </dgm:t>
    </dgm:pt>
    <dgm:pt modelId="{33E946DC-F355-4D52-A78B-0DC882DCA5FE}" type="parTrans" cxnId="{8A165211-2127-459C-AEFA-9B79106CA13F}">
      <dgm:prSet/>
      <dgm:spPr/>
      <dgm:t>
        <a:bodyPr/>
        <a:lstStyle/>
        <a:p>
          <a:endParaRPr lang="en-US"/>
        </a:p>
      </dgm:t>
    </dgm:pt>
    <dgm:pt modelId="{70AF4193-5BAB-4E1D-850F-715A720F6E53}" type="sibTrans" cxnId="{8A165211-2127-459C-AEFA-9B79106CA13F}">
      <dgm:prSet/>
      <dgm:spPr/>
      <dgm:t>
        <a:bodyPr/>
        <a:lstStyle/>
        <a:p>
          <a:endParaRPr lang="en-US"/>
        </a:p>
      </dgm:t>
    </dgm:pt>
    <dgm:pt modelId="{A2B6A9DB-9820-41CA-9F62-6AC6464F8216}">
      <dgm:prSet/>
      <dgm:spPr/>
      <dgm:t>
        <a:bodyPr/>
        <a:lstStyle/>
        <a:p>
          <a:r>
            <a:rPr lang="en-US"/>
            <a:t>Exercises 2, 3</a:t>
          </a:r>
        </a:p>
      </dgm:t>
    </dgm:pt>
    <dgm:pt modelId="{0854C49D-349B-4B83-A465-83E580B42B18}" type="parTrans" cxnId="{B5313331-363B-44E6-8202-D39ABCD9FE4C}">
      <dgm:prSet/>
      <dgm:spPr/>
      <dgm:t>
        <a:bodyPr/>
        <a:lstStyle/>
        <a:p>
          <a:endParaRPr lang="en-US"/>
        </a:p>
      </dgm:t>
    </dgm:pt>
    <dgm:pt modelId="{2EE6A46B-6857-4078-86A2-6F4366C0D3D2}" type="sibTrans" cxnId="{B5313331-363B-44E6-8202-D39ABCD9FE4C}">
      <dgm:prSet/>
      <dgm:spPr/>
      <dgm:t>
        <a:bodyPr/>
        <a:lstStyle/>
        <a:p>
          <a:endParaRPr lang="en-US"/>
        </a:p>
      </dgm:t>
    </dgm:pt>
    <dgm:pt modelId="{13AB347A-8D2D-4735-B947-20F4628C332E}">
      <dgm:prSet/>
      <dgm:spPr/>
      <dgm:t>
        <a:bodyPr/>
        <a:lstStyle/>
        <a:p>
          <a:r>
            <a:rPr lang="en-US" dirty="0"/>
            <a:t>Pg. 173 Listening  B, C, D</a:t>
          </a:r>
        </a:p>
      </dgm:t>
    </dgm:pt>
    <dgm:pt modelId="{75485FF1-0F8D-40F5-804F-FD4C5FA05317}" type="parTrans" cxnId="{A3489646-A3BF-4A55-AC0C-976C5C9657BF}">
      <dgm:prSet/>
      <dgm:spPr/>
      <dgm:t>
        <a:bodyPr/>
        <a:lstStyle/>
        <a:p>
          <a:endParaRPr lang="en-US"/>
        </a:p>
      </dgm:t>
    </dgm:pt>
    <dgm:pt modelId="{47B1D1B9-3B75-40BE-A60C-9EB092A5FE7F}" type="sibTrans" cxnId="{A3489646-A3BF-4A55-AC0C-976C5C9657BF}">
      <dgm:prSet/>
      <dgm:spPr/>
      <dgm:t>
        <a:bodyPr/>
        <a:lstStyle/>
        <a:p>
          <a:endParaRPr lang="en-US"/>
        </a:p>
      </dgm:t>
    </dgm:pt>
    <dgm:pt modelId="{53B95083-0D5D-40CE-B708-C8C82AA66478}">
      <dgm:prSet/>
      <dgm:spPr/>
      <dgm:t>
        <a:bodyPr/>
        <a:lstStyle/>
        <a:p>
          <a:r>
            <a:rPr lang="en-US"/>
            <a:t>3. Work on presentation outline and slides</a:t>
          </a:r>
        </a:p>
      </dgm:t>
    </dgm:pt>
    <dgm:pt modelId="{F5A8E3C0-1F69-4575-BBD0-83FE81BEC479}" type="parTrans" cxnId="{B451A418-E2B5-485B-9F52-788B8E62368C}">
      <dgm:prSet/>
      <dgm:spPr/>
      <dgm:t>
        <a:bodyPr/>
        <a:lstStyle/>
        <a:p>
          <a:endParaRPr lang="en-US"/>
        </a:p>
      </dgm:t>
    </dgm:pt>
    <dgm:pt modelId="{72C28B0A-A1DE-45B6-BD81-26FA8991E693}" type="sibTrans" cxnId="{B451A418-E2B5-485B-9F52-788B8E62368C}">
      <dgm:prSet/>
      <dgm:spPr/>
      <dgm:t>
        <a:bodyPr/>
        <a:lstStyle/>
        <a:p>
          <a:endParaRPr lang="en-US"/>
        </a:p>
      </dgm:t>
    </dgm:pt>
    <dgm:pt modelId="{B662D65C-580D-489C-96A9-77C08BDA237B}" type="pres">
      <dgm:prSet presAssocID="{32B43013-A309-4E6E-9090-DE24AF784CEF}" presName="linear" presStyleCnt="0">
        <dgm:presLayoutVars>
          <dgm:animLvl val="lvl"/>
          <dgm:resizeHandles val="exact"/>
        </dgm:presLayoutVars>
      </dgm:prSet>
      <dgm:spPr/>
    </dgm:pt>
    <dgm:pt modelId="{29066A7D-56CF-4625-A9B5-FFDCF67522B2}" type="pres">
      <dgm:prSet presAssocID="{C76B7429-B0B5-43A8-8C54-C8FE25D96D1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FE5A1AA-FDF1-4245-85A9-0ADB09F9DA92}" type="pres">
      <dgm:prSet presAssocID="{6543D74E-80BD-4C6B-87E3-1BBE47FC41FD}" presName="spacer" presStyleCnt="0"/>
      <dgm:spPr/>
    </dgm:pt>
    <dgm:pt modelId="{5727DD87-BE8C-490D-86B8-FCDD604A5187}" type="pres">
      <dgm:prSet presAssocID="{73414703-226C-4284-82B5-C590071F180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A5C086A-EFF2-49F8-A537-DA6272C3D599}" type="pres">
      <dgm:prSet presAssocID="{6F6FBB19-0858-41C3-9348-F21CCEB142A3}" presName="spacer" presStyleCnt="0"/>
      <dgm:spPr/>
    </dgm:pt>
    <dgm:pt modelId="{E7B118FF-38EC-423A-B64E-61687D16757D}" type="pres">
      <dgm:prSet presAssocID="{D0C72E11-4A0D-4F1B-8BFA-60636B22DF9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73A37BD-8ED8-4520-B3FD-82D0548FF0C7}" type="pres">
      <dgm:prSet presAssocID="{3DE920A3-DAEE-4979-9C88-F92A17574A5D}" presName="spacer" presStyleCnt="0"/>
      <dgm:spPr/>
    </dgm:pt>
    <dgm:pt modelId="{35CB97C1-F700-4745-AC95-10E89CFA2381}" type="pres">
      <dgm:prSet presAssocID="{E9104242-BC49-4503-AFA0-C4BB811DC94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691D8E9-147E-45EE-AADA-E8F581E8A9D8}" type="pres">
      <dgm:prSet presAssocID="{E9104242-BC49-4503-AFA0-C4BB811DC94F}" presName="childText" presStyleLbl="revTx" presStyleIdx="0" presStyleCnt="1">
        <dgm:presLayoutVars>
          <dgm:bulletEnabled val="1"/>
        </dgm:presLayoutVars>
      </dgm:prSet>
      <dgm:spPr/>
    </dgm:pt>
    <dgm:pt modelId="{F84C83AC-268E-4C57-9CAE-C218271D97EC}" type="pres">
      <dgm:prSet presAssocID="{53B95083-0D5D-40CE-B708-C8C82AA6647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A165211-2127-459C-AEFA-9B79106CA13F}" srcId="{E9104242-BC49-4503-AFA0-C4BB811DC94F}" destId="{C036F8A9-F56F-4E5C-AED9-76097195CBA1}" srcOrd="0" destOrd="0" parTransId="{33E946DC-F355-4D52-A78B-0DC882DCA5FE}" sibTransId="{70AF4193-5BAB-4E1D-850F-715A720F6E53}"/>
    <dgm:cxn modelId="{CDA8FC14-2EB2-408D-8C02-545E305F8E56}" srcId="{32B43013-A309-4E6E-9090-DE24AF784CEF}" destId="{C76B7429-B0B5-43A8-8C54-C8FE25D96D13}" srcOrd="0" destOrd="0" parTransId="{AF402598-3DBA-4B9B-8D78-DB5DF126FBBD}" sibTransId="{6543D74E-80BD-4C6B-87E3-1BBE47FC41FD}"/>
    <dgm:cxn modelId="{B451A418-E2B5-485B-9F52-788B8E62368C}" srcId="{32B43013-A309-4E6E-9090-DE24AF784CEF}" destId="{53B95083-0D5D-40CE-B708-C8C82AA66478}" srcOrd="4" destOrd="0" parTransId="{F5A8E3C0-1F69-4575-BBD0-83FE81BEC479}" sibTransId="{72C28B0A-A1DE-45B6-BD81-26FA8991E693}"/>
    <dgm:cxn modelId="{10D55B2B-AE46-47F0-84EE-D4F5C59DDA1E}" type="presOf" srcId="{D0C72E11-4A0D-4F1B-8BFA-60636B22DF9A}" destId="{E7B118FF-38EC-423A-B64E-61687D16757D}" srcOrd="0" destOrd="0" presId="urn:microsoft.com/office/officeart/2005/8/layout/vList2"/>
    <dgm:cxn modelId="{B5313331-363B-44E6-8202-D39ABCD9FE4C}" srcId="{E9104242-BC49-4503-AFA0-C4BB811DC94F}" destId="{A2B6A9DB-9820-41CA-9F62-6AC6464F8216}" srcOrd="1" destOrd="0" parTransId="{0854C49D-349B-4B83-A465-83E580B42B18}" sibTransId="{2EE6A46B-6857-4078-86A2-6F4366C0D3D2}"/>
    <dgm:cxn modelId="{E757E732-F38C-43F1-B56A-7D1A7734415C}" type="presOf" srcId="{13AB347A-8D2D-4735-B947-20F4628C332E}" destId="{4691D8E9-147E-45EE-AADA-E8F581E8A9D8}" srcOrd="0" destOrd="2" presId="urn:microsoft.com/office/officeart/2005/8/layout/vList2"/>
    <dgm:cxn modelId="{22774C33-E66E-4AE0-8049-15E2E115301C}" srcId="{32B43013-A309-4E6E-9090-DE24AF784CEF}" destId="{D0C72E11-4A0D-4F1B-8BFA-60636B22DF9A}" srcOrd="2" destOrd="0" parTransId="{EA1D7365-E88F-4E1C-BF3E-9A07806BF771}" sibTransId="{3DE920A3-DAEE-4979-9C88-F92A17574A5D}"/>
    <dgm:cxn modelId="{E198FF3A-9FA9-4DA6-8783-0A5E6DA96F2D}" type="presOf" srcId="{C76B7429-B0B5-43A8-8C54-C8FE25D96D13}" destId="{29066A7D-56CF-4625-A9B5-FFDCF67522B2}" srcOrd="0" destOrd="0" presId="urn:microsoft.com/office/officeart/2005/8/layout/vList2"/>
    <dgm:cxn modelId="{A19D3E44-A8BF-41A0-B2D0-AEC3266DF26A}" type="presOf" srcId="{E9104242-BC49-4503-AFA0-C4BB811DC94F}" destId="{35CB97C1-F700-4745-AC95-10E89CFA2381}" srcOrd="0" destOrd="0" presId="urn:microsoft.com/office/officeart/2005/8/layout/vList2"/>
    <dgm:cxn modelId="{A3489646-A3BF-4A55-AC0C-976C5C9657BF}" srcId="{E9104242-BC49-4503-AFA0-C4BB811DC94F}" destId="{13AB347A-8D2D-4735-B947-20F4628C332E}" srcOrd="2" destOrd="0" parTransId="{75485FF1-0F8D-40F5-804F-FD4C5FA05317}" sibTransId="{47B1D1B9-3B75-40BE-A60C-9EB092A5FE7F}"/>
    <dgm:cxn modelId="{BF6DF083-4757-47DB-9F7F-8A70F3ADDBE2}" type="presOf" srcId="{73414703-226C-4284-82B5-C590071F180E}" destId="{5727DD87-BE8C-490D-86B8-FCDD604A5187}" srcOrd="0" destOrd="0" presId="urn:microsoft.com/office/officeart/2005/8/layout/vList2"/>
    <dgm:cxn modelId="{E4DBB385-6815-494E-AD5C-3359DC640D90}" type="presOf" srcId="{53B95083-0D5D-40CE-B708-C8C82AA66478}" destId="{F84C83AC-268E-4C57-9CAE-C218271D97EC}" srcOrd="0" destOrd="0" presId="urn:microsoft.com/office/officeart/2005/8/layout/vList2"/>
    <dgm:cxn modelId="{5F1DD79B-3FB3-4000-9F25-046C5A5C4FD8}" type="presOf" srcId="{A2B6A9DB-9820-41CA-9F62-6AC6464F8216}" destId="{4691D8E9-147E-45EE-AADA-E8F581E8A9D8}" srcOrd="0" destOrd="1" presId="urn:microsoft.com/office/officeart/2005/8/layout/vList2"/>
    <dgm:cxn modelId="{7153399D-7722-432A-B301-C7B0895399C4}" type="presOf" srcId="{C036F8A9-F56F-4E5C-AED9-76097195CBA1}" destId="{4691D8E9-147E-45EE-AADA-E8F581E8A9D8}" srcOrd="0" destOrd="0" presId="urn:microsoft.com/office/officeart/2005/8/layout/vList2"/>
    <dgm:cxn modelId="{5746AACA-B976-480A-944E-D8F0CB8F2615}" srcId="{32B43013-A309-4E6E-9090-DE24AF784CEF}" destId="{73414703-226C-4284-82B5-C590071F180E}" srcOrd="1" destOrd="0" parTransId="{F0266472-C8F9-4DB0-B3C5-41AE7C787D20}" sibTransId="{6F6FBB19-0858-41C3-9348-F21CCEB142A3}"/>
    <dgm:cxn modelId="{6754A5F1-BDA7-4F51-B784-D34756F82422}" type="presOf" srcId="{32B43013-A309-4E6E-9090-DE24AF784CEF}" destId="{B662D65C-580D-489C-96A9-77C08BDA237B}" srcOrd="0" destOrd="0" presId="urn:microsoft.com/office/officeart/2005/8/layout/vList2"/>
    <dgm:cxn modelId="{F703F6F4-9D98-4DF8-BBE0-2068039CB781}" srcId="{32B43013-A309-4E6E-9090-DE24AF784CEF}" destId="{E9104242-BC49-4503-AFA0-C4BB811DC94F}" srcOrd="3" destOrd="0" parTransId="{2BC77031-49A9-4F4F-99B3-2099997DFFC8}" sibTransId="{E09604DB-3517-4AF9-A1AD-F019160FDBE3}"/>
    <dgm:cxn modelId="{4DB96A3C-FE18-49BC-8B53-C3E14314412C}" type="presParOf" srcId="{B662D65C-580D-489C-96A9-77C08BDA237B}" destId="{29066A7D-56CF-4625-A9B5-FFDCF67522B2}" srcOrd="0" destOrd="0" presId="urn:microsoft.com/office/officeart/2005/8/layout/vList2"/>
    <dgm:cxn modelId="{9907A459-8F89-4BE4-8D39-C7DEE4C76A75}" type="presParOf" srcId="{B662D65C-580D-489C-96A9-77C08BDA237B}" destId="{7FE5A1AA-FDF1-4245-85A9-0ADB09F9DA92}" srcOrd="1" destOrd="0" presId="urn:microsoft.com/office/officeart/2005/8/layout/vList2"/>
    <dgm:cxn modelId="{4BDC61F2-DEE3-408C-B5EA-4612F847866C}" type="presParOf" srcId="{B662D65C-580D-489C-96A9-77C08BDA237B}" destId="{5727DD87-BE8C-490D-86B8-FCDD604A5187}" srcOrd="2" destOrd="0" presId="urn:microsoft.com/office/officeart/2005/8/layout/vList2"/>
    <dgm:cxn modelId="{EF5254A3-0083-4FD1-9CBA-56D62E3405DC}" type="presParOf" srcId="{B662D65C-580D-489C-96A9-77C08BDA237B}" destId="{9A5C086A-EFF2-49F8-A537-DA6272C3D599}" srcOrd="3" destOrd="0" presId="urn:microsoft.com/office/officeart/2005/8/layout/vList2"/>
    <dgm:cxn modelId="{41465871-301C-4D35-BEBA-05DE1D4AADE4}" type="presParOf" srcId="{B662D65C-580D-489C-96A9-77C08BDA237B}" destId="{E7B118FF-38EC-423A-B64E-61687D16757D}" srcOrd="4" destOrd="0" presId="urn:microsoft.com/office/officeart/2005/8/layout/vList2"/>
    <dgm:cxn modelId="{8D99300B-6190-45B3-80ED-99236735C420}" type="presParOf" srcId="{B662D65C-580D-489C-96A9-77C08BDA237B}" destId="{173A37BD-8ED8-4520-B3FD-82D0548FF0C7}" srcOrd="5" destOrd="0" presId="urn:microsoft.com/office/officeart/2005/8/layout/vList2"/>
    <dgm:cxn modelId="{7C33C736-10D3-4A13-9B26-A9BB6551C1AC}" type="presParOf" srcId="{B662D65C-580D-489C-96A9-77C08BDA237B}" destId="{35CB97C1-F700-4745-AC95-10E89CFA2381}" srcOrd="6" destOrd="0" presId="urn:microsoft.com/office/officeart/2005/8/layout/vList2"/>
    <dgm:cxn modelId="{81297607-D120-4DD4-A0FC-FD7CEACCB031}" type="presParOf" srcId="{B662D65C-580D-489C-96A9-77C08BDA237B}" destId="{4691D8E9-147E-45EE-AADA-E8F581E8A9D8}" srcOrd="7" destOrd="0" presId="urn:microsoft.com/office/officeart/2005/8/layout/vList2"/>
    <dgm:cxn modelId="{3B49A932-5E4A-4B3A-9BF2-C000BCEA1954}" type="presParOf" srcId="{B662D65C-580D-489C-96A9-77C08BDA237B}" destId="{F84C83AC-268E-4C57-9CAE-C218271D97E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23879A-2DFB-4E98-B03D-BD35FE26AAA6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2D46D8A4-7445-44E6-A55B-DB406EA1DE8B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Work with a partner. Answer the questions</a:t>
          </a:r>
          <a:endParaRPr lang="en-US"/>
        </a:p>
      </dgm:t>
    </dgm:pt>
    <dgm:pt modelId="{DA6ACB81-4933-40B9-8787-A25A57C825DA}" type="parTrans" cxnId="{B4C1640F-4119-4247-AE55-67F22A388C20}">
      <dgm:prSet/>
      <dgm:spPr/>
      <dgm:t>
        <a:bodyPr/>
        <a:lstStyle/>
        <a:p>
          <a:endParaRPr lang="en-US"/>
        </a:p>
      </dgm:t>
    </dgm:pt>
    <dgm:pt modelId="{B938D331-8F18-4D87-B67C-DC2584B355D4}" type="sibTrans" cxnId="{B4C1640F-4119-4247-AE55-67F22A388C2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C6C2E14-32CF-4B05-8CCB-BE0284862285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To what extent is conflict inevitable in life</a:t>
          </a:r>
          <a:r>
            <a:rPr lang="en-US"/>
            <a:t>?</a:t>
          </a:r>
        </a:p>
      </dgm:t>
    </dgm:pt>
    <dgm:pt modelId="{02254BDA-97C7-4BC9-A8F8-063D0D375F7D}" type="parTrans" cxnId="{11739F94-1B75-45A6-AEB8-A53B3DC60BB4}">
      <dgm:prSet/>
      <dgm:spPr/>
      <dgm:t>
        <a:bodyPr/>
        <a:lstStyle/>
        <a:p>
          <a:endParaRPr lang="en-US"/>
        </a:p>
      </dgm:t>
    </dgm:pt>
    <dgm:pt modelId="{D1448361-BF83-4922-B0A5-8BE7C31FD045}" type="sibTrans" cxnId="{11739F94-1B75-45A6-AEB8-A53B3DC60BB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0B16B5F-C2D4-4EC9-96FB-BF2675CED5B6}">
      <dgm:prSet/>
      <dgm:spPr/>
      <dgm:t>
        <a:bodyPr/>
        <a:lstStyle/>
        <a:p>
          <a:pPr>
            <a:lnSpc>
              <a:spcPct val="100000"/>
            </a:lnSpc>
          </a:pPr>
          <a:r>
            <a:rPr lang="it-IT"/>
            <a:t>Would the world be perfect if there were no conflict?</a:t>
          </a:r>
          <a:endParaRPr lang="en-US"/>
        </a:p>
      </dgm:t>
    </dgm:pt>
    <dgm:pt modelId="{FD5699F9-9896-4E8E-A242-4EFF69B175E7}" type="parTrans" cxnId="{1F896F16-E4FF-4F1E-B183-84DE0EF2C04B}">
      <dgm:prSet/>
      <dgm:spPr/>
      <dgm:t>
        <a:bodyPr/>
        <a:lstStyle/>
        <a:p>
          <a:endParaRPr lang="en-US"/>
        </a:p>
      </dgm:t>
    </dgm:pt>
    <dgm:pt modelId="{D4152ACF-CC67-44E2-9B6B-F8A1FA968D13}" type="sibTrans" cxnId="{1F896F16-E4FF-4F1E-B183-84DE0EF2C04B}">
      <dgm:prSet/>
      <dgm:spPr/>
      <dgm:t>
        <a:bodyPr/>
        <a:lstStyle/>
        <a:p>
          <a:endParaRPr lang="en-US"/>
        </a:p>
      </dgm:t>
    </dgm:pt>
    <dgm:pt modelId="{ED3A80E6-C06A-4355-BC1A-D9600CD32903}" type="pres">
      <dgm:prSet presAssocID="{7D23879A-2DFB-4E98-B03D-BD35FE26AAA6}" presName="root" presStyleCnt="0">
        <dgm:presLayoutVars>
          <dgm:dir/>
          <dgm:resizeHandles val="exact"/>
        </dgm:presLayoutVars>
      </dgm:prSet>
      <dgm:spPr/>
    </dgm:pt>
    <dgm:pt modelId="{5184CADF-A2D2-4233-BF76-4F1731E03E61}" type="pres">
      <dgm:prSet presAssocID="{7D23879A-2DFB-4E98-B03D-BD35FE26AAA6}" presName="container" presStyleCnt="0">
        <dgm:presLayoutVars>
          <dgm:dir/>
          <dgm:resizeHandles val="exact"/>
        </dgm:presLayoutVars>
      </dgm:prSet>
      <dgm:spPr/>
    </dgm:pt>
    <dgm:pt modelId="{2B383FC2-469D-4A73-B5A5-7D835D5BFE88}" type="pres">
      <dgm:prSet presAssocID="{2D46D8A4-7445-44E6-A55B-DB406EA1DE8B}" presName="compNode" presStyleCnt="0"/>
      <dgm:spPr/>
    </dgm:pt>
    <dgm:pt modelId="{475D47C0-0D31-499A-AB55-7B193E774256}" type="pres">
      <dgm:prSet presAssocID="{2D46D8A4-7445-44E6-A55B-DB406EA1DE8B}" presName="iconBgRect" presStyleLbl="bgShp" presStyleIdx="0" presStyleCnt="3"/>
      <dgm:spPr/>
    </dgm:pt>
    <dgm:pt modelId="{688E51BB-84E3-4E44-A2FB-D6DAB5ABEB48}" type="pres">
      <dgm:prSet presAssocID="{2D46D8A4-7445-44E6-A55B-DB406EA1DE8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mande"/>
        </a:ext>
      </dgm:extLst>
    </dgm:pt>
    <dgm:pt modelId="{44EC0377-174B-4F99-8B5C-8CCA0C03E692}" type="pres">
      <dgm:prSet presAssocID="{2D46D8A4-7445-44E6-A55B-DB406EA1DE8B}" presName="spaceRect" presStyleCnt="0"/>
      <dgm:spPr/>
    </dgm:pt>
    <dgm:pt modelId="{56D8AB9E-558A-40E0-8C5D-50F67D85908A}" type="pres">
      <dgm:prSet presAssocID="{2D46D8A4-7445-44E6-A55B-DB406EA1DE8B}" presName="textRect" presStyleLbl="revTx" presStyleIdx="0" presStyleCnt="3">
        <dgm:presLayoutVars>
          <dgm:chMax val="1"/>
          <dgm:chPref val="1"/>
        </dgm:presLayoutVars>
      </dgm:prSet>
      <dgm:spPr/>
    </dgm:pt>
    <dgm:pt modelId="{63AA65F8-1520-486D-A42C-2F3702087372}" type="pres">
      <dgm:prSet presAssocID="{B938D331-8F18-4D87-B67C-DC2584B355D4}" presName="sibTrans" presStyleLbl="sibTrans2D1" presStyleIdx="0" presStyleCnt="0"/>
      <dgm:spPr/>
    </dgm:pt>
    <dgm:pt modelId="{D21FD2CA-F4CE-487A-ADCD-38169179CD04}" type="pres">
      <dgm:prSet presAssocID="{9C6C2E14-32CF-4B05-8CCB-BE0284862285}" presName="compNode" presStyleCnt="0"/>
      <dgm:spPr/>
    </dgm:pt>
    <dgm:pt modelId="{5993C1BF-0A99-49CB-A05E-217C8223D14E}" type="pres">
      <dgm:prSet presAssocID="{9C6C2E14-32CF-4B05-8CCB-BE0284862285}" presName="iconBgRect" presStyleLbl="bgShp" presStyleIdx="1" presStyleCnt="3"/>
      <dgm:spPr/>
    </dgm:pt>
    <dgm:pt modelId="{9B764CE6-7D7F-4417-98EE-95C169647275}" type="pres">
      <dgm:prSet presAssocID="{9C6C2E14-32CF-4B05-8CCB-BE028486228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vil Face Outline"/>
        </a:ext>
      </dgm:extLst>
    </dgm:pt>
    <dgm:pt modelId="{E58A192F-1EB6-4999-ADE9-7322F2A05FE9}" type="pres">
      <dgm:prSet presAssocID="{9C6C2E14-32CF-4B05-8CCB-BE0284862285}" presName="spaceRect" presStyleCnt="0"/>
      <dgm:spPr/>
    </dgm:pt>
    <dgm:pt modelId="{463F1A90-DC1A-4C35-9343-3B093C6EA61A}" type="pres">
      <dgm:prSet presAssocID="{9C6C2E14-32CF-4B05-8CCB-BE0284862285}" presName="textRect" presStyleLbl="revTx" presStyleIdx="1" presStyleCnt="3">
        <dgm:presLayoutVars>
          <dgm:chMax val="1"/>
          <dgm:chPref val="1"/>
        </dgm:presLayoutVars>
      </dgm:prSet>
      <dgm:spPr/>
    </dgm:pt>
    <dgm:pt modelId="{AF4B6AF2-261B-4B3E-8A43-10689D39EFAE}" type="pres">
      <dgm:prSet presAssocID="{D1448361-BF83-4922-B0A5-8BE7C31FD045}" presName="sibTrans" presStyleLbl="sibTrans2D1" presStyleIdx="0" presStyleCnt="0"/>
      <dgm:spPr/>
    </dgm:pt>
    <dgm:pt modelId="{273F0887-A561-488B-AD8D-7A4494A6C71B}" type="pres">
      <dgm:prSet presAssocID="{C0B16B5F-C2D4-4EC9-96FB-BF2675CED5B6}" presName="compNode" presStyleCnt="0"/>
      <dgm:spPr/>
    </dgm:pt>
    <dgm:pt modelId="{2FAECC2C-B51D-4C6C-90D2-E1C0CA91C289}" type="pres">
      <dgm:prSet presAssocID="{C0B16B5F-C2D4-4EC9-96FB-BF2675CED5B6}" presName="iconBgRect" presStyleLbl="bgShp" presStyleIdx="2" presStyleCnt="3"/>
      <dgm:spPr/>
    </dgm:pt>
    <dgm:pt modelId="{8B602005-DEA8-430B-BE43-01C1AB08AC53}" type="pres">
      <dgm:prSet presAssocID="{C0B16B5F-C2D4-4EC9-96FB-BF2675CED5B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71607543-2086-4F4C-A3D3-6C1C4F1D29B9}" type="pres">
      <dgm:prSet presAssocID="{C0B16B5F-C2D4-4EC9-96FB-BF2675CED5B6}" presName="spaceRect" presStyleCnt="0"/>
      <dgm:spPr/>
    </dgm:pt>
    <dgm:pt modelId="{C4EDD29C-DB03-4168-9C79-4A402505D3E3}" type="pres">
      <dgm:prSet presAssocID="{C0B16B5F-C2D4-4EC9-96FB-BF2675CED5B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4C1640F-4119-4247-AE55-67F22A388C20}" srcId="{7D23879A-2DFB-4E98-B03D-BD35FE26AAA6}" destId="{2D46D8A4-7445-44E6-A55B-DB406EA1DE8B}" srcOrd="0" destOrd="0" parTransId="{DA6ACB81-4933-40B9-8787-A25A57C825DA}" sibTransId="{B938D331-8F18-4D87-B67C-DC2584B355D4}"/>
    <dgm:cxn modelId="{1F896F16-E4FF-4F1E-B183-84DE0EF2C04B}" srcId="{7D23879A-2DFB-4E98-B03D-BD35FE26AAA6}" destId="{C0B16B5F-C2D4-4EC9-96FB-BF2675CED5B6}" srcOrd="2" destOrd="0" parTransId="{FD5699F9-9896-4E8E-A242-4EFF69B175E7}" sibTransId="{D4152ACF-CC67-44E2-9B6B-F8A1FA968D13}"/>
    <dgm:cxn modelId="{A6CAC716-CB37-48D6-BE51-4A73DDD4890C}" type="presOf" srcId="{9C6C2E14-32CF-4B05-8CCB-BE0284862285}" destId="{463F1A90-DC1A-4C35-9343-3B093C6EA61A}" srcOrd="0" destOrd="0" presId="urn:microsoft.com/office/officeart/2018/2/layout/IconCircleList"/>
    <dgm:cxn modelId="{67117D1D-AEFF-4B2D-9A5E-B9DC8094C558}" type="presOf" srcId="{C0B16B5F-C2D4-4EC9-96FB-BF2675CED5B6}" destId="{C4EDD29C-DB03-4168-9C79-4A402505D3E3}" srcOrd="0" destOrd="0" presId="urn:microsoft.com/office/officeart/2018/2/layout/IconCircleList"/>
    <dgm:cxn modelId="{F1811963-58B9-4B65-ADD0-BD021EC9DE74}" type="presOf" srcId="{B938D331-8F18-4D87-B67C-DC2584B355D4}" destId="{63AA65F8-1520-486D-A42C-2F3702087372}" srcOrd="0" destOrd="0" presId="urn:microsoft.com/office/officeart/2018/2/layout/IconCircleList"/>
    <dgm:cxn modelId="{407D4F88-69FA-4A60-B095-F0077FF1DA6E}" type="presOf" srcId="{2D46D8A4-7445-44E6-A55B-DB406EA1DE8B}" destId="{56D8AB9E-558A-40E0-8C5D-50F67D85908A}" srcOrd="0" destOrd="0" presId="urn:microsoft.com/office/officeart/2018/2/layout/IconCircleList"/>
    <dgm:cxn modelId="{11739F94-1B75-45A6-AEB8-A53B3DC60BB4}" srcId="{7D23879A-2DFB-4E98-B03D-BD35FE26AAA6}" destId="{9C6C2E14-32CF-4B05-8CCB-BE0284862285}" srcOrd="1" destOrd="0" parTransId="{02254BDA-97C7-4BC9-A8F8-063D0D375F7D}" sibTransId="{D1448361-BF83-4922-B0A5-8BE7C31FD045}"/>
    <dgm:cxn modelId="{3B4411B0-9AFB-477F-9FD3-CBE2E0B7C29C}" type="presOf" srcId="{7D23879A-2DFB-4E98-B03D-BD35FE26AAA6}" destId="{ED3A80E6-C06A-4355-BC1A-D9600CD32903}" srcOrd="0" destOrd="0" presId="urn:microsoft.com/office/officeart/2018/2/layout/IconCircleList"/>
    <dgm:cxn modelId="{03570BFB-E5CB-4005-943F-EB15D63C682D}" type="presOf" srcId="{D1448361-BF83-4922-B0A5-8BE7C31FD045}" destId="{AF4B6AF2-261B-4B3E-8A43-10689D39EFAE}" srcOrd="0" destOrd="0" presId="urn:microsoft.com/office/officeart/2018/2/layout/IconCircleList"/>
    <dgm:cxn modelId="{9EBD9758-E0BD-4236-86AE-D86C2AC266A0}" type="presParOf" srcId="{ED3A80E6-C06A-4355-BC1A-D9600CD32903}" destId="{5184CADF-A2D2-4233-BF76-4F1731E03E61}" srcOrd="0" destOrd="0" presId="urn:microsoft.com/office/officeart/2018/2/layout/IconCircleList"/>
    <dgm:cxn modelId="{AAF4895E-6ADF-45D7-8E9A-DE8F8072D96F}" type="presParOf" srcId="{5184CADF-A2D2-4233-BF76-4F1731E03E61}" destId="{2B383FC2-469D-4A73-B5A5-7D835D5BFE88}" srcOrd="0" destOrd="0" presId="urn:microsoft.com/office/officeart/2018/2/layout/IconCircleList"/>
    <dgm:cxn modelId="{0DB3A318-24DA-4518-9124-25170994E458}" type="presParOf" srcId="{2B383FC2-469D-4A73-B5A5-7D835D5BFE88}" destId="{475D47C0-0D31-499A-AB55-7B193E774256}" srcOrd="0" destOrd="0" presId="urn:microsoft.com/office/officeart/2018/2/layout/IconCircleList"/>
    <dgm:cxn modelId="{7247979F-3265-4DEE-83CB-A35E395722BA}" type="presParOf" srcId="{2B383FC2-469D-4A73-B5A5-7D835D5BFE88}" destId="{688E51BB-84E3-4E44-A2FB-D6DAB5ABEB48}" srcOrd="1" destOrd="0" presId="urn:microsoft.com/office/officeart/2018/2/layout/IconCircleList"/>
    <dgm:cxn modelId="{EB4B73AA-E218-489C-B491-63A393785C42}" type="presParOf" srcId="{2B383FC2-469D-4A73-B5A5-7D835D5BFE88}" destId="{44EC0377-174B-4F99-8B5C-8CCA0C03E692}" srcOrd="2" destOrd="0" presId="urn:microsoft.com/office/officeart/2018/2/layout/IconCircleList"/>
    <dgm:cxn modelId="{EFBBB836-13AE-4F49-8A31-976703B62489}" type="presParOf" srcId="{2B383FC2-469D-4A73-B5A5-7D835D5BFE88}" destId="{56D8AB9E-558A-40E0-8C5D-50F67D85908A}" srcOrd="3" destOrd="0" presId="urn:microsoft.com/office/officeart/2018/2/layout/IconCircleList"/>
    <dgm:cxn modelId="{B941106C-C2BC-425C-8DAF-F5D1D73D4C56}" type="presParOf" srcId="{5184CADF-A2D2-4233-BF76-4F1731E03E61}" destId="{63AA65F8-1520-486D-A42C-2F3702087372}" srcOrd="1" destOrd="0" presId="urn:microsoft.com/office/officeart/2018/2/layout/IconCircleList"/>
    <dgm:cxn modelId="{8E94B71D-900D-4356-AA18-5F06DB1B785F}" type="presParOf" srcId="{5184CADF-A2D2-4233-BF76-4F1731E03E61}" destId="{D21FD2CA-F4CE-487A-ADCD-38169179CD04}" srcOrd="2" destOrd="0" presId="urn:microsoft.com/office/officeart/2018/2/layout/IconCircleList"/>
    <dgm:cxn modelId="{EB99D421-599F-43F3-8CF8-96A5663DCE2D}" type="presParOf" srcId="{D21FD2CA-F4CE-487A-ADCD-38169179CD04}" destId="{5993C1BF-0A99-49CB-A05E-217C8223D14E}" srcOrd="0" destOrd="0" presId="urn:microsoft.com/office/officeart/2018/2/layout/IconCircleList"/>
    <dgm:cxn modelId="{82A620EF-C89B-4E26-90B9-F35E3C8A7492}" type="presParOf" srcId="{D21FD2CA-F4CE-487A-ADCD-38169179CD04}" destId="{9B764CE6-7D7F-4417-98EE-95C169647275}" srcOrd="1" destOrd="0" presId="urn:microsoft.com/office/officeart/2018/2/layout/IconCircleList"/>
    <dgm:cxn modelId="{3542BA09-CA8F-4955-805B-38FC7200CFC4}" type="presParOf" srcId="{D21FD2CA-F4CE-487A-ADCD-38169179CD04}" destId="{E58A192F-1EB6-4999-ADE9-7322F2A05FE9}" srcOrd="2" destOrd="0" presId="urn:microsoft.com/office/officeart/2018/2/layout/IconCircleList"/>
    <dgm:cxn modelId="{89E0CCDB-F186-4F30-BD98-21248B3382F8}" type="presParOf" srcId="{D21FD2CA-F4CE-487A-ADCD-38169179CD04}" destId="{463F1A90-DC1A-4C35-9343-3B093C6EA61A}" srcOrd="3" destOrd="0" presId="urn:microsoft.com/office/officeart/2018/2/layout/IconCircleList"/>
    <dgm:cxn modelId="{7E7F5E22-316B-4F05-9F7D-FEC7B5F950B4}" type="presParOf" srcId="{5184CADF-A2D2-4233-BF76-4F1731E03E61}" destId="{AF4B6AF2-261B-4B3E-8A43-10689D39EFAE}" srcOrd="3" destOrd="0" presId="urn:microsoft.com/office/officeart/2018/2/layout/IconCircleList"/>
    <dgm:cxn modelId="{3BF992C2-EE77-4878-ADDC-3CD0B62E97DF}" type="presParOf" srcId="{5184CADF-A2D2-4233-BF76-4F1731E03E61}" destId="{273F0887-A561-488B-AD8D-7A4494A6C71B}" srcOrd="4" destOrd="0" presId="urn:microsoft.com/office/officeart/2018/2/layout/IconCircleList"/>
    <dgm:cxn modelId="{01AA9E1D-968B-49AD-8EE5-E217A976D279}" type="presParOf" srcId="{273F0887-A561-488B-AD8D-7A4494A6C71B}" destId="{2FAECC2C-B51D-4C6C-90D2-E1C0CA91C289}" srcOrd="0" destOrd="0" presId="urn:microsoft.com/office/officeart/2018/2/layout/IconCircleList"/>
    <dgm:cxn modelId="{0627B824-FC20-45A6-98BD-65D5F8FAB5DA}" type="presParOf" srcId="{273F0887-A561-488B-AD8D-7A4494A6C71B}" destId="{8B602005-DEA8-430B-BE43-01C1AB08AC53}" srcOrd="1" destOrd="0" presId="urn:microsoft.com/office/officeart/2018/2/layout/IconCircleList"/>
    <dgm:cxn modelId="{2CC6D117-CD9E-4468-920B-D4CA657801C9}" type="presParOf" srcId="{273F0887-A561-488B-AD8D-7A4494A6C71B}" destId="{71607543-2086-4F4C-A3D3-6C1C4F1D29B9}" srcOrd="2" destOrd="0" presId="urn:microsoft.com/office/officeart/2018/2/layout/IconCircleList"/>
    <dgm:cxn modelId="{DACD166D-A536-4CB6-8101-567ECCBF11CE}" type="presParOf" srcId="{273F0887-A561-488B-AD8D-7A4494A6C71B}" destId="{C4EDD29C-DB03-4168-9C79-4A402505D3E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29C1F7-06E3-468F-ACE8-1F7FE20E1E5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C7D4566-2AD7-438A-869D-4075E632A5E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/>
            <a:t>Book vocab p. 171</a:t>
          </a:r>
          <a:endParaRPr lang="en-US"/>
        </a:p>
      </dgm:t>
    </dgm:pt>
    <dgm:pt modelId="{6ED75FD0-E0A5-4E9A-9709-5056C2FE8769}" type="parTrans" cxnId="{E0FA7E99-6FFE-4D12-9108-314ED7202D15}">
      <dgm:prSet/>
      <dgm:spPr/>
      <dgm:t>
        <a:bodyPr/>
        <a:lstStyle/>
        <a:p>
          <a:endParaRPr lang="en-US"/>
        </a:p>
      </dgm:t>
    </dgm:pt>
    <dgm:pt modelId="{426AD127-4292-4FE8-A14C-5571489F5E7A}" type="sibTrans" cxnId="{E0FA7E99-6FFE-4D12-9108-314ED7202D15}">
      <dgm:prSet/>
      <dgm:spPr/>
      <dgm:t>
        <a:bodyPr/>
        <a:lstStyle/>
        <a:p>
          <a:endParaRPr lang="en-US"/>
        </a:p>
      </dgm:t>
    </dgm:pt>
    <dgm:pt modelId="{FFC2141F-E947-49CC-BCE1-7D5B762396F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/>
            <a:t>After, tell the others….p. 171</a:t>
          </a:r>
          <a:endParaRPr lang="en-US"/>
        </a:p>
      </dgm:t>
    </dgm:pt>
    <dgm:pt modelId="{86EE348A-3B6D-4D74-B0EC-5CC2415E3828}" type="parTrans" cxnId="{6616D62F-73DE-4306-97E3-32BC6F77876C}">
      <dgm:prSet/>
      <dgm:spPr/>
      <dgm:t>
        <a:bodyPr/>
        <a:lstStyle/>
        <a:p>
          <a:endParaRPr lang="en-US"/>
        </a:p>
      </dgm:t>
    </dgm:pt>
    <dgm:pt modelId="{C64498B5-E2AE-4CF2-8665-9F758EE512DF}" type="sibTrans" cxnId="{6616D62F-73DE-4306-97E3-32BC6F77876C}">
      <dgm:prSet/>
      <dgm:spPr/>
      <dgm:t>
        <a:bodyPr/>
        <a:lstStyle/>
        <a:p>
          <a:endParaRPr lang="en-US"/>
        </a:p>
      </dgm:t>
    </dgm:pt>
    <dgm:pt modelId="{CBAA4908-E701-4CD2-8C79-6C76947ABE3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/>
            <a:t>P. 179 Critical thinking</a:t>
          </a:r>
          <a:endParaRPr lang="en-US"/>
        </a:p>
      </dgm:t>
    </dgm:pt>
    <dgm:pt modelId="{CF21A4D9-4496-46F6-8699-ABC4482B8141}" type="parTrans" cxnId="{D1F885C7-2BA1-4B54-B1BD-5D04845D0684}">
      <dgm:prSet/>
      <dgm:spPr/>
      <dgm:t>
        <a:bodyPr/>
        <a:lstStyle/>
        <a:p>
          <a:endParaRPr lang="en-US"/>
        </a:p>
      </dgm:t>
    </dgm:pt>
    <dgm:pt modelId="{9A2097B9-E3B1-4F8D-A4C9-AAF564629B56}" type="sibTrans" cxnId="{D1F885C7-2BA1-4B54-B1BD-5D04845D0684}">
      <dgm:prSet/>
      <dgm:spPr/>
      <dgm:t>
        <a:bodyPr/>
        <a:lstStyle/>
        <a:p>
          <a:endParaRPr lang="en-US"/>
        </a:p>
      </dgm:t>
    </dgm:pt>
    <dgm:pt modelId="{6B4FBE17-4B98-4AB2-BE38-DF8B7DFB790D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it-IT"/>
            <a:t>P. 185 Speaking Skills</a:t>
          </a:r>
          <a:endParaRPr lang="en-US"/>
        </a:p>
      </dgm:t>
    </dgm:pt>
    <dgm:pt modelId="{DDAAF649-73B9-4EF3-8EB0-14AE2D0B6896}" type="parTrans" cxnId="{C124A235-05A0-4676-AD37-C135AC777D64}">
      <dgm:prSet/>
      <dgm:spPr/>
      <dgm:t>
        <a:bodyPr/>
        <a:lstStyle/>
        <a:p>
          <a:endParaRPr lang="en-US"/>
        </a:p>
      </dgm:t>
    </dgm:pt>
    <dgm:pt modelId="{E854D590-C1BF-4467-A1D4-BEC61CD3B5E2}" type="sibTrans" cxnId="{C124A235-05A0-4676-AD37-C135AC777D64}">
      <dgm:prSet/>
      <dgm:spPr/>
      <dgm:t>
        <a:bodyPr/>
        <a:lstStyle/>
        <a:p>
          <a:endParaRPr lang="en-US"/>
        </a:p>
      </dgm:t>
    </dgm:pt>
    <dgm:pt modelId="{A5520C0D-550E-43A6-90BC-225CF69E3BA8}" type="pres">
      <dgm:prSet presAssocID="{0529C1F7-06E3-468F-ACE8-1F7FE20E1E5D}" presName="vert0" presStyleCnt="0">
        <dgm:presLayoutVars>
          <dgm:dir/>
          <dgm:animOne val="branch"/>
          <dgm:animLvl val="lvl"/>
        </dgm:presLayoutVars>
      </dgm:prSet>
      <dgm:spPr/>
    </dgm:pt>
    <dgm:pt modelId="{125A8FCA-C96B-47AA-9488-34A3AECEEC79}" type="pres">
      <dgm:prSet presAssocID="{CC7D4566-2AD7-438A-869D-4075E632A5E8}" presName="thickLine" presStyleLbl="alignNode1" presStyleIdx="0" presStyleCnt="4"/>
      <dgm:spPr/>
    </dgm:pt>
    <dgm:pt modelId="{36ECC576-87E4-4BDB-8856-10D7E3184AFF}" type="pres">
      <dgm:prSet presAssocID="{CC7D4566-2AD7-438A-869D-4075E632A5E8}" presName="horz1" presStyleCnt="0"/>
      <dgm:spPr/>
    </dgm:pt>
    <dgm:pt modelId="{B34140A4-6D5A-469F-8839-8150DC0B2E8C}" type="pres">
      <dgm:prSet presAssocID="{CC7D4566-2AD7-438A-869D-4075E632A5E8}" presName="tx1" presStyleLbl="revTx" presStyleIdx="0" presStyleCnt="4"/>
      <dgm:spPr/>
    </dgm:pt>
    <dgm:pt modelId="{CF82F397-F775-4137-9CFF-A062C99CF143}" type="pres">
      <dgm:prSet presAssocID="{CC7D4566-2AD7-438A-869D-4075E632A5E8}" presName="vert1" presStyleCnt="0"/>
      <dgm:spPr/>
    </dgm:pt>
    <dgm:pt modelId="{8BE4C3D1-983B-4BE7-8333-340B1EFE9A36}" type="pres">
      <dgm:prSet presAssocID="{FFC2141F-E947-49CC-BCE1-7D5B762396F7}" presName="thickLine" presStyleLbl="alignNode1" presStyleIdx="1" presStyleCnt="4"/>
      <dgm:spPr/>
    </dgm:pt>
    <dgm:pt modelId="{481633D6-B7C2-4774-9DAD-DC93DC33C73B}" type="pres">
      <dgm:prSet presAssocID="{FFC2141F-E947-49CC-BCE1-7D5B762396F7}" presName="horz1" presStyleCnt="0"/>
      <dgm:spPr/>
    </dgm:pt>
    <dgm:pt modelId="{BB9D8E0E-5FEA-45E2-A334-69D4D3124957}" type="pres">
      <dgm:prSet presAssocID="{FFC2141F-E947-49CC-BCE1-7D5B762396F7}" presName="tx1" presStyleLbl="revTx" presStyleIdx="1" presStyleCnt="4"/>
      <dgm:spPr/>
    </dgm:pt>
    <dgm:pt modelId="{7084DED1-56DA-4B61-928D-8CA43A6328E5}" type="pres">
      <dgm:prSet presAssocID="{FFC2141F-E947-49CC-BCE1-7D5B762396F7}" presName="vert1" presStyleCnt="0"/>
      <dgm:spPr/>
    </dgm:pt>
    <dgm:pt modelId="{EE7125AA-8629-41CA-A32F-0A8267C82210}" type="pres">
      <dgm:prSet presAssocID="{CBAA4908-E701-4CD2-8C79-6C76947ABE39}" presName="thickLine" presStyleLbl="alignNode1" presStyleIdx="2" presStyleCnt="4"/>
      <dgm:spPr/>
    </dgm:pt>
    <dgm:pt modelId="{FA89780A-6E43-40D1-976D-601FFC688D0A}" type="pres">
      <dgm:prSet presAssocID="{CBAA4908-E701-4CD2-8C79-6C76947ABE39}" presName="horz1" presStyleCnt="0"/>
      <dgm:spPr/>
    </dgm:pt>
    <dgm:pt modelId="{8F2F2B02-857E-4928-9AFE-705EEB14203A}" type="pres">
      <dgm:prSet presAssocID="{CBAA4908-E701-4CD2-8C79-6C76947ABE39}" presName="tx1" presStyleLbl="revTx" presStyleIdx="2" presStyleCnt="4"/>
      <dgm:spPr/>
    </dgm:pt>
    <dgm:pt modelId="{29A30C67-2C83-442A-9899-10A79E9756D5}" type="pres">
      <dgm:prSet presAssocID="{CBAA4908-E701-4CD2-8C79-6C76947ABE39}" presName="vert1" presStyleCnt="0"/>
      <dgm:spPr/>
    </dgm:pt>
    <dgm:pt modelId="{8845D044-936E-4107-A04F-FB350B0BB5DD}" type="pres">
      <dgm:prSet presAssocID="{6B4FBE17-4B98-4AB2-BE38-DF8B7DFB790D}" presName="thickLine" presStyleLbl="alignNode1" presStyleIdx="3" presStyleCnt="4"/>
      <dgm:spPr/>
    </dgm:pt>
    <dgm:pt modelId="{F70B724C-DA18-4EBE-BA2E-E092921D379B}" type="pres">
      <dgm:prSet presAssocID="{6B4FBE17-4B98-4AB2-BE38-DF8B7DFB790D}" presName="horz1" presStyleCnt="0"/>
      <dgm:spPr/>
    </dgm:pt>
    <dgm:pt modelId="{FD951AC5-1736-4063-9BA7-9816DF9882F7}" type="pres">
      <dgm:prSet presAssocID="{6B4FBE17-4B98-4AB2-BE38-DF8B7DFB790D}" presName="tx1" presStyleLbl="revTx" presStyleIdx="3" presStyleCnt="4"/>
      <dgm:spPr/>
    </dgm:pt>
    <dgm:pt modelId="{412FB165-45C7-415C-ADE5-FF49C6AB3E04}" type="pres">
      <dgm:prSet presAssocID="{6B4FBE17-4B98-4AB2-BE38-DF8B7DFB790D}" presName="vert1" presStyleCnt="0"/>
      <dgm:spPr/>
    </dgm:pt>
  </dgm:ptLst>
  <dgm:cxnLst>
    <dgm:cxn modelId="{4F6C750A-681C-4B6B-9E43-184382170CDF}" type="presOf" srcId="{FFC2141F-E947-49CC-BCE1-7D5B762396F7}" destId="{BB9D8E0E-5FEA-45E2-A334-69D4D3124957}" srcOrd="0" destOrd="0" presId="urn:microsoft.com/office/officeart/2008/layout/LinedList"/>
    <dgm:cxn modelId="{6616D62F-73DE-4306-97E3-32BC6F77876C}" srcId="{0529C1F7-06E3-468F-ACE8-1F7FE20E1E5D}" destId="{FFC2141F-E947-49CC-BCE1-7D5B762396F7}" srcOrd="1" destOrd="0" parTransId="{86EE348A-3B6D-4D74-B0EC-5CC2415E3828}" sibTransId="{C64498B5-E2AE-4CF2-8665-9F758EE512DF}"/>
    <dgm:cxn modelId="{C124A235-05A0-4676-AD37-C135AC777D64}" srcId="{0529C1F7-06E3-468F-ACE8-1F7FE20E1E5D}" destId="{6B4FBE17-4B98-4AB2-BE38-DF8B7DFB790D}" srcOrd="3" destOrd="0" parTransId="{DDAAF649-73B9-4EF3-8EB0-14AE2D0B6896}" sibTransId="{E854D590-C1BF-4467-A1D4-BEC61CD3B5E2}"/>
    <dgm:cxn modelId="{D6421E8E-EE8B-410F-B19A-33EE8BB023C4}" type="presOf" srcId="{0529C1F7-06E3-468F-ACE8-1F7FE20E1E5D}" destId="{A5520C0D-550E-43A6-90BC-225CF69E3BA8}" srcOrd="0" destOrd="0" presId="urn:microsoft.com/office/officeart/2008/layout/LinedList"/>
    <dgm:cxn modelId="{EDDFBC90-9073-4F71-9FB1-F2BDC5DFD9D2}" type="presOf" srcId="{6B4FBE17-4B98-4AB2-BE38-DF8B7DFB790D}" destId="{FD951AC5-1736-4063-9BA7-9816DF9882F7}" srcOrd="0" destOrd="0" presId="urn:microsoft.com/office/officeart/2008/layout/LinedList"/>
    <dgm:cxn modelId="{E0FA7E99-6FFE-4D12-9108-314ED7202D15}" srcId="{0529C1F7-06E3-468F-ACE8-1F7FE20E1E5D}" destId="{CC7D4566-2AD7-438A-869D-4075E632A5E8}" srcOrd="0" destOrd="0" parTransId="{6ED75FD0-E0A5-4E9A-9709-5056C2FE8769}" sibTransId="{426AD127-4292-4FE8-A14C-5571489F5E7A}"/>
    <dgm:cxn modelId="{668F0CA6-7FC4-407D-BD44-BA57DE146BD9}" type="presOf" srcId="{CBAA4908-E701-4CD2-8C79-6C76947ABE39}" destId="{8F2F2B02-857E-4928-9AFE-705EEB14203A}" srcOrd="0" destOrd="0" presId="urn:microsoft.com/office/officeart/2008/layout/LinedList"/>
    <dgm:cxn modelId="{B4BFD7A7-D6B3-46BF-9ECD-BA3BD026428E}" type="presOf" srcId="{CC7D4566-2AD7-438A-869D-4075E632A5E8}" destId="{B34140A4-6D5A-469F-8839-8150DC0B2E8C}" srcOrd="0" destOrd="0" presId="urn:microsoft.com/office/officeart/2008/layout/LinedList"/>
    <dgm:cxn modelId="{D1F885C7-2BA1-4B54-B1BD-5D04845D0684}" srcId="{0529C1F7-06E3-468F-ACE8-1F7FE20E1E5D}" destId="{CBAA4908-E701-4CD2-8C79-6C76947ABE39}" srcOrd="2" destOrd="0" parTransId="{CF21A4D9-4496-46F6-8699-ABC4482B8141}" sibTransId="{9A2097B9-E3B1-4F8D-A4C9-AAF564629B56}"/>
    <dgm:cxn modelId="{5710EFA3-6773-4168-BA89-C53D11174157}" type="presParOf" srcId="{A5520C0D-550E-43A6-90BC-225CF69E3BA8}" destId="{125A8FCA-C96B-47AA-9488-34A3AECEEC79}" srcOrd="0" destOrd="0" presId="urn:microsoft.com/office/officeart/2008/layout/LinedList"/>
    <dgm:cxn modelId="{9AB8D15F-DFE4-4B14-A655-0D014D5D916E}" type="presParOf" srcId="{A5520C0D-550E-43A6-90BC-225CF69E3BA8}" destId="{36ECC576-87E4-4BDB-8856-10D7E3184AFF}" srcOrd="1" destOrd="0" presId="urn:microsoft.com/office/officeart/2008/layout/LinedList"/>
    <dgm:cxn modelId="{CC646EE9-E9E8-4AE7-B157-7DE0DFBE5E81}" type="presParOf" srcId="{36ECC576-87E4-4BDB-8856-10D7E3184AFF}" destId="{B34140A4-6D5A-469F-8839-8150DC0B2E8C}" srcOrd="0" destOrd="0" presId="urn:microsoft.com/office/officeart/2008/layout/LinedList"/>
    <dgm:cxn modelId="{C2DCF92C-8310-4B01-B821-0E04D91A2770}" type="presParOf" srcId="{36ECC576-87E4-4BDB-8856-10D7E3184AFF}" destId="{CF82F397-F775-4137-9CFF-A062C99CF143}" srcOrd="1" destOrd="0" presId="urn:microsoft.com/office/officeart/2008/layout/LinedList"/>
    <dgm:cxn modelId="{B2C11A78-FA7F-4082-A159-0AF7DC44EDE4}" type="presParOf" srcId="{A5520C0D-550E-43A6-90BC-225CF69E3BA8}" destId="{8BE4C3D1-983B-4BE7-8333-340B1EFE9A36}" srcOrd="2" destOrd="0" presId="urn:microsoft.com/office/officeart/2008/layout/LinedList"/>
    <dgm:cxn modelId="{F426F6C9-E52C-4907-AF5B-946B464CD2F5}" type="presParOf" srcId="{A5520C0D-550E-43A6-90BC-225CF69E3BA8}" destId="{481633D6-B7C2-4774-9DAD-DC93DC33C73B}" srcOrd="3" destOrd="0" presId="urn:microsoft.com/office/officeart/2008/layout/LinedList"/>
    <dgm:cxn modelId="{6D048455-D834-432A-9D08-0FBEA03EFCFF}" type="presParOf" srcId="{481633D6-B7C2-4774-9DAD-DC93DC33C73B}" destId="{BB9D8E0E-5FEA-45E2-A334-69D4D3124957}" srcOrd="0" destOrd="0" presId="urn:microsoft.com/office/officeart/2008/layout/LinedList"/>
    <dgm:cxn modelId="{1AB74E03-D550-4F69-8B78-1184036720BE}" type="presParOf" srcId="{481633D6-B7C2-4774-9DAD-DC93DC33C73B}" destId="{7084DED1-56DA-4B61-928D-8CA43A6328E5}" srcOrd="1" destOrd="0" presId="urn:microsoft.com/office/officeart/2008/layout/LinedList"/>
    <dgm:cxn modelId="{65421CF3-EBE8-4CD4-A066-DB58027D5035}" type="presParOf" srcId="{A5520C0D-550E-43A6-90BC-225CF69E3BA8}" destId="{EE7125AA-8629-41CA-A32F-0A8267C82210}" srcOrd="4" destOrd="0" presId="urn:microsoft.com/office/officeart/2008/layout/LinedList"/>
    <dgm:cxn modelId="{B3B2A306-7395-4B1B-B583-95AC8983B0A1}" type="presParOf" srcId="{A5520C0D-550E-43A6-90BC-225CF69E3BA8}" destId="{FA89780A-6E43-40D1-976D-601FFC688D0A}" srcOrd="5" destOrd="0" presId="urn:microsoft.com/office/officeart/2008/layout/LinedList"/>
    <dgm:cxn modelId="{FCA7F86A-59AA-4D2C-937F-8F1434C10D66}" type="presParOf" srcId="{FA89780A-6E43-40D1-976D-601FFC688D0A}" destId="{8F2F2B02-857E-4928-9AFE-705EEB14203A}" srcOrd="0" destOrd="0" presId="urn:microsoft.com/office/officeart/2008/layout/LinedList"/>
    <dgm:cxn modelId="{A06ACDBE-8DCC-4440-8603-4643B2A1670D}" type="presParOf" srcId="{FA89780A-6E43-40D1-976D-601FFC688D0A}" destId="{29A30C67-2C83-442A-9899-10A79E9756D5}" srcOrd="1" destOrd="0" presId="urn:microsoft.com/office/officeart/2008/layout/LinedList"/>
    <dgm:cxn modelId="{A1F01B5D-62C2-4CAA-BA56-85FE2162E326}" type="presParOf" srcId="{A5520C0D-550E-43A6-90BC-225CF69E3BA8}" destId="{8845D044-936E-4107-A04F-FB350B0BB5DD}" srcOrd="6" destOrd="0" presId="urn:microsoft.com/office/officeart/2008/layout/LinedList"/>
    <dgm:cxn modelId="{4134879D-DD8C-4A0E-9939-BDBB138243D2}" type="presParOf" srcId="{A5520C0D-550E-43A6-90BC-225CF69E3BA8}" destId="{F70B724C-DA18-4EBE-BA2E-E092921D379B}" srcOrd="7" destOrd="0" presId="urn:microsoft.com/office/officeart/2008/layout/LinedList"/>
    <dgm:cxn modelId="{DC0563A6-BF6C-4F89-973A-04913DC28B3B}" type="presParOf" srcId="{F70B724C-DA18-4EBE-BA2E-E092921D379B}" destId="{FD951AC5-1736-4063-9BA7-9816DF9882F7}" srcOrd="0" destOrd="0" presId="urn:microsoft.com/office/officeart/2008/layout/LinedList"/>
    <dgm:cxn modelId="{6CF41C69-885E-46CA-89FD-910DAC342996}" type="presParOf" srcId="{F70B724C-DA18-4EBE-BA2E-E092921D379B}" destId="{412FB165-45C7-415C-ADE5-FF49C6AB3E0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0BB6C3-D748-4A8B-A0DB-48A8FB6B67B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A8E8C25-A922-408F-9E90-702170D416E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Before</a:t>
          </a:r>
          <a:r>
            <a:rPr lang="en-US"/>
            <a:t> the presentation : practice, practice, practice</a:t>
          </a:r>
        </a:p>
      </dgm:t>
    </dgm:pt>
    <dgm:pt modelId="{C7347E06-06BE-46ED-AB7F-EAF0F5AAC4D0}" type="parTrans" cxnId="{CC30C5FB-5E6A-4163-98FA-88B427EA53F4}">
      <dgm:prSet/>
      <dgm:spPr/>
      <dgm:t>
        <a:bodyPr/>
        <a:lstStyle/>
        <a:p>
          <a:endParaRPr lang="en-US"/>
        </a:p>
      </dgm:t>
    </dgm:pt>
    <dgm:pt modelId="{74683673-9973-4E09-8D88-29FAED318962}" type="sibTrans" cxnId="{CC30C5FB-5E6A-4163-98FA-88B427EA53F4}">
      <dgm:prSet/>
      <dgm:spPr/>
      <dgm:t>
        <a:bodyPr/>
        <a:lstStyle/>
        <a:p>
          <a:endParaRPr lang="en-US"/>
        </a:p>
      </dgm:t>
    </dgm:pt>
    <dgm:pt modelId="{1F3A7B0D-9F6B-4D63-B6D8-1A43E52D88B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Then: relax right before and take a deep breath.</a:t>
          </a:r>
        </a:p>
      </dgm:t>
    </dgm:pt>
    <dgm:pt modelId="{DF12F6EA-9951-4CC2-B642-0744D967A949}" type="parTrans" cxnId="{71E0EC77-61F3-474F-997F-4ECD252569E6}">
      <dgm:prSet/>
      <dgm:spPr/>
      <dgm:t>
        <a:bodyPr/>
        <a:lstStyle/>
        <a:p>
          <a:endParaRPr lang="en-US"/>
        </a:p>
      </dgm:t>
    </dgm:pt>
    <dgm:pt modelId="{824B4E6C-072C-4D47-9E92-30FFADA0F466}" type="sibTrans" cxnId="{71E0EC77-61F3-474F-997F-4ECD252569E6}">
      <dgm:prSet/>
      <dgm:spPr/>
      <dgm:t>
        <a:bodyPr/>
        <a:lstStyle/>
        <a:p>
          <a:endParaRPr lang="en-US"/>
        </a:p>
      </dgm:t>
    </dgm:pt>
    <dgm:pt modelId="{EFBE14D7-D709-4F03-8582-66F8A8AC293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During</a:t>
          </a:r>
          <a:r>
            <a:rPr lang="en-US"/>
            <a:t> the presentation: </a:t>
          </a:r>
        </a:p>
      </dgm:t>
    </dgm:pt>
    <dgm:pt modelId="{C58EC494-DA4A-4E2A-B85D-D45647C6637E}" type="parTrans" cxnId="{EAA8D00E-087A-4BF1-B45B-7532F433D3AA}">
      <dgm:prSet/>
      <dgm:spPr/>
      <dgm:t>
        <a:bodyPr/>
        <a:lstStyle/>
        <a:p>
          <a:endParaRPr lang="en-US"/>
        </a:p>
      </dgm:t>
    </dgm:pt>
    <dgm:pt modelId="{0FE6284B-5989-40E3-B8E7-7A9FD6073004}" type="sibTrans" cxnId="{EAA8D00E-087A-4BF1-B45B-7532F433D3AA}">
      <dgm:prSet/>
      <dgm:spPr/>
      <dgm:t>
        <a:bodyPr/>
        <a:lstStyle/>
        <a:p>
          <a:endParaRPr lang="en-US"/>
        </a:p>
      </dgm:t>
    </dgm:pt>
    <dgm:pt modelId="{51236EF8-9256-49CF-902E-8FFF111B694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Pause, slow down, smile.</a:t>
          </a:r>
        </a:p>
      </dgm:t>
    </dgm:pt>
    <dgm:pt modelId="{B7F10211-3D46-41B9-8535-D88DEFE84E5A}" type="parTrans" cxnId="{D646BE85-B9CF-4A09-83BF-FFE668F68596}">
      <dgm:prSet/>
      <dgm:spPr/>
      <dgm:t>
        <a:bodyPr/>
        <a:lstStyle/>
        <a:p>
          <a:endParaRPr lang="en-US"/>
        </a:p>
      </dgm:t>
    </dgm:pt>
    <dgm:pt modelId="{4F1F9AC2-A715-43FD-9662-DD3E01AEC003}" type="sibTrans" cxnId="{D646BE85-B9CF-4A09-83BF-FFE668F68596}">
      <dgm:prSet/>
      <dgm:spPr/>
      <dgm:t>
        <a:bodyPr/>
        <a:lstStyle/>
        <a:p>
          <a:endParaRPr lang="en-US"/>
        </a:p>
      </dgm:t>
    </dgm:pt>
    <dgm:pt modelId="{C6674ED2-1F5C-4171-843B-9CA38AC24AF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Take your time to answer the questions. </a:t>
          </a:r>
        </a:p>
      </dgm:t>
    </dgm:pt>
    <dgm:pt modelId="{3D3F8F57-1C42-4822-A9E8-C26D06AF4C63}" type="parTrans" cxnId="{4E9005D0-4503-493B-BF60-F2537F449736}">
      <dgm:prSet/>
      <dgm:spPr/>
      <dgm:t>
        <a:bodyPr/>
        <a:lstStyle/>
        <a:p>
          <a:endParaRPr lang="en-US"/>
        </a:p>
      </dgm:t>
    </dgm:pt>
    <dgm:pt modelId="{E92D17EE-35F2-4D91-A4B4-92865C5073E7}" type="sibTrans" cxnId="{4E9005D0-4503-493B-BF60-F2537F449736}">
      <dgm:prSet/>
      <dgm:spPr/>
      <dgm:t>
        <a:bodyPr/>
        <a:lstStyle/>
        <a:p>
          <a:endParaRPr lang="en-US"/>
        </a:p>
      </dgm:t>
    </dgm:pt>
    <dgm:pt modelId="{DCBEC442-F68F-47F8-AB23-D8DC4238508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It’s ok if you do not know the answer.</a:t>
          </a:r>
        </a:p>
      </dgm:t>
    </dgm:pt>
    <dgm:pt modelId="{0188F5AA-EE77-49E5-8227-8F3B173D4FE8}" type="parTrans" cxnId="{46718483-CA70-4AA2-97CF-1AC1BB19F491}">
      <dgm:prSet/>
      <dgm:spPr/>
      <dgm:t>
        <a:bodyPr/>
        <a:lstStyle/>
        <a:p>
          <a:endParaRPr lang="en-US"/>
        </a:p>
      </dgm:t>
    </dgm:pt>
    <dgm:pt modelId="{B6B05578-4CC9-4E84-B34B-6F8E98AF03B2}" type="sibTrans" cxnId="{46718483-CA70-4AA2-97CF-1AC1BB19F491}">
      <dgm:prSet/>
      <dgm:spPr/>
      <dgm:t>
        <a:bodyPr/>
        <a:lstStyle/>
        <a:p>
          <a:endParaRPr lang="en-US"/>
        </a:p>
      </dgm:t>
    </dgm:pt>
    <dgm:pt modelId="{28280340-736B-4519-9303-F5620DB297D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After: </a:t>
          </a:r>
          <a:r>
            <a:rPr lang="en-US" dirty="0"/>
            <a:t> breathe again and then listen carefully to the other presentations.</a:t>
          </a:r>
        </a:p>
      </dgm:t>
    </dgm:pt>
    <dgm:pt modelId="{4B4CACDF-5E78-4897-8B69-84CB5122A241}" type="parTrans" cxnId="{84B9D87C-3443-417E-B06B-8D333ECD8E16}">
      <dgm:prSet/>
      <dgm:spPr/>
      <dgm:t>
        <a:bodyPr/>
        <a:lstStyle/>
        <a:p>
          <a:endParaRPr lang="en-US"/>
        </a:p>
      </dgm:t>
    </dgm:pt>
    <dgm:pt modelId="{C3C0E7AA-287F-42B5-BD17-A311B4803CFC}" type="sibTrans" cxnId="{84B9D87C-3443-417E-B06B-8D333ECD8E16}">
      <dgm:prSet/>
      <dgm:spPr/>
      <dgm:t>
        <a:bodyPr/>
        <a:lstStyle/>
        <a:p>
          <a:endParaRPr lang="en-US"/>
        </a:p>
      </dgm:t>
    </dgm:pt>
    <dgm:pt modelId="{F5576B50-3390-4645-9A8A-18B140A48D9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When it’s all over you can celebrate! </a:t>
          </a:r>
        </a:p>
      </dgm:t>
    </dgm:pt>
    <dgm:pt modelId="{BC4286DB-6428-492D-ADEB-4C487537FA2F}" type="parTrans" cxnId="{29D053E5-CFA4-4808-97E6-905A2A0916B4}">
      <dgm:prSet/>
      <dgm:spPr/>
      <dgm:t>
        <a:bodyPr/>
        <a:lstStyle/>
        <a:p>
          <a:endParaRPr lang="en-US"/>
        </a:p>
      </dgm:t>
    </dgm:pt>
    <dgm:pt modelId="{BAFAE990-CCB3-4090-8E68-66B24FDC5E8C}" type="sibTrans" cxnId="{29D053E5-CFA4-4808-97E6-905A2A0916B4}">
      <dgm:prSet/>
      <dgm:spPr/>
      <dgm:t>
        <a:bodyPr/>
        <a:lstStyle/>
        <a:p>
          <a:endParaRPr lang="en-US"/>
        </a:p>
      </dgm:t>
    </dgm:pt>
    <dgm:pt modelId="{AEF57AEC-1F64-49CA-9BAE-C0EFD2D8406D}" type="pres">
      <dgm:prSet presAssocID="{220BB6C3-D748-4A8B-A0DB-48A8FB6B67B0}" presName="root" presStyleCnt="0">
        <dgm:presLayoutVars>
          <dgm:dir/>
          <dgm:resizeHandles val="exact"/>
        </dgm:presLayoutVars>
      </dgm:prSet>
      <dgm:spPr/>
    </dgm:pt>
    <dgm:pt modelId="{5F655A60-8675-43FB-9F68-A85B4CCA574C}" type="pres">
      <dgm:prSet presAssocID="{5A8E8C25-A922-408F-9E90-702170D416EE}" presName="compNode" presStyleCnt="0"/>
      <dgm:spPr/>
    </dgm:pt>
    <dgm:pt modelId="{EF495770-C362-4443-B1F1-BD5D2B9F502B}" type="pres">
      <dgm:prSet presAssocID="{5A8E8C25-A922-408F-9E90-702170D416EE}" presName="bgRect" presStyleLbl="bgShp" presStyleIdx="0" presStyleCnt="8"/>
      <dgm:spPr/>
    </dgm:pt>
    <dgm:pt modelId="{6250DA27-D2DA-4DCC-8F1B-CB0B38774D23}" type="pres">
      <dgm:prSet presAssocID="{5A8E8C25-A922-408F-9E90-702170D416EE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ente"/>
        </a:ext>
      </dgm:extLst>
    </dgm:pt>
    <dgm:pt modelId="{3E3CD406-1DFE-43B7-9228-957951397B95}" type="pres">
      <dgm:prSet presAssocID="{5A8E8C25-A922-408F-9E90-702170D416EE}" presName="spaceRect" presStyleCnt="0"/>
      <dgm:spPr/>
    </dgm:pt>
    <dgm:pt modelId="{5D95D871-65AC-4EFA-8FB2-87393DAD2E51}" type="pres">
      <dgm:prSet presAssocID="{5A8E8C25-A922-408F-9E90-702170D416EE}" presName="parTx" presStyleLbl="revTx" presStyleIdx="0" presStyleCnt="8">
        <dgm:presLayoutVars>
          <dgm:chMax val="0"/>
          <dgm:chPref val="0"/>
        </dgm:presLayoutVars>
      </dgm:prSet>
      <dgm:spPr/>
    </dgm:pt>
    <dgm:pt modelId="{9E068E09-692F-4413-853B-AD6D098421C9}" type="pres">
      <dgm:prSet presAssocID="{74683673-9973-4E09-8D88-29FAED318962}" presName="sibTrans" presStyleCnt="0"/>
      <dgm:spPr/>
    </dgm:pt>
    <dgm:pt modelId="{A7934D6E-1D9D-4255-AF18-9A5CC511296D}" type="pres">
      <dgm:prSet presAssocID="{1F3A7B0D-9F6B-4D63-B6D8-1A43E52D88B8}" presName="compNode" presStyleCnt="0"/>
      <dgm:spPr/>
    </dgm:pt>
    <dgm:pt modelId="{F2A9320F-F67A-4FF6-8E6C-A945CF54F648}" type="pres">
      <dgm:prSet presAssocID="{1F3A7B0D-9F6B-4D63-B6D8-1A43E52D88B8}" presName="bgRect" presStyleLbl="bgShp" presStyleIdx="1" presStyleCnt="8"/>
      <dgm:spPr/>
    </dgm:pt>
    <dgm:pt modelId="{87334905-4201-4121-958C-0830F8ED4825}" type="pres">
      <dgm:prSet presAssocID="{1F3A7B0D-9F6B-4D63-B6D8-1A43E52D88B8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aso"/>
        </a:ext>
      </dgm:extLst>
    </dgm:pt>
    <dgm:pt modelId="{2F877FA2-4454-4B82-9100-94AE1E8A8637}" type="pres">
      <dgm:prSet presAssocID="{1F3A7B0D-9F6B-4D63-B6D8-1A43E52D88B8}" presName="spaceRect" presStyleCnt="0"/>
      <dgm:spPr/>
    </dgm:pt>
    <dgm:pt modelId="{4CE7E63C-2F80-40DF-93DD-614DF6EF9F8C}" type="pres">
      <dgm:prSet presAssocID="{1F3A7B0D-9F6B-4D63-B6D8-1A43E52D88B8}" presName="parTx" presStyleLbl="revTx" presStyleIdx="1" presStyleCnt="8">
        <dgm:presLayoutVars>
          <dgm:chMax val="0"/>
          <dgm:chPref val="0"/>
        </dgm:presLayoutVars>
      </dgm:prSet>
      <dgm:spPr/>
    </dgm:pt>
    <dgm:pt modelId="{8A55E606-ADE4-4692-A355-EF26D15CA638}" type="pres">
      <dgm:prSet presAssocID="{824B4E6C-072C-4D47-9E92-30FFADA0F466}" presName="sibTrans" presStyleCnt="0"/>
      <dgm:spPr/>
    </dgm:pt>
    <dgm:pt modelId="{541CC64F-BEB6-4043-BCA8-3E4F8982796A}" type="pres">
      <dgm:prSet presAssocID="{EFBE14D7-D709-4F03-8582-66F8A8AC2938}" presName="compNode" presStyleCnt="0"/>
      <dgm:spPr/>
    </dgm:pt>
    <dgm:pt modelId="{0C6D32EA-0AE7-4C90-B4BD-2E11221A285E}" type="pres">
      <dgm:prSet presAssocID="{EFBE14D7-D709-4F03-8582-66F8A8AC2938}" presName="bgRect" presStyleLbl="bgShp" presStyleIdx="2" presStyleCnt="8"/>
      <dgm:spPr/>
    </dgm:pt>
    <dgm:pt modelId="{FCF0E120-004C-4564-852E-54B6529376C5}" type="pres">
      <dgm:prSet presAssocID="{EFBE14D7-D709-4F03-8582-66F8A8AC2938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jector screen"/>
        </a:ext>
      </dgm:extLst>
    </dgm:pt>
    <dgm:pt modelId="{D9BF780B-20B0-41EF-9ED2-E9FDD2863BCB}" type="pres">
      <dgm:prSet presAssocID="{EFBE14D7-D709-4F03-8582-66F8A8AC2938}" presName="spaceRect" presStyleCnt="0"/>
      <dgm:spPr/>
    </dgm:pt>
    <dgm:pt modelId="{A9553E1F-66BC-4E23-8BD0-C8CA2C4EFEDD}" type="pres">
      <dgm:prSet presAssocID="{EFBE14D7-D709-4F03-8582-66F8A8AC2938}" presName="parTx" presStyleLbl="revTx" presStyleIdx="2" presStyleCnt="8">
        <dgm:presLayoutVars>
          <dgm:chMax val="0"/>
          <dgm:chPref val="0"/>
        </dgm:presLayoutVars>
      </dgm:prSet>
      <dgm:spPr/>
    </dgm:pt>
    <dgm:pt modelId="{E4294A01-6DED-4350-9383-C5E8602B8BEC}" type="pres">
      <dgm:prSet presAssocID="{0FE6284B-5989-40E3-B8E7-7A9FD6073004}" presName="sibTrans" presStyleCnt="0"/>
      <dgm:spPr/>
    </dgm:pt>
    <dgm:pt modelId="{90A014CF-3741-4025-B080-B66B50141311}" type="pres">
      <dgm:prSet presAssocID="{51236EF8-9256-49CF-902E-8FFF111B694C}" presName="compNode" presStyleCnt="0"/>
      <dgm:spPr/>
    </dgm:pt>
    <dgm:pt modelId="{5AAE97EF-F9C8-4CBA-BEDC-293C57ECE764}" type="pres">
      <dgm:prSet presAssocID="{51236EF8-9256-49CF-902E-8FFF111B694C}" presName="bgRect" presStyleLbl="bgShp" presStyleIdx="3" presStyleCnt="8"/>
      <dgm:spPr/>
    </dgm:pt>
    <dgm:pt modelId="{8CB90AEC-3B1A-48F4-AB3D-EC6AC6C92D12}" type="pres">
      <dgm:prSet presAssocID="{51236EF8-9256-49CF-902E-8FFF111B694C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spendi"/>
        </a:ext>
      </dgm:extLst>
    </dgm:pt>
    <dgm:pt modelId="{9A7B776C-CB41-4EB8-B51E-E187ECD48A84}" type="pres">
      <dgm:prSet presAssocID="{51236EF8-9256-49CF-902E-8FFF111B694C}" presName="spaceRect" presStyleCnt="0"/>
      <dgm:spPr/>
    </dgm:pt>
    <dgm:pt modelId="{1312DB0D-A9D7-4514-A2D1-FE21D53886C3}" type="pres">
      <dgm:prSet presAssocID="{51236EF8-9256-49CF-902E-8FFF111B694C}" presName="parTx" presStyleLbl="revTx" presStyleIdx="3" presStyleCnt="8">
        <dgm:presLayoutVars>
          <dgm:chMax val="0"/>
          <dgm:chPref val="0"/>
        </dgm:presLayoutVars>
      </dgm:prSet>
      <dgm:spPr/>
    </dgm:pt>
    <dgm:pt modelId="{E1AA5C83-4D58-4573-B82C-AB34362F09DB}" type="pres">
      <dgm:prSet presAssocID="{4F1F9AC2-A715-43FD-9662-DD3E01AEC003}" presName="sibTrans" presStyleCnt="0"/>
      <dgm:spPr/>
    </dgm:pt>
    <dgm:pt modelId="{AEFFEB9E-B9B0-4F49-9871-F68E8702ADB0}" type="pres">
      <dgm:prSet presAssocID="{C6674ED2-1F5C-4171-843B-9CA38AC24AFD}" presName="compNode" presStyleCnt="0"/>
      <dgm:spPr/>
    </dgm:pt>
    <dgm:pt modelId="{2D069D0C-AF8E-446B-8439-F8F9CF2B84FC}" type="pres">
      <dgm:prSet presAssocID="{C6674ED2-1F5C-4171-843B-9CA38AC24AFD}" presName="bgRect" presStyleLbl="bgShp" presStyleIdx="4" presStyleCnt="8"/>
      <dgm:spPr/>
    </dgm:pt>
    <dgm:pt modelId="{D2C0D68B-38D5-42C7-B98F-3D8068BCEA65}" type="pres">
      <dgm:prSet presAssocID="{C6674ED2-1F5C-4171-843B-9CA38AC24AFD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1FA6E602-027B-4D76-B64D-A979C143FBAA}" type="pres">
      <dgm:prSet presAssocID="{C6674ED2-1F5C-4171-843B-9CA38AC24AFD}" presName="spaceRect" presStyleCnt="0"/>
      <dgm:spPr/>
    </dgm:pt>
    <dgm:pt modelId="{CFC75016-BAEE-49C5-8AC5-25F0E7D39A75}" type="pres">
      <dgm:prSet presAssocID="{C6674ED2-1F5C-4171-843B-9CA38AC24AFD}" presName="parTx" presStyleLbl="revTx" presStyleIdx="4" presStyleCnt="8">
        <dgm:presLayoutVars>
          <dgm:chMax val="0"/>
          <dgm:chPref val="0"/>
        </dgm:presLayoutVars>
      </dgm:prSet>
      <dgm:spPr/>
    </dgm:pt>
    <dgm:pt modelId="{E323D720-4025-4C87-ACAA-7AE4119849FA}" type="pres">
      <dgm:prSet presAssocID="{E92D17EE-35F2-4D91-A4B4-92865C5073E7}" presName="sibTrans" presStyleCnt="0"/>
      <dgm:spPr/>
    </dgm:pt>
    <dgm:pt modelId="{5A4460DA-DEB9-41A1-B754-3568E092AA3E}" type="pres">
      <dgm:prSet presAssocID="{DCBEC442-F68F-47F8-AB23-D8DC4238508C}" presName="compNode" presStyleCnt="0"/>
      <dgm:spPr/>
    </dgm:pt>
    <dgm:pt modelId="{6010D5C1-B5D7-47B5-BEC0-E66C23BD06F0}" type="pres">
      <dgm:prSet presAssocID="{DCBEC442-F68F-47F8-AB23-D8DC4238508C}" presName="bgRect" presStyleLbl="bgShp" presStyleIdx="5" presStyleCnt="8"/>
      <dgm:spPr/>
    </dgm:pt>
    <dgm:pt modelId="{EAF678DD-7990-4504-A185-0CB9EBE062DB}" type="pres">
      <dgm:prSet presAssocID="{DCBEC442-F68F-47F8-AB23-D8DC4238508C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E245C090-7216-4715-A957-E07E07D38214}" type="pres">
      <dgm:prSet presAssocID="{DCBEC442-F68F-47F8-AB23-D8DC4238508C}" presName="spaceRect" presStyleCnt="0"/>
      <dgm:spPr/>
    </dgm:pt>
    <dgm:pt modelId="{80375181-2D48-41A1-831D-BD25CA70FB4B}" type="pres">
      <dgm:prSet presAssocID="{DCBEC442-F68F-47F8-AB23-D8DC4238508C}" presName="parTx" presStyleLbl="revTx" presStyleIdx="5" presStyleCnt="8">
        <dgm:presLayoutVars>
          <dgm:chMax val="0"/>
          <dgm:chPref val="0"/>
        </dgm:presLayoutVars>
      </dgm:prSet>
      <dgm:spPr/>
    </dgm:pt>
    <dgm:pt modelId="{926BEAC3-8FB4-4A80-9BA9-BB60E353F85C}" type="pres">
      <dgm:prSet presAssocID="{B6B05578-4CC9-4E84-B34B-6F8E98AF03B2}" presName="sibTrans" presStyleCnt="0"/>
      <dgm:spPr/>
    </dgm:pt>
    <dgm:pt modelId="{D190F1A1-F399-4A31-81EF-1311B95A2116}" type="pres">
      <dgm:prSet presAssocID="{28280340-736B-4519-9303-F5620DB297DB}" presName="compNode" presStyleCnt="0"/>
      <dgm:spPr/>
    </dgm:pt>
    <dgm:pt modelId="{4C6DDF7F-DF27-450E-BDEB-2DDE624AC26C}" type="pres">
      <dgm:prSet presAssocID="{28280340-736B-4519-9303-F5620DB297DB}" presName="bgRect" presStyleLbl="bgShp" presStyleIdx="6" presStyleCnt="8"/>
      <dgm:spPr/>
    </dgm:pt>
    <dgm:pt modelId="{F6B09CB0-4D3B-41BD-94FE-2BC0B2E10421}" type="pres">
      <dgm:prSet presAssocID="{28280340-736B-4519-9303-F5620DB297DB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lmoni"/>
        </a:ext>
      </dgm:extLst>
    </dgm:pt>
    <dgm:pt modelId="{7597BA66-05C0-4CF8-B953-0E334787C2B5}" type="pres">
      <dgm:prSet presAssocID="{28280340-736B-4519-9303-F5620DB297DB}" presName="spaceRect" presStyleCnt="0"/>
      <dgm:spPr/>
    </dgm:pt>
    <dgm:pt modelId="{5B9C35AC-3424-4CD7-A2A3-AAFCCF7C8CC5}" type="pres">
      <dgm:prSet presAssocID="{28280340-736B-4519-9303-F5620DB297DB}" presName="parTx" presStyleLbl="revTx" presStyleIdx="6" presStyleCnt="8">
        <dgm:presLayoutVars>
          <dgm:chMax val="0"/>
          <dgm:chPref val="0"/>
        </dgm:presLayoutVars>
      </dgm:prSet>
      <dgm:spPr/>
    </dgm:pt>
    <dgm:pt modelId="{DD2FF674-235D-4403-ACC8-CD457A0E19A3}" type="pres">
      <dgm:prSet presAssocID="{C3C0E7AA-287F-42B5-BD17-A311B4803CFC}" presName="sibTrans" presStyleCnt="0"/>
      <dgm:spPr/>
    </dgm:pt>
    <dgm:pt modelId="{A2117F9B-3A1D-491D-90FC-9D44934D517B}" type="pres">
      <dgm:prSet presAssocID="{F5576B50-3390-4645-9A8A-18B140A48D9B}" presName="compNode" presStyleCnt="0"/>
      <dgm:spPr/>
    </dgm:pt>
    <dgm:pt modelId="{D3ACDB32-B597-4F4A-BFAA-46E47C4D20BB}" type="pres">
      <dgm:prSet presAssocID="{F5576B50-3390-4645-9A8A-18B140A48D9B}" presName="bgRect" presStyleLbl="bgShp" presStyleIdx="7" presStyleCnt="8"/>
      <dgm:spPr/>
    </dgm:pt>
    <dgm:pt modelId="{CF40C9FA-E61F-4BD1-850A-32D0AC6DA9BC}" type="pres">
      <dgm:prSet presAssocID="{F5576B50-3390-4645-9A8A-18B140A48D9B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etti Ball"/>
        </a:ext>
      </dgm:extLst>
    </dgm:pt>
    <dgm:pt modelId="{E097D0B8-9F44-4808-A992-8CAA5B597678}" type="pres">
      <dgm:prSet presAssocID="{F5576B50-3390-4645-9A8A-18B140A48D9B}" presName="spaceRect" presStyleCnt="0"/>
      <dgm:spPr/>
    </dgm:pt>
    <dgm:pt modelId="{B3473C18-E885-43EF-BC85-56725D726BEB}" type="pres">
      <dgm:prSet presAssocID="{F5576B50-3390-4645-9A8A-18B140A48D9B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F3B7D002-CDFF-4292-8C64-9D19112DE01D}" type="presOf" srcId="{DCBEC442-F68F-47F8-AB23-D8DC4238508C}" destId="{80375181-2D48-41A1-831D-BD25CA70FB4B}" srcOrd="0" destOrd="0" presId="urn:microsoft.com/office/officeart/2018/2/layout/IconVerticalSolidList"/>
    <dgm:cxn modelId="{43C5DB0D-CA89-4887-B0B7-FB7F078DE844}" type="presOf" srcId="{F5576B50-3390-4645-9A8A-18B140A48D9B}" destId="{B3473C18-E885-43EF-BC85-56725D726BEB}" srcOrd="0" destOrd="0" presId="urn:microsoft.com/office/officeart/2018/2/layout/IconVerticalSolidList"/>
    <dgm:cxn modelId="{EAA8D00E-087A-4BF1-B45B-7532F433D3AA}" srcId="{220BB6C3-D748-4A8B-A0DB-48A8FB6B67B0}" destId="{EFBE14D7-D709-4F03-8582-66F8A8AC2938}" srcOrd="2" destOrd="0" parTransId="{C58EC494-DA4A-4E2A-B85D-D45647C6637E}" sibTransId="{0FE6284B-5989-40E3-B8E7-7A9FD6073004}"/>
    <dgm:cxn modelId="{45F8C713-DF22-4094-B607-FD14AEE7603A}" type="presOf" srcId="{28280340-736B-4519-9303-F5620DB297DB}" destId="{5B9C35AC-3424-4CD7-A2A3-AAFCCF7C8CC5}" srcOrd="0" destOrd="0" presId="urn:microsoft.com/office/officeart/2018/2/layout/IconVerticalSolidList"/>
    <dgm:cxn modelId="{31727F48-51B5-4A9E-B714-ED0F96D562E1}" type="presOf" srcId="{C6674ED2-1F5C-4171-843B-9CA38AC24AFD}" destId="{CFC75016-BAEE-49C5-8AC5-25F0E7D39A75}" srcOrd="0" destOrd="0" presId="urn:microsoft.com/office/officeart/2018/2/layout/IconVerticalSolidList"/>
    <dgm:cxn modelId="{71E0EC77-61F3-474F-997F-4ECD252569E6}" srcId="{220BB6C3-D748-4A8B-A0DB-48A8FB6B67B0}" destId="{1F3A7B0D-9F6B-4D63-B6D8-1A43E52D88B8}" srcOrd="1" destOrd="0" parTransId="{DF12F6EA-9951-4CC2-B642-0744D967A949}" sibTransId="{824B4E6C-072C-4D47-9E92-30FFADA0F466}"/>
    <dgm:cxn modelId="{43D0677A-346E-4B90-9927-19F882E96B95}" type="presOf" srcId="{51236EF8-9256-49CF-902E-8FFF111B694C}" destId="{1312DB0D-A9D7-4514-A2D1-FE21D53886C3}" srcOrd="0" destOrd="0" presId="urn:microsoft.com/office/officeart/2018/2/layout/IconVerticalSolidList"/>
    <dgm:cxn modelId="{84B9D87C-3443-417E-B06B-8D333ECD8E16}" srcId="{220BB6C3-D748-4A8B-A0DB-48A8FB6B67B0}" destId="{28280340-736B-4519-9303-F5620DB297DB}" srcOrd="6" destOrd="0" parTransId="{4B4CACDF-5E78-4897-8B69-84CB5122A241}" sibTransId="{C3C0E7AA-287F-42B5-BD17-A311B4803CFC}"/>
    <dgm:cxn modelId="{46718483-CA70-4AA2-97CF-1AC1BB19F491}" srcId="{220BB6C3-D748-4A8B-A0DB-48A8FB6B67B0}" destId="{DCBEC442-F68F-47F8-AB23-D8DC4238508C}" srcOrd="5" destOrd="0" parTransId="{0188F5AA-EE77-49E5-8227-8F3B173D4FE8}" sibTransId="{B6B05578-4CC9-4E84-B34B-6F8E98AF03B2}"/>
    <dgm:cxn modelId="{D646BE85-B9CF-4A09-83BF-FFE668F68596}" srcId="{220BB6C3-D748-4A8B-A0DB-48A8FB6B67B0}" destId="{51236EF8-9256-49CF-902E-8FFF111B694C}" srcOrd="3" destOrd="0" parTransId="{B7F10211-3D46-41B9-8535-D88DEFE84E5A}" sibTransId="{4F1F9AC2-A715-43FD-9662-DD3E01AEC003}"/>
    <dgm:cxn modelId="{0ED4339F-C3EA-4334-9EBC-EA4945FECC8C}" type="presOf" srcId="{EFBE14D7-D709-4F03-8582-66F8A8AC2938}" destId="{A9553E1F-66BC-4E23-8BD0-C8CA2C4EFEDD}" srcOrd="0" destOrd="0" presId="urn:microsoft.com/office/officeart/2018/2/layout/IconVerticalSolidList"/>
    <dgm:cxn modelId="{EA2871A4-B0BB-4768-A110-66E8B00CE141}" type="presOf" srcId="{5A8E8C25-A922-408F-9E90-702170D416EE}" destId="{5D95D871-65AC-4EFA-8FB2-87393DAD2E51}" srcOrd="0" destOrd="0" presId="urn:microsoft.com/office/officeart/2018/2/layout/IconVerticalSolidList"/>
    <dgm:cxn modelId="{91FE95C1-16CA-4598-96EA-843DB37B5654}" type="presOf" srcId="{1F3A7B0D-9F6B-4D63-B6D8-1A43E52D88B8}" destId="{4CE7E63C-2F80-40DF-93DD-614DF6EF9F8C}" srcOrd="0" destOrd="0" presId="urn:microsoft.com/office/officeart/2018/2/layout/IconVerticalSolidList"/>
    <dgm:cxn modelId="{4E9005D0-4503-493B-BF60-F2537F449736}" srcId="{220BB6C3-D748-4A8B-A0DB-48A8FB6B67B0}" destId="{C6674ED2-1F5C-4171-843B-9CA38AC24AFD}" srcOrd="4" destOrd="0" parTransId="{3D3F8F57-1C42-4822-A9E8-C26D06AF4C63}" sibTransId="{E92D17EE-35F2-4D91-A4B4-92865C5073E7}"/>
    <dgm:cxn modelId="{29D053E5-CFA4-4808-97E6-905A2A0916B4}" srcId="{220BB6C3-D748-4A8B-A0DB-48A8FB6B67B0}" destId="{F5576B50-3390-4645-9A8A-18B140A48D9B}" srcOrd="7" destOrd="0" parTransId="{BC4286DB-6428-492D-ADEB-4C487537FA2F}" sibTransId="{BAFAE990-CCB3-4090-8E68-66B24FDC5E8C}"/>
    <dgm:cxn modelId="{23BC0CF5-4F8A-4DC8-8A87-B3E7FB3CA35C}" type="presOf" srcId="{220BB6C3-D748-4A8B-A0DB-48A8FB6B67B0}" destId="{AEF57AEC-1F64-49CA-9BAE-C0EFD2D8406D}" srcOrd="0" destOrd="0" presId="urn:microsoft.com/office/officeart/2018/2/layout/IconVerticalSolidList"/>
    <dgm:cxn modelId="{CC30C5FB-5E6A-4163-98FA-88B427EA53F4}" srcId="{220BB6C3-D748-4A8B-A0DB-48A8FB6B67B0}" destId="{5A8E8C25-A922-408F-9E90-702170D416EE}" srcOrd="0" destOrd="0" parTransId="{C7347E06-06BE-46ED-AB7F-EAF0F5AAC4D0}" sibTransId="{74683673-9973-4E09-8D88-29FAED318962}"/>
    <dgm:cxn modelId="{779F2696-C8C4-48C4-A06E-FA7019772F31}" type="presParOf" srcId="{AEF57AEC-1F64-49CA-9BAE-C0EFD2D8406D}" destId="{5F655A60-8675-43FB-9F68-A85B4CCA574C}" srcOrd="0" destOrd="0" presId="urn:microsoft.com/office/officeart/2018/2/layout/IconVerticalSolidList"/>
    <dgm:cxn modelId="{3579201B-67DB-47E4-BAC4-BBEAE9676017}" type="presParOf" srcId="{5F655A60-8675-43FB-9F68-A85B4CCA574C}" destId="{EF495770-C362-4443-B1F1-BD5D2B9F502B}" srcOrd="0" destOrd="0" presId="urn:microsoft.com/office/officeart/2018/2/layout/IconVerticalSolidList"/>
    <dgm:cxn modelId="{E0D714F1-D640-4B81-9453-617EDC40B50C}" type="presParOf" srcId="{5F655A60-8675-43FB-9F68-A85B4CCA574C}" destId="{6250DA27-D2DA-4DCC-8F1B-CB0B38774D23}" srcOrd="1" destOrd="0" presId="urn:microsoft.com/office/officeart/2018/2/layout/IconVerticalSolidList"/>
    <dgm:cxn modelId="{BD995CB5-F4A0-4B13-91DB-15EE23A54594}" type="presParOf" srcId="{5F655A60-8675-43FB-9F68-A85B4CCA574C}" destId="{3E3CD406-1DFE-43B7-9228-957951397B95}" srcOrd="2" destOrd="0" presId="urn:microsoft.com/office/officeart/2018/2/layout/IconVerticalSolidList"/>
    <dgm:cxn modelId="{7714F4C9-2B3C-43DB-82AF-9F5F60512E3B}" type="presParOf" srcId="{5F655A60-8675-43FB-9F68-A85B4CCA574C}" destId="{5D95D871-65AC-4EFA-8FB2-87393DAD2E51}" srcOrd="3" destOrd="0" presId="urn:microsoft.com/office/officeart/2018/2/layout/IconVerticalSolidList"/>
    <dgm:cxn modelId="{97504B41-8F04-4A69-BFBE-9B0EC4D2B71C}" type="presParOf" srcId="{AEF57AEC-1F64-49CA-9BAE-C0EFD2D8406D}" destId="{9E068E09-692F-4413-853B-AD6D098421C9}" srcOrd="1" destOrd="0" presId="urn:microsoft.com/office/officeart/2018/2/layout/IconVerticalSolidList"/>
    <dgm:cxn modelId="{F6967AA9-153F-4619-A796-141245E57B0F}" type="presParOf" srcId="{AEF57AEC-1F64-49CA-9BAE-C0EFD2D8406D}" destId="{A7934D6E-1D9D-4255-AF18-9A5CC511296D}" srcOrd="2" destOrd="0" presId="urn:microsoft.com/office/officeart/2018/2/layout/IconVerticalSolidList"/>
    <dgm:cxn modelId="{B8F67DF6-8737-4A6A-A855-0E6E99D68126}" type="presParOf" srcId="{A7934D6E-1D9D-4255-AF18-9A5CC511296D}" destId="{F2A9320F-F67A-4FF6-8E6C-A945CF54F648}" srcOrd="0" destOrd="0" presId="urn:microsoft.com/office/officeart/2018/2/layout/IconVerticalSolidList"/>
    <dgm:cxn modelId="{8D782A50-E008-47C6-9EC2-5B78F2BD95BF}" type="presParOf" srcId="{A7934D6E-1D9D-4255-AF18-9A5CC511296D}" destId="{87334905-4201-4121-958C-0830F8ED4825}" srcOrd="1" destOrd="0" presId="urn:microsoft.com/office/officeart/2018/2/layout/IconVerticalSolidList"/>
    <dgm:cxn modelId="{50AFB526-2F14-4B79-AC5D-07C0EC77831A}" type="presParOf" srcId="{A7934D6E-1D9D-4255-AF18-9A5CC511296D}" destId="{2F877FA2-4454-4B82-9100-94AE1E8A8637}" srcOrd="2" destOrd="0" presId="urn:microsoft.com/office/officeart/2018/2/layout/IconVerticalSolidList"/>
    <dgm:cxn modelId="{762B3D3E-2790-4091-97F5-DAE6711E7858}" type="presParOf" srcId="{A7934D6E-1D9D-4255-AF18-9A5CC511296D}" destId="{4CE7E63C-2F80-40DF-93DD-614DF6EF9F8C}" srcOrd="3" destOrd="0" presId="urn:microsoft.com/office/officeart/2018/2/layout/IconVerticalSolidList"/>
    <dgm:cxn modelId="{DA92E47E-7FAE-403D-924F-741E1CB3C468}" type="presParOf" srcId="{AEF57AEC-1F64-49CA-9BAE-C0EFD2D8406D}" destId="{8A55E606-ADE4-4692-A355-EF26D15CA638}" srcOrd="3" destOrd="0" presId="urn:microsoft.com/office/officeart/2018/2/layout/IconVerticalSolidList"/>
    <dgm:cxn modelId="{3376EC67-6103-41A4-A312-BEF3F5069DAC}" type="presParOf" srcId="{AEF57AEC-1F64-49CA-9BAE-C0EFD2D8406D}" destId="{541CC64F-BEB6-4043-BCA8-3E4F8982796A}" srcOrd="4" destOrd="0" presId="urn:microsoft.com/office/officeart/2018/2/layout/IconVerticalSolidList"/>
    <dgm:cxn modelId="{27652A94-4EC9-4347-AD37-C5B09A0D0699}" type="presParOf" srcId="{541CC64F-BEB6-4043-BCA8-3E4F8982796A}" destId="{0C6D32EA-0AE7-4C90-B4BD-2E11221A285E}" srcOrd="0" destOrd="0" presId="urn:microsoft.com/office/officeart/2018/2/layout/IconVerticalSolidList"/>
    <dgm:cxn modelId="{7B3CE497-B377-4311-ABB8-056917CA2D1C}" type="presParOf" srcId="{541CC64F-BEB6-4043-BCA8-3E4F8982796A}" destId="{FCF0E120-004C-4564-852E-54B6529376C5}" srcOrd="1" destOrd="0" presId="urn:microsoft.com/office/officeart/2018/2/layout/IconVerticalSolidList"/>
    <dgm:cxn modelId="{ACE63FBD-E35A-4ED8-A3FC-167D60055600}" type="presParOf" srcId="{541CC64F-BEB6-4043-BCA8-3E4F8982796A}" destId="{D9BF780B-20B0-41EF-9ED2-E9FDD2863BCB}" srcOrd="2" destOrd="0" presId="urn:microsoft.com/office/officeart/2018/2/layout/IconVerticalSolidList"/>
    <dgm:cxn modelId="{3D9A957B-935B-4562-B690-AFB4198B5A8C}" type="presParOf" srcId="{541CC64F-BEB6-4043-BCA8-3E4F8982796A}" destId="{A9553E1F-66BC-4E23-8BD0-C8CA2C4EFEDD}" srcOrd="3" destOrd="0" presId="urn:microsoft.com/office/officeart/2018/2/layout/IconVerticalSolidList"/>
    <dgm:cxn modelId="{37BB3163-AD17-4ECD-83BA-8F59B2446BCC}" type="presParOf" srcId="{AEF57AEC-1F64-49CA-9BAE-C0EFD2D8406D}" destId="{E4294A01-6DED-4350-9383-C5E8602B8BEC}" srcOrd="5" destOrd="0" presId="urn:microsoft.com/office/officeart/2018/2/layout/IconVerticalSolidList"/>
    <dgm:cxn modelId="{564DED2C-5DAD-455C-9F2D-AEC805ECA05A}" type="presParOf" srcId="{AEF57AEC-1F64-49CA-9BAE-C0EFD2D8406D}" destId="{90A014CF-3741-4025-B080-B66B50141311}" srcOrd="6" destOrd="0" presId="urn:microsoft.com/office/officeart/2018/2/layout/IconVerticalSolidList"/>
    <dgm:cxn modelId="{64AA67A4-B80D-4783-82CD-0E13606DCA56}" type="presParOf" srcId="{90A014CF-3741-4025-B080-B66B50141311}" destId="{5AAE97EF-F9C8-4CBA-BEDC-293C57ECE764}" srcOrd="0" destOrd="0" presId="urn:microsoft.com/office/officeart/2018/2/layout/IconVerticalSolidList"/>
    <dgm:cxn modelId="{CE76ABD5-3F22-4204-A48E-63DEC458817D}" type="presParOf" srcId="{90A014CF-3741-4025-B080-B66B50141311}" destId="{8CB90AEC-3B1A-48F4-AB3D-EC6AC6C92D12}" srcOrd="1" destOrd="0" presId="urn:microsoft.com/office/officeart/2018/2/layout/IconVerticalSolidList"/>
    <dgm:cxn modelId="{F02C7D69-DFEF-47E6-A439-F68EF73291AF}" type="presParOf" srcId="{90A014CF-3741-4025-B080-B66B50141311}" destId="{9A7B776C-CB41-4EB8-B51E-E187ECD48A84}" srcOrd="2" destOrd="0" presId="urn:microsoft.com/office/officeart/2018/2/layout/IconVerticalSolidList"/>
    <dgm:cxn modelId="{7288B526-1526-4BCB-A104-9C25858A4C4C}" type="presParOf" srcId="{90A014CF-3741-4025-B080-B66B50141311}" destId="{1312DB0D-A9D7-4514-A2D1-FE21D53886C3}" srcOrd="3" destOrd="0" presId="urn:microsoft.com/office/officeart/2018/2/layout/IconVerticalSolidList"/>
    <dgm:cxn modelId="{F3585969-50BB-4EA8-B16B-5576989FE9EC}" type="presParOf" srcId="{AEF57AEC-1F64-49CA-9BAE-C0EFD2D8406D}" destId="{E1AA5C83-4D58-4573-B82C-AB34362F09DB}" srcOrd="7" destOrd="0" presId="urn:microsoft.com/office/officeart/2018/2/layout/IconVerticalSolidList"/>
    <dgm:cxn modelId="{ED7DF658-D116-4C73-9210-F9DBC1421388}" type="presParOf" srcId="{AEF57AEC-1F64-49CA-9BAE-C0EFD2D8406D}" destId="{AEFFEB9E-B9B0-4F49-9871-F68E8702ADB0}" srcOrd="8" destOrd="0" presId="urn:microsoft.com/office/officeart/2018/2/layout/IconVerticalSolidList"/>
    <dgm:cxn modelId="{6AEE53E6-FEAA-4A45-8377-1781599C9CF5}" type="presParOf" srcId="{AEFFEB9E-B9B0-4F49-9871-F68E8702ADB0}" destId="{2D069D0C-AF8E-446B-8439-F8F9CF2B84FC}" srcOrd="0" destOrd="0" presId="urn:microsoft.com/office/officeart/2018/2/layout/IconVerticalSolidList"/>
    <dgm:cxn modelId="{864B30AB-BDFD-40C1-AEA5-971386208FFF}" type="presParOf" srcId="{AEFFEB9E-B9B0-4F49-9871-F68E8702ADB0}" destId="{D2C0D68B-38D5-42C7-B98F-3D8068BCEA65}" srcOrd="1" destOrd="0" presId="urn:microsoft.com/office/officeart/2018/2/layout/IconVerticalSolidList"/>
    <dgm:cxn modelId="{735665D5-C4EA-41A7-946C-FF058912C535}" type="presParOf" srcId="{AEFFEB9E-B9B0-4F49-9871-F68E8702ADB0}" destId="{1FA6E602-027B-4D76-B64D-A979C143FBAA}" srcOrd="2" destOrd="0" presId="urn:microsoft.com/office/officeart/2018/2/layout/IconVerticalSolidList"/>
    <dgm:cxn modelId="{504C2CCE-A46F-45F6-A78C-B257EB98DB6A}" type="presParOf" srcId="{AEFFEB9E-B9B0-4F49-9871-F68E8702ADB0}" destId="{CFC75016-BAEE-49C5-8AC5-25F0E7D39A75}" srcOrd="3" destOrd="0" presId="urn:microsoft.com/office/officeart/2018/2/layout/IconVerticalSolidList"/>
    <dgm:cxn modelId="{461F204A-CDEC-48A2-A7F5-EF483C3EF425}" type="presParOf" srcId="{AEF57AEC-1F64-49CA-9BAE-C0EFD2D8406D}" destId="{E323D720-4025-4C87-ACAA-7AE4119849FA}" srcOrd="9" destOrd="0" presId="urn:microsoft.com/office/officeart/2018/2/layout/IconVerticalSolidList"/>
    <dgm:cxn modelId="{FFA19420-5997-4A9E-9787-BCFD7CCD4335}" type="presParOf" srcId="{AEF57AEC-1F64-49CA-9BAE-C0EFD2D8406D}" destId="{5A4460DA-DEB9-41A1-B754-3568E092AA3E}" srcOrd="10" destOrd="0" presId="urn:microsoft.com/office/officeart/2018/2/layout/IconVerticalSolidList"/>
    <dgm:cxn modelId="{00617740-1B31-43BF-BDC1-DD2A53FD0B20}" type="presParOf" srcId="{5A4460DA-DEB9-41A1-B754-3568E092AA3E}" destId="{6010D5C1-B5D7-47B5-BEC0-E66C23BD06F0}" srcOrd="0" destOrd="0" presId="urn:microsoft.com/office/officeart/2018/2/layout/IconVerticalSolidList"/>
    <dgm:cxn modelId="{A79D405D-6169-452F-B205-25BABF75EF9B}" type="presParOf" srcId="{5A4460DA-DEB9-41A1-B754-3568E092AA3E}" destId="{EAF678DD-7990-4504-A185-0CB9EBE062DB}" srcOrd="1" destOrd="0" presId="urn:microsoft.com/office/officeart/2018/2/layout/IconVerticalSolidList"/>
    <dgm:cxn modelId="{64255F24-705D-474F-BCBB-B2B00D90C2BE}" type="presParOf" srcId="{5A4460DA-DEB9-41A1-B754-3568E092AA3E}" destId="{E245C090-7216-4715-A957-E07E07D38214}" srcOrd="2" destOrd="0" presId="urn:microsoft.com/office/officeart/2018/2/layout/IconVerticalSolidList"/>
    <dgm:cxn modelId="{39FC14BD-F4AB-4E99-AFF0-0BC25A4C753F}" type="presParOf" srcId="{5A4460DA-DEB9-41A1-B754-3568E092AA3E}" destId="{80375181-2D48-41A1-831D-BD25CA70FB4B}" srcOrd="3" destOrd="0" presId="urn:microsoft.com/office/officeart/2018/2/layout/IconVerticalSolidList"/>
    <dgm:cxn modelId="{923A7FE9-2970-4EDA-B375-A1B010614433}" type="presParOf" srcId="{AEF57AEC-1F64-49CA-9BAE-C0EFD2D8406D}" destId="{926BEAC3-8FB4-4A80-9BA9-BB60E353F85C}" srcOrd="11" destOrd="0" presId="urn:microsoft.com/office/officeart/2018/2/layout/IconVerticalSolidList"/>
    <dgm:cxn modelId="{78370A39-959E-4A46-940E-D3B3423BD237}" type="presParOf" srcId="{AEF57AEC-1F64-49CA-9BAE-C0EFD2D8406D}" destId="{D190F1A1-F399-4A31-81EF-1311B95A2116}" srcOrd="12" destOrd="0" presId="urn:microsoft.com/office/officeart/2018/2/layout/IconVerticalSolidList"/>
    <dgm:cxn modelId="{BEE2D263-FA28-40D9-926F-DEC6EB8AC4F5}" type="presParOf" srcId="{D190F1A1-F399-4A31-81EF-1311B95A2116}" destId="{4C6DDF7F-DF27-450E-BDEB-2DDE624AC26C}" srcOrd="0" destOrd="0" presId="urn:microsoft.com/office/officeart/2018/2/layout/IconVerticalSolidList"/>
    <dgm:cxn modelId="{299DBCC1-F066-4882-BA9B-36C6319CFC72}" type="presParOf" srcId="{D190F1A1-F399-4A31-81EF-1311B95A2116}" destId="{F6B09CB0-4D3B-41BD-94FE-2BC0B2E10421}" srcOrd="1" destOrd="0" presId="urn:microsoft.com/office/officeart/2018/2/layout/IconVerticalSolidList"/>
    <dgm:cxn modelId="{13D380C8-6842-40DB-B03C-2B54BED17747}" type="presParOf" srcId="{D190F1A1-F399-4A31-81EF-1311B95A2116}" destId="{7597BA66-05C0-4CF8-B953-0E334787C2B5}" srcOrd="2" destOrd="0" presId="urn:microsoft.com/office/officeart/2018/2/layout/IconVerticalSolidList"/>
    <dgm:cxn modelId="{71C41622-6E3B-42A6-A352-41108217411D}" type="presParOf" srcId="{D190F1A1-F399-4A31-81EF-1311B95A2116}" destId="{5B9C35AC-3424-4CD7-A2A3-AAFCCF7C8CC5}" srcOrd="3" destOrd="0" presId="urn:microsoft.com/office/officeart/2018/2/layout/IconVerticalSolidList"/>
    <dgm:cxn modelId="{32B41957-2A66-42DE-890D-FCD2193AEF34}" type="presParOf" srcId="{AEF57AEC-1F64-49CA-9BAE-C0EFD2D8406D}" destId="{DD2FF674-235D-4403-ACC8-CD457A0E19A3}" srcOrd="13" destOrd="0" presId="urn:microsoft.com/office/officeart/2018/2/layout/IconVerticalSolidList"/>
    <dgm:cxn modelId="{A282E53E-2091-42B6-99A0-931D01C61EAF}" type="presParOf" srcId="{AEF57AEC-1F64-49CA-9BAE-C0EFD2D8406D}" destId="{A2117F9B-3A1D-491D-90FC-9D44934D517B}" srcOrd="14" destOrd="0" presId="urn:microsoft.com/office/officeart/2018/2/layout/IconVerticalSolidList"/>
    <dgm:cxn modelId="{619AD4F2-D506-449C-BDEE-42E0F1C822D0}" type="presParOf" srcId="{A2117F9B-3A1D-491D-90FC-9D44934D517B}" destId="{D3ACDB32-B597-4F4A-BFAA-46E47C4D20BB}" srcOrd="0" destOrd="0" presId="urn:microsoft.com/office/officeart/2018/2/layout/IconVerticalSolidList"/>
    <dgm:cxn modelId="{58A8DEC9-F050-4DA0-80A7-AF2EAFB8AE75}" type="presParOf" srcId="{A2117F9B-3A1D-491D-90FC-9D44934D517B}" destId="{CF40C9FA-E61F-4BD1-850A-32D0AC6DA9BC}" srcOrd="1" destOrd="0" presId="urn:microsoft.com/office/officeart/2018/2/layout/IconVerticalSolidList"/>
    <dgm:cxn modelId="{CB59CDF0-166C-4E9D-9149-3857A396CC62}" type="presParOf" srcId="{A2117F9B-3A1D-491D-90FC-9D44934D517B}" destId="{E097D0B8-9F44-4808-A992-8CAA5B597678}" srcOrd="2" destOrd="0" presId="urn:microsoft.com/office/officeart/2018/2/layout/IconVerticalSolidList"/>
    <dgm:cxn modelId="{CE07025A-955D-410A-AF53-DE6B10E32128}" type="presParOf" srcId="{A2117F9B-3A1D-491D-90FC-9D44934D517B}" destId="{B3473C18-E885-43EF-BC85-56725D726BE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066A7D-56CF-4625-A9B5-FFDCF67522B2}">
      <dsp:nvSpPr>
        <dsp:cNvPr id="0" name=""/>
        <dsp:cNvSpPr/>
      </dsp:nvSpPr>
      <dsp:spPr>
        <a:xfrm>
          <a:off x="0" y="15146"/>
          <a:ext cx="7886700" cy="61425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1. Unit 10  Conflict pg. 170 – 171</a:t>
          </a:r>
        </a:p>
      </dsp:txBody>
      <dsp:txXfrm>
        <a:off x="29985" y="45131"/>
        <a:ext cx="7826730" cy="554280"/>
      </dsp:txXfrm>
    </dsp:sp>
    <dsp:sp modelId="{5727DD87-BE8C-490D-86B8-FCDD604A5187}">
      <dsp:nvSpPr>
        <dsp:cNvPr id="0" name=""/>
        <dsp:cNvSpPr/>
      </dsp:nvSpPr>
      <dsp:spPr>
        <a:xfrm>
          <a:off x="0" y="701396"/>
          <a:ext cx="7886700" cy="614250"/>
        </a:xfrm>
        <a:prstGeom prst="roundRect">
          <a:avLst/>
        </a:prstGeom>
        <a:solidFill>
          <a:schemeClr val="accent5">
            <a:hueOff val="-3038037"/>
            <a:satOff val="-207"/>
            <a:lumOff val="49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Read infographic and take notes</a:t>
          </a:r>
        </a:p>
      </dsp:txBody>
      <dsp:txXfrm>
        <a:off x="29985" y="731381"/>
        <a:ext cx="7826730" cy="554280"/>
      </dsp:txXfrm>
    </dsp:sp>
    <dsp:sp modelId="{E7B118FF-38EC-423A-B64E-61687D16757D}">
      <dsp:nvSpPr>
        <dsp:cNvPr id="0" name=""/>
        <dsp:cNvSpPr/>
      </dsp:nvSpPr>
      <dsp:spPr>
        <a:xfrm>
          <a:off x="0" y="1387647"/>
          <a:ext cx="7886700" cy="614250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Watch the video Smash Things</a:t>
          </a:r>
        </a:p>
      </dsp:txBody>
      <dsp:txXfrm>
        <a:off x="29985" y="1417632"/>
        <a:ext cx="7826730" cy="554280"/>
      </dsp:txXfrm>
    </dsp:sp>
    <dsp:sp modelId="{35CB97C1-F700-4745-AC95-10E89CFA2381}">
      <dsp:nvSpPr>
        <dsp:cNvPr id="0" name=""/>
        <dsp:cNvSpPr/>
      </dsp:nvSpPr>
      <dsp:spPr>
        <a:xfrm>
          <a:off x="0" y="2073897"/>
          <a:ext cx="7886700" cy="614250"/>
        </a:xfrm>
        <a:prstGeom prst="roundRect">
          <a:avLst/>
        </a:prstGeom>
        <a:solidFill>
          <a:schemeClr val="accent5">
            <a:hueOff val="-9114112"/>
            <a:satOff val="-620"/>
            <a:lumOff val="1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2. Pg. 172 Conflict resolution </a:t>
          </a:r>
        </a:p>
      </dsp:txBody>
      <dsp:txXfrm>
        <a:off x="29985" y="2103882"/>
        <a:ext cx="7826730" cy="554280"/>
      </dsp:txXfrm>
    </dsp:sp>
    <dsp:sp modelId="{4691D8E9-147E-45EE-AADA-E8F581E8A9D8}">
      <dsp:nvSpPr>
        <dsp:cNvPr id="0" name=""/>
        <dsp:cNvSpPr/>
      </dsp:nvSpPr>
      <dsp:spPr>
        <a:xfrm>
          <a:off x="0" y="2688147"/>
          <a:ext cx="7886700" cy="103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0403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A. Vocabulary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/>
            <a:t>Exercises 2, 3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/>
            <a:t>Pg. 173 Listening  B, C, D</a:t>
          </a:r>
        </a:p>
      </dsp:txBody>
      <dsp:txXfrm>
        <a:off x="0" y="2688147"/>
        <a:ext cx="7886700" cy="1035000"/>
      </dsp:txXfrm>
    </dsp:sp>
    <dsp:sp modelId="{F84C83AC-268E-4C57-9CAE-C218271D97EC}">
      <dsp:nvSpPr>
        <dsp:cNvPr id="0" name=""/>
        <dsp:cNvSpPr/>
      </dsp:nvSpPr>
      <dsp:spPr>
        <a:xfrm>
          <a:off x="0" y="3723147"/>
          <a:ext cx="7886700" cy="614250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3. Work on presentation outline and slides</a:t>
          </a:r>
        </a:p>
      </dsp:txBody>
      <dsp:txXfrm>
        <a:off x="29985" y="3753132"/>
        <a:ext cx="7826730" cy="5542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5D47C0-0D31-499A-AB55-7B193E774256}">
      <dsp:nvSpPr>
        <dsp:cNvPr id="0" name=""/>
        <dsp:cNvSpPr/>
      </dsp:nvSpPr>
      <dsp:spPr>
        <a:xfrm>
          <a:off x="1280650" y="1322706"/>
          <a:ext cx="705017" cy="70501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8E51BB-84E3-4E44-A2FB-D6DAB5ABEB48}">
      <dsp:nvSpPr>
        <dsp:cNvPr id="0" name=""/>
        <dsp:cNvSpPr/>
      </dsp:nvSpPr>
      <dsp:spPr>
        <a:xfrm>
          <a:off x="1428704" y="1470759"/>
          <a:ext cx="408910" cy="4089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D8AB9E-558A-40E0-8C5D-50F67D85908A}">
      <dsp:nvSpPr>
        <dsp:cNvPr id="0" name=""/>
        <dsp:cNvSpPr/>
      </dsp:nvSpPr>
      <dsp:spPr>
        <a:xfrm>
          <a:off x="2136743" y="1322706"/>
          <a:ext cx="1661826" cy="705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Work with a partner. Answer the questions</a:t>
          </a:r>
          <a:endParaRPr lang="en-US" sz="1500" kern="1200"/>
        </a:p>
      </dsp:txBody>
      <dsp:txXfrm>
        <a:off x="2136743" y="1322706"/>
        <a:ext cx="1661826" cy="705017"/>
      </dsp:txXfrm>
    </dsp:sp>
    <dsp:sp modelId="{5993C1BF-0A99-49CB-A05E-217C8223D14E}">
      <dsp:nvSpPr>
        <dsp:cNvPr id="0" name=""/>
        <dsp:cNvSpPr/>
      </dsp:nvSpPr>
      <dsp:spPr>
        <a:xfrm>
          <a:off x="4088130" y="1322706"/>
          <a:ext cx="705017" cy="70501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764CE6-7D7F-4417-98EE-95C169647275}">
      <dsp:nvSpPr>
        <dsp:cNvPr id="0" name=""/>
        <dsp:cNvSpPr/>
      </dsp:nvSpPr>
      <dsp:spPr>
        <a:xfrm>
          <a:off x="4236183" y="1470759"/>
          <a:ext cx="408910" cy="4089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3F1A90-DC1A-4C35-9343-3B093C6EA61A}">
      <dsp:nvSpPr>
        <dsp:cNvPr id="0" name=""/>
        <dsp:cNvSpPr/>
      </dsp:nvSpPr>
      <dsp:spPr>
        <a:xfrm>
          <a:off x="4944222" y="1322706"/>
          <a:ext cx="1661826" cy="705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To what extent is conflict inevitable in life</a:t>
          </a:r>
          <a:r>
            <a:rPr lang="en-US" sz="1500" kern="1200"/>
            <a:t>?</a:t>
          </a:r>
        </a:p>
      </dsp:txBody>
      <dsp:txXfrm>
        <a:off x="4944222" y="1322706"/>
        <a:ext cx="1661826" cy="705017"/>
      </dsp:txXfrm>
    </dsp:sp>
    <dsp:sp modelId="{2FAECC2C-B51D-4C6C-90D2-E1C0CA91C289}">
      <dsp:nvSpPr>
        <dsp:cNvPr id="0" name=""/>
        <dsp:cNvSpPr/>
      </dsp:nvSpPr>
      <dsp:spPr>
        <a:xfrm>
          <a:off x="1280650" y="2323614"/>
          <a:ext cx="705017" cy="705017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602005-DEA8-430B-BE43-01C1AB08AC53}">
      <dsp:nvSpPr>
        <dsp:cNvPr id="0" name=""/>
        <dsp:cNvSpPr/>
      </dsp:nvSpPr>
      <dsp:spPr>
        <a:xfrm>
          <a:off x="1428704" y="2471668"/>
          <a:ext cx="408910" cy="4089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DD29C-DB03-4168-9C79-4A402505D3E3}">
      <dsp:nvSpPr>
        <dsp:cNvPr id="0" name=""/>
        <dsp:cNvSpPr/>
      </dsp:nvSpPr>
      <dsp:spPr>
        <a:xfrm>
          <a:off x="2136743" y="2323614"/>
          <a:ext cx="1661826" cy="705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/>
            <a:t>Would the world be perfect if there were no conflict?</a:t>
          </a:r>
          <a:endParaRPr lang="en-US" sz="1500" kern="1200"/>
        </a:p>
      </dsp:txBody>
      <dsp:txXfrm>
        <a:off x="2136743" y="2323614"/>
        <a:ext cx="1661826" cy="7050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A8FCA-C96B-47AA-9488-34A3AECEEC79}">
      <dsp:nvSpPr>
        <dsp:cNvPr id="0" name=""/>
        <dsp:cNvSpPr/>
      </dsp:nvSpPr>
      <dsp:spPr>
        <a:xfrm>
          <a:off x="0" y="0"/>
          <a:ext cx="5175384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4140A4-6D5A-469F-8839-8150DC0B2E8C}">
      <dsp:nvSpPr>
        <dsp:cNvPr id="0" name=""/>
        <dsp:cNvSpPr/>
      </dsp:nvSpPr>
      <dsp:spPr>
        <a:xfrm>
          <a:off x="0" y="0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3500" kern="1200"/>
            <a:t>Book vocab p. 171</a:t>
          </a:r>
          <a:endParaRPr lang="en-US" sz="3500" kern="1200"/>
        </a:p>
      </dsp:txBody>
      <dsp:txXfrm>
        <a:off x="0" y="0"/>
        <a:ext cx="5175384" cy="1384035"/>
      </dsp:txXfrm>
    </dsp:sp>
    <dsp:sp modelId="{8BE4C3D1-983B-4BE7-8333-340B1EFE9A36}">
      <dsp:nvSpPr>
        <dsp:cNvPr id="0" name=""/>
        <dsp:cNvSpPr/>
      </dsp:nvSpPr>
      <dsp:spPr>
        <a:xfrm>
          <a:off x="0" y="1384035"/>
          <a:ext cx="5175384" cy="0"/>
        </a:xfrm>
        <a:prstGeom prst="line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accent2">
              <a:hueOff val="2147871"/>
              <a:satOff val="-6164"/>
              <a:lumOff val="-9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9D8E0E-5FEA-45E2-A334-69D4D3124957}">
      <dsp:nvSpPr>
        <dsp:cNvPr id="0" name=""/>
        <dsp:cNvSpPr/>
      </dsp:nvSpPr>
      <dsp:spPr>
        <a:xfrm>
          <a:off x="0" y="1384035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3500" kern="1200"/>
            <a:t>After, tell the others….p. 171</a:t>
          </a:r>
          <a:endParaRPr lang="en-US" sz="3500" kern="1200"/>
        </a:p>
      </dsp:txBody>
      <dsp:txXfrm>
        <a:off x="0" y="1384035"/>
        <a:ext cx="5175384" cy="1384035"/>
      </dsp:txXfrm>
    </dsp:sp>
    <dsp:sp modelId="{EE7125AA-8629-41CA-A32F-0A8267C82210}">
      <dsp:nvSpPr>
        <dsp:cNvPr id="0" name=""/>
        <dsp:cNvSpPr/>
      </dsp:nvSpPr>
      <dsp:spPr>
        <a:xfrm>
          <a:off x="0" y="2768070"/>
          <a:ext cx="5175384" cy="0"/>
        </a:xfrm>
        <a:prstGeom prst="line">
          <a:avLst/>
        </a:prstGeom>
        <a:solidFill>
          <a:schemeClr val="accent2">
            <a:hueOff val="4295743"/>
            <a:satOff val="-12329"/>
            <a:lumOff val="-19739"/>
            <a:alphaOff val="0"/>
          </a:schemeClr>
        </a:solidFill>
        <a:ln w="19050" cap="flat" cmpd="sng" algn="ctr">
          <a:solidFill>
            <a:schemeClr val="accent2">
              <a:hueOff val="4295743"/>
              <a:satOff val="-12329"/>
              <a:lumOff val="-197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2F2B02-857E-4928-9AFE-705EEB14203A}">
      <dsp:nvSpPr>
        <dsp:cNvPr id="0" name=""/>
        <dsp:cNvSpPr/>
      </dsp:nvSpPr>
      <dsp:spPr>
        <a:xfrm>
          <a:off x="0" y="2768070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3500" kern="1200"/>
            <a:t>P. 179 Critical thinking</a:t>
          </a:r>
          <a:endParaRPr lang="en-US" sz="3500" kern="1200"/>
        </a:p>
      </dsp:txBody>
      <dsp:txXfrm>
        <a:off x="0" y="2768070"/>
        <a:ext cx="5175384" cy="1384035"/>
      </dsp:txXfrm>
    </dsp:sp>
    <dsp:sp modelId="{8845D044-936E-4107-A04F-FB350B0BB5DD}">
      <dsp:nvSpPr>
        <dsp:cNvPr id="0" name=""/>
        <dsp:cNvSpPr/>
      </dsp:nvSpPr>
      <dsp:spPr>
        <a:xfrm>
          <a:off x="0" y="4152105"/>
          <a:ext cx="5175384" cy="0"/>
        </a:xfrm>
        <a:prstGeom prst="line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accent2">
              <a:hueOff val="6443614"/>
              <a:satOff val="-18493"/>
              <a:lumOff val="-296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951AC5-1736-4063-9BA7-9816DF9882F7}">
      <dsp:nvSpPr>
        <dsp:cNvPr id="0" name=""/>
        <dsp:cNvSpPr/>
      </dsp:nvSpPr>
      <dsp:spPr>
        <a:xfrm>
          <a:off x="0" y="4152105"/>
          <a:ext cx="5175384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t" anchorCtr="0">
          <a:noAutofit/>
        </a:bodyPr>
        <a:lstStyle/>
        <a:p>
          <a:pPr marL="0" lvl="0" indent="0" algn="l" defTabSz="1555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it-IT" sz="3500" kern="1200"/>
            <a:t>P. 185 Speaking Skills</a:t>
          </a:r>
          <a:endParaRPr lang="en-US" sz="3500" kern="1200"/>
        </a:p>
      </dsp:txBody>
      <dsp:txXfrm>
        <a:off x="0" y="4152105"/>
        <a:ext cx="5175384" cy="13840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495770-C362-4443-B1F1-BD5D2B9F502B}">
      <dsp:nvSpPr>
        <dsp:cNvPr id="0" name=""/>
        <dsp:cNvSpPr/>
      </dsp:nvSpPr>
      <dsp:spPr>
        <a:xfrm>
          <a:off x="0" y="671"/>
          <a:ext cx="4697730" cy="564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50DA27-D2DA-4DCC-8F1B-CB0B38774D23}">
      <dsp:nvSpPr>
        <dsp:cNvPr id="0" name=""/>
        <dsp:cNvSpPr/>
      </dsp:nvSpPr>
      <dsp:spPr>
        <a:xfrm>
          <a:off x="170744" y="127672"/>
          <a:ext cx="310445" cy="3104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95D871-65AC-4EFA-8FB2-87393DAD2E51}">
      <dsp:nvSpPr>
        <dsp:cNvPr id="0" name=""/>
        <dsp:cNvSpPr/>
      </dsp:nvSpPr>
      <dsp:spPr>
        <a:xfrm>
          <a:off x="651934" y="671"/>
          <a:ext cx="4045795" cy="564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37" tIns="59737" rIns="59737" bIns="5973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Before</a:t>
          </a:r>
          <a:r>
            <a:rPr lang="en-US" sz="1400" kern="1200"/>
            <a:t> the presentation : practice, practice, practice</a:t>
          </a:r>
        </a:p>
      </dsp:txBody>
      <dsp:txXfrm>
        <a:off x="651934" y="671"/>
        <a:ext cx="4045795" cy="564445"/>
      </dsp:txXfrm>
    </dsp:sp>
    <dsp:sp modelId="{F2A9320F-F67A-4FF6-8E6C-A945CF54F648}">
      <dsp:nvSpPr>
        <dsp:cNvPr id="0" name=""/>
        <dsp:cNvSpPr/>
      </dsp:nvSpPr>
      <dsp:spPr>
        <a:xfrm>
          <a:off x="0" y="706228"/>
          <a:ext cx="4697730" cy="564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334905-4201-4121-958C-0830F8ED4825}">
      <dsp:nvSpPr>
        <dsp:cNvPr id="0" name=""/>
        <dsp:cNvSpPr/>
      </dsp:nvSpPr>
      <dsp:spPr>
        <a:xfrm>
          <a:off x="170744" y="833229"/>
          <a:ext cx="310445" cy="3104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E7E63C-2F80-40DF-93DD-614DF6EF9F8C}">
      <dsp:nvSpPr>
        <dsp:cNvPr id="0" name=""/>
        <dsp:cNvSpPr/>
      </dsp:nvSpPr>
      <dsp:spPr>
        <a:xfrm>
          <a:off x="651934" y="706228"/>
          <a:ext cx="4045795" cy="564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37" tIns="59737" rIns="59737" bIns="5973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Then: relax right before and take a deep breath.</a:t>
          </a:r>
        </a:p>
      </dsp:txBody>
      <dsp:txXfrm>
        <a:off x="651934" y="706228"/>
        <a:ext cx="4045795" cy="564445"/>
      </dsp:txXfrm>
    </dsp:sp>
    <dsp:sp modelId="{0C6D32EA-0AE7-4C90-B4BD-2E11221A285E}">
      <dsp:nvSpPr>
        <dsp:cNvPr id="0" name=""/>
        <dsp:cNvSpPr/>
      </dsp:nvSpPr>
      <dsp:spPr>
        <a:xfrm>
          <a:off x="0" y="1411785"/>
          <a:ext cx="4697730" cy="564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F0E120-004C-4564-852E-54B6529376C5}">
      <dsp:nvSpPr>
        <dsp:cNvPr id="0" name=""/>
        <dsp:cNvSpPr/>
      </dsp:nvSpPr>
      <dsp:spPr>
        <a:xfrm>
          <a:off x="170744" y="1538786"/>
          <a:ext cx="310445" cy="31044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53E1F-66BC-4E23-8BD0-C8CA2C4EFEDD}">
      <dsp:nvSpPr>
        <dsp:cNvPr id="0" name=""/>
        <dsp:cNvSpPr/>
      </dsp:nvSpPr>
      <dsp:spPr>
        <a:xfrm>
          <a:off x="651934" y="1411785"/>
          <a:ext cx="4045795" cy="564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37" tIns="59737" rIns="59737" bIns="5973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During</a:t>
          </a:r>
          <a:r>
            <a:rPr lang="en-US" sz="1400" kern="1200"/>
            <a:t> the presentation: </a:t>
          </a:r>
        </a:p>
      </dsp:txBody>
      <dsp:txXfrm>
        <a:off x="651934" y="1411785"/>
        <a:ext cx="4045795" cy="564445"/>
      </dsp:txXfrm>
    </dsp:sp>
    <dsp:sp modelId="{5AAE97EF-F9C8-4CBA-BEDC-293C57ECE764}">
      <dsp:nvSpPr>
        <dsp:cNvPr id="0" name=""/>
        <dsp:cNvSpPr/>
      </dsp:nvSpPr>
      <dsp:spPr>
        <a:xfrm>
          <a:off x="0" y="2117342"/>
          <a:ext cx="4697730" cy="564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90AEC-3B1A-48F4-AB3D-EC6AC6C92D12}">
      <dsp:nvSpPr>
        <dsp:cNvPr id="0" name=""/>
        <dsp:cNvSpPr/>
      </dsp:nvSpPr>
      <dsp:spPr>
        <a:xfrm>
          <a:off x="170744" y="2244343"/>
          <a:ext cx="310445" cy="31044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12DB0D-A9D7-4514-A2D1-FE21D53886C3}">
      <dsp:nvSpPr>
        <dsp:cNvPr id="0" name=""/>
        <dsp:cNvSpPr/>
      </dsp:nvSpPr>
      <dsp:spPr>
        <a:xfrm>
          <a:off x="651934" y="2117342"/>
          <a:ext cx="4045795" cy="564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37" tIns="59737" rIns="59737" bIns="5973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Pause, slow down, smile.</a:t>
          </a:r>
        </a:p>
      </dsp:txBody>
      <dsp:txXfrm>
        <a:off x="651934" y="2117342"/>
        <a:ext cx="4045795" cy="564445"/>
      </dsp:txXfrm>
    </dsp:sp>
    <dsp:sp modelId="{2D069D0C-AF8E-446B-8439-F8F9CF2B84FC}">
      <dsp:nvSpPr>
        <dsp:cNvPr id="0" name=""/>
        <dsp:cNvSpPr/>
      </dsp:nvSpPr>
      <dsp:spPr>
        <a:xfrm>
          <a:off x="0" y="2822899"/>
          <a:ext cx="4697730" cy="564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C0D68B-38D5-42C7-B98F-3D8068BCEA65}">
      <dsp:nvSpPr>
        <dsp:cNvPr id="0" name=""/>
        <dsp:cNvSpPr/>
      </dsp:nvSpPr>
      <dsp:spPr>
        <a:xfrm>
          <a:off x="170744" y="2949899"/>
          <a:ext cx="310445" cy="31044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C75016-BAEE-49C5-8AC5-25F0E7D39A75}">
      <dsp:nvSpPr>
        <dsp:cNvPr id="0" name=""/>
        <dsp:cNvSpPr/>
      </dsp:nvSpPr>
      <dsp:spPr>
        <a:xfrm>
          <a:off x="651934" y="2822899"/>
          <a:ext cx="4045795" cy="564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37" tIns="59737" rIns="59737" bIns="5973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Take your time to answer the questions. </a:t>
          </a:r>
        </a:p>
      </dsp:txBody>
      <dsp:txXfrm>
        <a:off x="651934" y="2822899"/>
        <a:ext cx="4045795" cy="564445"/>
      </dsp:txXfrm>
    </dsp:sp>
    <dsp:sp modelId="{6010D5C1-B5D7-47B5-BEC0-E66C23BD06F0}">
      <dsp:nvSpPr>
        <dsp:cNvPr id="0" name=""/>
        <dsp:cNvSpPr/>
      </dsp:nvSpPr>
      <dsp:spPr>
        <a:xfrm>
          <a:off x="0" y="3528456"/>
          <a:ext cx="4697730" cy="564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F678DD-7990-4504-A185-0CB9EBE062DB}">
      <dsp:nvSpPr>
        <dsp:cNvPr id="0" name=""/>
        <dsp:cNvSpPr/>
      </dsp:nvSpPr>
      <dsp:spPr>
        <a:xfrm>
          <a:off x="170744" y="3655456"/>
          <a:ext cx="310445" cy="310445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375181-2D48-41A1-831D-BD25CA70FB4B}">
      <dsp:nvSpPr>
        <dsp:cNvPr id="0" name=""/>
        <dsp:cNvSpPr/>
      </dsp:nvSpPr>
      <dsp:spPr>
        <a:xfrm>
          <a:off x="651934" y="3528456"/>
          <a:ext cx="4045795" cy="564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37" tIns="59737" rIns="59737" bIns="5973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It’s ok if you do not know the answer.</a:t>
          </a:r>
        </a:p>
      </dsp:txBody>
      <dsp:txXfrm>
        <a:off x="651934" y="3528456"/>
        <a:ext cx="4045795" cy="564445"/>
      </dsp:txXfrm>
    </dsp:sp>
    <dsp:sp modelId="{4C6DDF7F-DF27-450E-BDEB-2DDE624AC26C}">
      <dsp:nvSpPr>
        <dsp:cNvPr id="0" name=""/>
        <dsp:cNvSpPr/>
      </dsp:nvSpPr>
      <dsp:spPr>
        <a:xfrm>
          <a:off x="0" y="4234013"/>
          <a:ext cx="4697730" cy="564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B09CB0-4D3B-41BD-94FE-2BC0B2E10421}">
      <dsp:nvSpPr>
        <dsp:cNvPr id="0" name=""/>
        <dsp:cNvSpPr/>
      </dsp:nvSpPr>
      <dsp:spPr>
        <a:xfrm>
          <a:off x="170744" y="4361013"/>
          <a:ext cx="310445" cy="310445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9C35AC-3424-4CD7-A2A3-AAFCCF7C8CC5}">
      <dsp:nvSpPr>
        <dsp:cNvPr id="0" name=""/>
        <dsp:cNvSpPr/>
      </dsp:nvSpPr>
      <dsp:spPr>
        <a:xfrm>
          <a:off x="651934" y="4234013"/>
          <a:ext cx="4045795" cy="564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37" tIns="59737" rIns="59737" bIns="5973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After: </a:t>
          </a:r>
          <a:r>
            <a:rPr lang="en-US" sz="1400" kern="1200" dirty="0"/>
            <a:t> breathe again and then listen carefully to the other presentations.</a:t>
          </a:r>
        </a:p>
      </dsp:txBody>
      <dsp:txXfrm>
        <a:off x="651934" y="4234013"/>
        <a:ext cx="4045795" cy="564445"/>
      </dsp:txXfrm>
    </dsp:sp>
    <dsp:sp modelId="{D3ACDB32-B597-4F4A-BFAA-46E47C4D20BB}">
      <dsp:nvSpPr>
        <dsp:cNvPr id="0" name=""/>
        <dsp:cNvSpPr/>
      </dsp:nvSpPr>
      <dsp:spPr>
        <a:xfrm>
          <a:off x="0" y="4939570"/>
          <a:ext cx="4697730" cy="56444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40C9FA-E61F-4BD1-850A-32D0AC6DA9BC}">
      <dsp:nvSpPr>
        <dsp:cNvPr id="0" name=""/>
        <dsp:cNvSpPr/>
      </dsp:nvSpPr>
      <dsp:spPr>
        <a:xfrm>
          <a:off x="170744" y="5066570"/>
          <a:ext cx="310445" cy="310445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473C18-E885-43EF-BC85-56725D726BEB}">
      <dsp:nvSpPr>
        <dsp:cNvPr id="0" name=""/>
        <dsp:cNvSpPr/>
      </dsp:nvSpPr>
      <dsp:spPr>
        <a:xfrm>
          <a:off x="651934" y="4939570"/>
          <a:ext cx="4045795" cy="564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37" tIns="59737" rIns="59737" bIns="5973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When it’s all over you can celebrate! </a:t>
          </a:r>
        </a:p>
      </dsp:txBody>
      <dsp:txXfrm>
        <a:off x="651934" y="4939570"/>
        <a:ext cx="4045795" cy="564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6F9D5A0C-13E7-40D3-A02F-94C39181D57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9883037-FD93-454F-9FC9-266EE509D22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23CB8B4A-640A-4F9D-BB93-8DFD7C9DC37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AAC110D6-4D2D-481F-B3F8-7A3F9E7C156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noProof="0"/>
              <a:t>Fare clic per modificare gli stili del testo dello schema</a:t>
            </a:r>
          </a:p>
          <a:p>
            <a:pPr lvl="1"/>
            <a:r>
              <a:rPr lang="it-IT" altLang="en-US" noProof="0"/>
              <a:t>Secondo livello</a:t>
            </a:r>
          </a:p>
          <a:p>
            <a:pPr lvl="2"/>
            <a:r>
              <a:rPr lang="it-IT" altLang="en-US" noProof="0"/>
              <a:t>Terzo livello</a:t>
            </a:r>
          </a:p>
          <a:p>
            <a:pPr lvl="3"/>
            <a:r>
              <a:rPr lang="it-IT" altLang="en-US" noProof="0"/>
              <a:t>Quarto livello</a:t>
            </a:r>
          </a:p>
          <a:p>
            <a:pPr lvl="4"/>
            <a:r>
              <a:rPr lang="it-IT" altLang="en-US" noProof="0"/>
              <a:t>Quinto livello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03DCFB2F-B4EE-42C4-8E9E-193AB630B80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968FA60A-AF09-45BC-9958-7B36D103D7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6E09B7-8703-4AB4-BDB3-C8668089C4B8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106D04-E27F-DB9F-0DAF-3CA9B366A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9FA7CEF-41A4-0994-C55D-E74AF32806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80A75B-6907-106E-335E-30A40AAFC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AEAE28E-1087-26C6-DD06-E8B0A5B2A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8F002F-874D-9CFD-9CA9-E6E081718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74433-603C-43D4-A481-2C516B88AD8E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436425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57003F8-A084-ACA6-A649-6F5024F51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81324CF-6EA7-552C-7340-2B12E66B72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BAB11E2-0354-3F5F-F648-B8F4A5E39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78F690-47F2-B4D4-FE27-8A0D1ADB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B0709F-9A6C-5893-E443-75C86E889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C08945-BC32-4C40-BC82-08A123EF41FA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11553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B423BE6-0427-21A2-F840-ABFD387465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4F277BB-16A8-7102-125E-E26DFD841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776612-0FC6-6355-7405-448240839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E0E788-48D0-6214-0FE1-7E36F123C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B0306B-6897-8B0A-43D6-E785C03C3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592098-7F56-49D6-BF50-FF727D164280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20915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7A6BA5-BAAC-D53C-8231-BC2944963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6196A63-45FB-45D2-C7F2-64EEDC09C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0230D9-3748-EC6B-A42B-02753003A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8EECE28-46CE-8E86-69BE-89BDAE4D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1898DF-0E19-F8AA-D963-BF7A243AC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7A4DB5-9CD6-48FE-B91A-488AC6E8D353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675628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F84936-36EB-53CC-A804-1AC27BD97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9443669-D8DB-6D65-E135-388E4A0C2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FF7775-9550-9726-B088-B9162AE6C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C809194-5FB1-3EEB-A9A6-DAA4A0DDB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F8CBD0-EB78-CD73-F610-0DBFD9D59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C56A96-82B1-422F-A7C3-0960D623A7BB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54360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A025E73-AF81-3916-BBBA-D2AA9CD1E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DA7867-ED7D-B801-AFBC-BC934B9503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164E485-6FDB-5008-7A2C-A04B72B1C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C1F501E-81E5-66B4-B274-6B0D38934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A8837BB-FF85-1E30-2F97-4608F0871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45D9987-59F5-59BC-5CAB-8E34E9D0A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AED5E6-8117-4FB4-A5BC-0F46CAA8DD92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75471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2E6A74-484E-ECFF-E91B-3E748440C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714A2D6-E22A-2322-6AD1-D7EE830C9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2F5FA2A-6B1A-5F79-125F-364676E8E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B309A30-F168-E548-4F78-0709A166BE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A796919-31DE-4380-2721-483560247B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E100CFC-8662-3F8F-FA3B-F4FF9F64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4EFB7CA-309A-0A45-7FCC-B371B6B3B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E2EBB0D8-93EF-7E7C-9554-B8944082E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13236-10BA-42C2-A5CE-22AAF3075B7B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35909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3A5882-1AA2-937E-1BED-2C733B9F2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112D06B-51C9-FBD4-B553-61645BF12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3BCBB50-F7E9-B00F-5494-D9EB36CBA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1595E61-40E8-8E43-232A-51843F46D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E68A2-B821-4B67-86FC-AE0BA575B240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76718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8003F90-FB03-01E9-A841-65FC06E1C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389EF5C-D001-AF70-71F0-D35723A66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F51BE2E-9FB0-4A83-55DA-CF9D107F0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D4B0C-2513-4E3D-9C7C-00587D14878F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95258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97D987-3E4A-3758-DD81-28143A585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DD62B7-8180-22CB-5F43-52037981B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43EEDFF-D6C6-0AE3-46E8-9F425165D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1EDF11B-4215-B7AA-43C0-54D7A8F05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775CBDD-DED3-7A3F-58E8-2C0469B2A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8FC34A-619D-2F4A-D807-A4DEB0C70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6737D-F8BC-4E4C-A192-CF8F32ACC145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102293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5B1564-E93A-8177-D5F4-4D8F59209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3BF5FB0-3D18-1D8A-359E-2881FAD083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8AC06B4-4937-47E8-CDB6-2AC74C4BCE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0005208-F01B-5FF8-52DC-38EFAE6B2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D4457DE-D871-FF95-FD49-A90DDB0B0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E5BE25-7ACA-B5DB-75B0-BC84FB2B5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8522D5-935A-40EA-81DF-CAAE3BB1BE07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592210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690AD53-087A-4703-A3C9-395683E4F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9004C97-E2E1-7A9E-701A-F1AFC69BE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F0B976-357E-C9DD-8CA8-A8DC231691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1DCBC2-FAE8-A606-8928-15E08D7263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r>
              <a:rPr lang="it-IT" altLang="en-US"/>
              <a:t>K McLachlan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EEA070-6940-97E8-9B63-105F37327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105E1C70-38B6-4D79-B0E7-C3EC4C3A681B}" type="slidenum">
              <a:rPr lang="it-IT" altLang="en-US" smtClean="0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467221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13" Type="http://schemas.openxmlformats.org/officeDocument/2006/relationships/hyperlink" Target="https://creativecommons.org/licenses/by-nc-sa/3.0/" TargetMode="External"/><Relationship Id="rId3" Type="http://schemas.openxmlformats.org/officeDocument/2006/relationships/hyperlink" Target="https://www.flickr.com/photos/highedweb/10393811295" TargetMode="External"/><Relationship Id="rId7" Type="http://schemas.openxmlformats.org/officeDocument/2006/relationships/hyperlink" Target="https://webenglish.se/malala-yousafzai/" TargetMode="External"/><Relationship Id="rId12" Type="http://schemas.openxmlformats.org/officeDocument/2006/relationships/hyperlink" Target="https://creativecommons.org/licenses/by-sa/3.0/" TargetMode="Externa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11" Type="http://schemas.openxmlformats.org/officeDocument/2006/relationships/hyperlink" Target="https://www.publicdomainpictures.net/en/view-image.php?image=268720&amp;picture=classroom" TargetMode="External"/><Relationship Id="rId5" Type="http://schemas.openxmlformats.org/officeDocument/2006/relationships/hyperlink" Target="https://www.flickr.com/photos/scrc/6554662457" TargetMode="External"/><Relationship Id="rId10" Type="http://schemas.openxmlformats.org/officeDocument/2006/relationships/image" Target="../media/image32.jpg"/><Relationship Id="rId4" Type="http://schemas.openxmlformats.org/officeDocument/2006/relationships/image" Target="../media/image29.jpg"/><Relationship Id="rId9" Type="http://schemas.openxmlformats.org/officeDocument/2006/relationships/hyperlink" Target="https://liveinenglish.wordpress.com/2010/09/27/differences-between-american-and-british-english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2" name="Rectangle 3081">
            <a:extLst>
              <a:ext uri="{FF2B5EF4-FFF2-40B4-BE49-F238E27FC236}">
                <a16:creationId xmlns:a16="http://schemas.microsoft.com/office/drawing/2014/main" id="{DF05ACD0-FF4A-4F8F-B5C5-6A4EBD0D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4" name="Rectangle 3083">
            <a:extLst>
              <a:ext uri="{FF2B5EF4-FFF2-40B4-BE49-F238E27FC236}">
                <a16:creationId xmlns:a16="http://schemas.microsoft.com/office/drawing/2014/main" id="{4C9AFA28-B5ED-4346-9AF7-68A157F16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350" y="685800"/>
            <a:ext cx="81153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EA536B77-5D34-4ABB-AD9B-2D6C3960E93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04456" y="1380564"/>
            <a:ext cx="3421026" cy="2346229"/>
          </a:xfrm>
        </p:spPr>
        <p:txBody>
          <a:bodyPr anchor="b">
            <a:normAutofit/>
          </a:bodyPr>
          <a:lstStyle/>
          <a:p>
            <a:pPr eaLnBrk="1" hangingPunct="1"/>
            <a:r>
              <a:rPr lang="it-IT" altLang="en-US" sz="2800">
                <a:solidFill>
                  <a:srgbClr val="595959"/>
                </a:solidFill>
                <a:latin typeface="Times New Roman" panose="02020603050405020304" pitchFamily="18" charset="0"/>
              </a:rPr>
              <a:t>Listening and Speaking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9763F03-D64D-400F-9494-A70D83FC8D3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04456" y="4061345"/>
            <a:ext cx="3421026" cy="1416090"/>
          </a:xfrm>
        </p:spPr>
        <p:txBody>
          <a:bodyPr anchor="t">
            <a:normAutofit/>
          </a:bodyPr>
          <a:lstStyle/>
          <a:p>
            <a:pPr eaLnBrk="1" hangingPunct="1"/>
            <a:r>
              <a:rPr lang="it-IT" altLang="en-US" sz="1200" dirty="0" err="1">
                <a:solidFill>
                  <a:srgbClr val="595959"/>
                </a:solidFill>
                <a:latin typeface="Times New Roman" panose="02020603050405020304" pitchFamily="18" charset="0"/>
              </a:rPr>
              <a:t>Semester</a:t>
            </a:r>
            <a:r>
              <a:rPr lang="it-IT" altLang="en-US" sz="1200" dirty="0">
                <a:solidFill>
                  <a:srgbClr val="595959"/>
                </a:solidFill>
                <a:latin typeface="Times New Roman" panose="02020603050405020304" pitchFamily="18" charset="0"/>
              </a:rPr>
              <a:t> 2 Lesson 9 2023/24</a:t>
            </a:r>
          </a:p>
        </p:txBody>
      </p:sp>
      <p:pic>
        <p:nvPicPr>
          <p:cNvPr id="3077" name="Picture 3076">
            <a:extLst>
              <a:ext uri="{FF2B5EF4-FFF2-40B4-BE49-F238E27FC236}">
                <a16:creationId xmlns:a16="http://schemas.microsoft.com/office/drawing/2014/main" id="{5DC1D92E-6AC6-4441-8093-B2256D5F19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2" r="31872" b="9091"/>
          <a:stretch/>
        </p:blipFill>
        <p:spPr>
          <a:xfrm>
            <a:off x="5108201" y="1839424"/>
            <a:ext cx="3013822" cy="3179151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8362ED7-C9D0-4845-A041-DEF556E1D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432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03D88CCB-1850-470C-8AFA-79DEC46CEEB4}" type="slidenum">
              <a:rPr lang="it-IT" altLang="en-US" sz="800"/>
              <a:pPr>
                <a:spcAft>
                  <a:spcPts val="600"/>
                </a:spcAft>
                <a:defRPr/>
              </a:pPr>
              <a:t>1</a:t>
            </a:fld>
            <a:endParaRPr lang="it-IT" altLang="en-US" sz="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568" name="Rectangle 6656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570" name="Rectangle 6656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572" name="Rectangle 6657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635" y="685800"/>
            <a:ext cx="8100729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64F27441-14E6-40D6-A09A-B52F62C7BA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2040" y="1261137"/>
            <a:ext cx="6719920" cy="888360"/>
          </a:xfrm>
        </p:spPr>
        <p:txBody>
          <a:bodyPr anchor="b">
            <a:normAutofit/>
          </a:bodyPr>
          <a:lstStyle/>
          <a:p>
            <a:pPr algn="ctr" eaLnBrk="1" hangingPunct="1"/>
            <a:r>
              <a:rPr lang="it-IT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Titles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4CBAAAD4-13A9-4E45-98AE-F2F0CAC7CB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2040" y="2427383"/>
            <a:ext cx="6719919" cy="3169482"/>
          </a:xfrm>
        </p:spPr>
        <p:txBody>
          <a:bodyPr anchor="t">
            <a:normAutofit/>
          </a:bodyPr>
          <a:lstStyle/>
          <a:p>
            <a:pPr eaLnBrk="1" hangingPunct="1"/>
            <a:r>
              <a:rPr lang="it-IT" altLang="en-US" sz="17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it-IT" alt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17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alt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first </a:t>
            </a:r>
            <a:r>
              <a:rPr lang="it-IT" altLang="en-US" sz="17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thing</a:t>
            </a:r>
            <a:r>
              <a:rPr lang="it-IT" alt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audience </a:t>
            </a:r>
            <a:r>
              <a:rPr lang="it-IT" altLang="en-US" sz="17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sees</a:t>
            </a:r>
            <a:r>
              <a:rPr lang="it-IT" alt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…</a:t>
            </a:r>
            <a:r>
              <a:rPr lang="it-IT" altLang="en-US" sz="17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it-IT" alt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17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it-IT" alt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altLang="en-US" sz="17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it-IT" alt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impact and be </a:t>
            </a:r>
            <a:r>
              <a:rPr lang="it-IT" altLang="en-US" sz="17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it-IT" alt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r>
              <a:rPr lang="it-IT" altLang="en-US" sz="17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Titles</a:t>
            </a:r>
            <a:r>
              <a:rPr lang="it-IT" alt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it-IT" altLang="en-US" sz="17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telegraphic</a:t>
            </a:r>
            <a:r>
              <a:rPr lang="it-IT" alt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altLang="en-US" sz="17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lang="it-IT" alt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altLang="en-US" sz="17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it-IT" alt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parts </a:t>
            </a:r>
            <a:r>
              <a:rPr lang="it-IT" altLang="en-US" sz="17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separated</a:t>
            </a:r>
            <a:r>
              <a:rPr lang="it-IT" alt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a colon.</a:t>
            </a:r>
          </a:p>
          <a:p>
            <a:pPr eaLnBrk="1" hangingPunct="1">
              <a:buFontTx/>
              <a:buNone/>
            </a:pPr>
            <a:r>
              <a:rPr lang="it-IT" alt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e.g. General </a:t>
            </a:r>
            <a:r>
              <a:rPr lang="it-IT" altLang="en-US" sz="17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  <a:r>
              <a:rPr lang="it-IT" alt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altLang="en-US" sz="17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it-IT" alt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17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r>
              <a:rPr lang="it-IT" alt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17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examined</a:t>
            </a:r>
            <a:r>
              <a:rPr lang="it-IT" alt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it-IT" altLang="en-US" sz="17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it-IT" alt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17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it-IT" alt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it-IT" altLang="en-US" sz="17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avoided</a:t>
            </a:r>
            <a:r>
              <a:rPr lang="it-IT" alt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buFontTx/>
              <a:buNone/>
            </a:pPr>
            <a:endParaRPr lang="it-IT" altLang="en-US" sz="17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F14200-3E85-4BDE-8A48-CE7088FE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432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E3D281CD-DCF2-4ED3-825E-C775CA5323C9}" type="slidenum">
              <a:rPr lang="it-IT" altLang="en-US" sz="700">
                <a:solidFill>
                  <a:srgbClr val="595959"/>
                </a:solidFill>
              </a:rPr>
              <a:pPr>
                <a:spcAft>
                  <a:spcPts val="600"/>
                </a:spcAft>
                <a:defRPr/>
              </a:pPr>
              <a:t>10</a:t>
            </a:fld>
            <a:endParaRPr lang="it-IT" altLang="en-US" sz="70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751" name="Rectangle 31750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53" name="Rectangle 31752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55" name="Rectangle 31754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635" y="685800"/>
            <a:ext cx="8100729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99D48CFE-AC38-4276-A124-CC8ACF63EE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2040" y="1261137"/>
            <a:ext cx="6719920" cy="888360"/>
          </a:xfrm>
        </p:spPr>
        <p:txBody>
          <a:bodyPr anchor="b">
            <a:normAutofit/>
          </a:bodyPr>
          <a:lstStyle/>
          <a:p>
            <a:pPr algn="ctr" eaLnBrk="1" hangingPunct="1"/>
            <a:r>
              <a:rPr lang="it-IT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Concluding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E41B9D3-E2B7-407A-93CF-6734453A7E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2040" y="2427383"/>
            <a:ext cx="6719919" cy="3169482"/>
          </a:xfrm>
        </p:spPr>
        <p:txBody>
          <a:bodyPr anchor="t">
            <a:normAutofit/>
          </a:bodyPr>
          <a:lstStyle/>
          <a:p>
            <a:pPr eaLnBrk="1" hangingPunct="1">
              <a:buFontTx/>
              <a:buNone/>
            </a:pPr>
            <a:r>
              <a:rPr lang="it-IT" altLang="en-US" sz="170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it-IT" altLang="en-US" sz="17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The end is important and needs to be clearly signalled. Thank your audience and invite questions.</a:t>
            </a:r>
          </a:p>
          <a:p>
            <a:pPr eaLnBrk="1" hangingPunct="1">
              <a:buFontTx/>
              <a:buNone/>
            </a:pPr>
            <a:endParaRPr lang="it-IT" altLang="en-US" sz="170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 sz="17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  I’d like to end by emphasising the main points …. Thank you for listening. I’ll be very happy to answer any questions.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CEF5A9-1BDD-4EFE-8F4B-56B361735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432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43C4BD10-182A-4DF5-BA4A-0A12297428BF}" type="slidenum">
              <a:rPr lang="it-IT" altLang="en-US" sz="700">
                <a:solidFill>
                  <a:srgbClr val="595959"/>
                </a:solidFill>
              </a:rPr>
              <a:pPr>
                <a:spcAft>
                  <a:spcPts val="600"/>
                </a:spcAft>
                <a:defRPr/>
              </a:pPr>
              <a:t>11</a:t>
            </a:fld>
            <a:endParaRPr lang="it-IT" altLang="en-US" sz="70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568EE4E-01CE-4D6A-A1F9-162C2976E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7189"/>
            <a:ext cx="2530602" cy="5567891"/>
          </a:xfrm>
        </p:spPr>
        <p:txBody>
          <a:bodyPr>
            <a:normAutofit/>
          </a:bodyPr>
          <a:lstStyle/>
          <a:p>
            <a:r>
              <a:rPr lang="en-US" sz="4500"/>
              <a:t>Last minute tips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F7208F9-5179-45FC-851C-ED64BAAA6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AE7A4DB5-9CD6-48FE-B91A-488AC6E8D353}" type="slidenum">
              <a:rPr lang="it-IT" altLang="en-US"/>
              <a:pPr>
                <a:spcAft>
                  <a:spcPts val="600"/>
                </a:spcAft>
                <a:defRPr/>
              </a:pPr>
              <a:t>12</a:t>
            </a:fld>
            <a:endParaRPr lang="it-IT" altLang="en-US"/>
          </a:p>
        </p:txBody>
      </p:sp>
      <p:graphicFrame>
        <p:nvGraphicFramePr>
          <p:cNvPr id="19" name="Segnaposto contenuto 2">
            <a:extLst>
              <a:ext uri="{FF2B5EF4-FFF2-40B4-BE49-F238E27FC236}">
                <a16:creationId xmlns:a16="http://schemas.microsoft.com/office/drawing/2014/main" id="{9F015911-C730-4659-96D5-05C9DCB3D7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2414781"/>
              </p:ext>
            </p:extLst>
          </p:nvPr>
        </p:nvGraphicFramePr>
        <p:xfrm>
          <a:off x="3819906" y="620392"/>
          <a:ext cx="469773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4130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95918" y="4577975"/>
            <a:ext cx="5654511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5D6E7FC-6434-4089-ADBC-BCB984C99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2601" y="4741948"/>
            <a:ext cx="5122140" cy="8620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See you for your presentation</a:t>
            </a:r>
          </a:p>
        </p:txBody>
      </p:sp>
      <p:pic>
        <p:nvPicPr>
          <p:cNvPr id="5" name="Immagine 4" descr="Immagine che contiene Viso umano, vestiti, persona, Oratore&#10;&#10;Descrizione generata automaticamente">
            <a:extLst>
              <a:ext uri="{FF2B5EF4-FFF2-40B4-BE49-F238E27FC236}">
                <a16:creationId xmlns:a16="http://schemas.microsoft.com/office/drawing/2014/main" id="{4EEAAEEE-D685-5D25-B704-2FA7AF1E7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1278" y="321733"/>
            <a:ext cx="2744308" cy="3659354"/>
          </a:xfrm>
          <a:prstGeom prst="rect">
            <a:avLst/>
          </a:prstGeom>
        </p:spPr>
      </p:pic>
      <p:pic>
        <p:nvPicPr>
          <p:cNvPr id="13" name="Segnaposto contenuto 12" descr="Immagine che contiene interni, tavolo&#10;&#10;Descrizione generata automaticamente">
            <a:extLst>
              <a:ext uri="{FF2B5EF4-FFF2-40B4-BE49-F238E27FC236}">
                <a16:creationId xmlns:a16="http://schemas.microsoft.com/office/drawing/2014/main" id="{94B98E94-32A1-438B-984F-874EB5E529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948" r="36699" b="1"/>
          <a:stretch/>
        </p:blipFill>
        <p:spPr>
          <a:xfrm>
            <a:off x="3676424" y="321734"/>
            <a:ext cx="1787767" cy="2010551"/>
          </a:xfrm>
          <a:prstGeom prst="rect">
            <a:avLst/>
          </a:prstGeom>
        </p:spPr>
      </p:pic>
      <p:pic>
        <p:nvPicPr>
          <p:cNvPr id="16" name="Immagine 15" descr="Immagine che contiene testo&#10;&#10;Descrizione generata automaticamente">
            <a:extLst>
              <a:ext uri="{FF2B5EF4-FFF2-40B4-BE49-F238E27FC236}">
                <a16:creationId xmlns:a16="http://schemas.microsoft.com/office/drawing/2014/main" id="{7F4DF350-C798-4D52-9FA6-06E8BE517A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0238" r="17234" b="-4"/>
          <a:stretch/>
        </p:blipFill>
        <p:spPr>
          <a:xfrm>
            <a:off x="3529845" y="2422097"/>
            <a:ext cx="2071650" cy="2013804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4735E561-6E30-409F-BE8E-3E88DA67E0A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9196" r="14197" b="1"/>
          <a:stretch/>
        </p:blipFill>
        <p:spPr>
          <a:xfrm>
            <a:off x="6064632" y="773700"/>
            <a:ext cx="2848488" cy="3207386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539950" y="5694097"/>
            <a:ext cx="4114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magine 21">
            <a:extLst>
              <a:ext uri="{FF2B5EF4-FFF2-40B4-BE49-F238E27FC236}">
                <a16:creationId xmlns:a16="http://schemas.microsoft.com/office/drawing/2014/main" id="{9BF6680F-FD5D-4422-A81A-691ECCE4CD6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l="25553" r="5376" b="-1"/>
          <a:stretch/>
        </p:blipFill>
        <p:spPr>
          <a:xfrm>
            <a:off x="617577" y="4525715"/>
            <a:ext cx="2072677" cy="2010551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93C986E-E89E-465F-8BD9-74FC7C4DF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93029" y="6536267"/>
            <a:ext cx="2057400" cy="3069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AE7A4DB5-9CD6-48FE-B91A-488AC6E8D353}" type="slidenum">
              <a:rPr lang="en-US" alt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13</a:t>
            </a:fld>
            <a:endParaRPr lang="en-US" altLang="en-US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9E45740-3E42-4791-AF5A-099568C38D19}"/>
              </a:ext>
            </a:extLst>
          </p:cNvPr>
          <p:cNvSpPr txBox="1"/>
          <p:nvPr/>
        </p:nvSpPr>
        <p:spPr>
          <a:xfrm>
            <a:off x="8959270" y="6657945"/>
            <a:ext cx="1847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8A98B2B-D116-4262-B36B-B7BEFF630D4E}"/>
              </a:ext>
            </a:extLst>
          </p:cNvPr>
          <p:cNvSpPr txBox="1"/>
          <p:nvPr/>
        </p:nvSpPr>
        <p:spPr>
          <a:xfrm>
            <a:off x="3257255" y="6870700"/>
            <a:ext cx="285847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 tooltip="https://webenglish.se/malala-yousafzai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Questa foto</a:t>
            </a:r>
            <a:r>
              <a:rPr lang="en-US" sz="700">
                <a:solidFill>
                  <a:srgbClr val="FFFFFF"/>
                </a:solidFill>
              </a:rPr>
              <a:t> di Autore sconosciuto è concesso in licenza da </a:t>
            </a:r>
            <a:r>
              <a:rPr lang="en-US" sz="700">
                <a:solidFill>
                  <a:srgbClr val="FFFFFF"/>
                </a:solidFill>
                <a:hlinkClick r:id="rId12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8E7577D-7421-1FC7-562D-ECF9DDEB129E}"/>
              </a:ext>
            </a:extLst>
          </p:cNvPr>
          <p:cNvSpPr txBox="1"/>
          <p:nvPr/>
        </p:nvSpPr>
        <p:spPr>
          <a:xfrm>
            <a:off x="6128431" y="6870700"/>
            <a:ext cx="3015569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>
                <a:solidFill>
                  <a:srgbClr val="FFFFFF"/>
                </a:solidFill>
                <a:hlinkClick r:id="rId3" tooltip="https://www.flickr.com/photos/highedweb/1039381129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Questa foto</a:t>
            </a:r>
            <a:r>
              <a:rPr lang="it-IT" sz="700">
                <a:solidFill>
                  <a:srgbClr val="FFFFFF"/>
                </a:solidFill>
              </a:rPr>
              <a:t> di Autore sconosciuto è concesso in licenza da </a:t>
            </a:r>
            <a:r>
              <a:rPr lang="it-IT" sz="700">
                <a:solidFill>
                  <a:srgbClr val="FFFFFF"/>
                </a:solidFill>
                <a:hlinkClick r:id="rId13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it-IT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111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8A2919C-15C3-40DF-9C10-8FA080B8E6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557188"/>
            <a:ext cx="7886700" cy="113349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it-IT" altLang="en-US" sz="4500">
                <a:latin typeface="Times New Roman" panose="02020603050405020304" pitchFamily="18" charset="0"/>
              </a:rPr>
              <a:t>Homework for today</a:t>
            </a:r>
          </a:p>
        </p:txBody>
      </p:sp>
      <p:graphicFrame>
        <p:nvGraphicFramePr>
          <p:cNvPr id="4104" name="Rectangle 3">
            <a:extLst>
              <a:ext uri="{FF2B5EF4-FFF2-40B4-BE49-F238E27FC236}">
                <a16:creationId xmlns:a16="http://schemas.microsoft.com/office/drawing/2014/main" id="{F2B6DAB9-2FBF-4DD5-9C6B-C9EEB3B6F6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8448046"/>
              </p:ext>
            </p:extLst>
          </p:nvPr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6EDFAB5-FCB1-4334-860F-B08031FAB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D20547BB-BF8B-4BA8-93AB-195DF15A9830}" type="slidenum">
              <a:rPr lang="it-IT" altLang="en-US"/>
              <a:pPr>
                <a:spcAft>
                  <a:spcPts val="600"/>
                </a:spcAft>
                <a:defRPr/>
              </a:pPr>
              <a:t>2</a:t>
            </a:fld>
            <a:endParaRPr lang="it-IT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F05ACD0-FF4A-4F8F-B5C5-6A4EBD0D1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C9AFA28-B5ED-4346-9AF7-68A157F16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350" y="685800"/>
            <a:ext cx="811530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425DA4B-ED3F-429E-B36B-99305E770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456" y="1380565"/>
            <a:ext cx="3421026" cy="8243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defTabSz="914400"/>
            <a:r>
              <a:rPr lang="en-US" sz="2800" b="1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Ted Talks</a:t>
            </a:r>
            <a:br>
              <a:rPr lang="en-US" sz="2800" b="1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</a:br>
            <a:r>
              <a:rPr lang="en-US" sz="2800" b="1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Chef Dan Barber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7527045-1291-4CDA-B961-3E93F76339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4456" y="4061345"/>
            <a:ext cx="3827584" cy="14160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spcBef>
                <a:spcPts val="1000"/>
              </a:spcBef>
            </a:pPr>
            <a:r>
              <a:rPr lang="en-US" sz="1200" b="1" kern="1200" dirty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How I fell in love with a fish</a:t>
            </a:r>
          </a:p>
          <a:p>
            <a:pPr algn="ctr" defTabSz="914400">
              <a:spcBef>
                <a:spcPts val="1000"/>
              </a:spcBef>
            </a:pPr>
            <a:r>
              <a:rPr lang="en-US" sz="1200" b="1" kern="1200" dirty="0">
                <a:solidFill>
                  <a:srgbClr val="595959"/>
                </a:solidFill>
                <a:latin typeface="+mn-lt"/>
                <a:ea typeface="+mn-ea"/>
                <a:cs typeface="+mn-cs"/>
              </a:rPr>
              <a:t>https://www.ted.com/talks/dan_barber_how_i_fell_in_love_with_a_fish/transcript</a:t>
            </a:r>
          </a:p>
        </p:txBody>
      </p:sp>
      <p:pic>
        <p:nvPicPr>
          <p:cNvPr id="15" name="Picture 14" descr="Four mackerel fish on a barbecue grill">
            <a:extLst>
              <a:ext uri="{FF2B5EF4-FFF2-40B4-BE49-F238E27FC236}">
                <a16:creationId xmlns:a16="http://schemas.microsoft.com/office/drawing/2014/main" id="{0F7050F4-369B-CC47-F937-381D97D359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19" t="9091" r="-3" b="-3"/>
          <a:stretch/>
        </p:blipFill>
        <p:spPr>
          <a:xfrm>
            <a:off x="5108201" y="1839421"/>
            <a:ext cx="3013822" cy="3179157"/>
          </a:xfrm>
          <a:prstGeom prst="rect">
            <a:avLst/>
          </a:prstGeom>
        </p:spPr>
      </p:pic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509A6FF-127B-4620-AA45-BE1D6EBA8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432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F9C56A96-82B1-422F-A7C3-0960D623A7BB}" type="slidenum">
              <a:rPr lang="en-US" altLang="en-US" sz="80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3</a:t>
            </a:fld>
            <a:endParaRPr lang="en-US" altLang="en-US" sz="8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64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7FCFAB8-9E9C-414D-9FCB-CECED12D5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6C16827-9A48-4468-BE81-11EC18E0A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350" y="685799"/>
            <a:ext cx="4057650" cy="5486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1ED3FBA-1CE2-8F3B-EFE8-DED3CCED9035}"/>
              </a:ext>
            </a:extLst>
          </p:cNvPr>
          <p:cNvSpPr txBox="1"/>
          <p:nvPr/>
        </p:nvSpPr>
        <p:spPr>
          <a:xfrm>
            <a:off x="1224329" y="1335183"/>
            <a:ext cx="3347670" cy="4150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rgbClr val="595959"/>
                </a:solidFill>
                <a:latin typeface="+mj-lt"/>
                <a:ea typeface="+mj-ea"/>
                <a:cs typeface="+mj-cs"/>
              </a:rPr>
              <a:t>Highlights from the beloved fish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99956BA-5C38-49F9-88D6-BD6C71E9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0" y="685799"/>
            <a:ext cx="4057650" cy="5486401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0F5747D-C61D-408A-864A-8995A29E8C81}"/>
              </a:ext>
            </a:extLst>
          </p:cNvPr>
          <p:cNvSpPr txBox="1"/>
          <p:nvPr/>
        </p:nvSpPr>
        <p:spPr>
          <a:xfrm>
            <a:off x="5059500" y="908721"/>
            <a:ext cx="3082649" cy="461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How are you going to feed the world?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Can I be honest? I don't love that question. No, not because we already produce enough calories to more than feed the world.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One billion people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will go hungry today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One billion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-- that's more than ever before -- because of gross inequalities in distribution, not tonnage. Now, I don't love this question because it's determined the logic of our food system for the last 50 years.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15:55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Feed grain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herbivores, pesticides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monocultures, chemicals </a:t>
            </a: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soil, chicken to fish, and all along </a:t>
            </a:r>
            <a:r>
              <a:rPr lang="en-US" sz="12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n-US" sz="12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gribusiness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has simply asked, "If we're feeding more people more cheaply, how terrible could that be?" </a:t>
            </a:r>
            <a:r>
              <a:rPr lang="en-US" sz="12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That's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been the motivation,</a:t>
            </a:r>
            <a:r>
              <a:rPr lang="en-US" sz="12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it's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been the justification: </a:t>
            </a:r>
            <a:r>
              <a:rPr lang="en-US" sz="12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it's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been the business plan of American </a:t>
            </a:r>
            <a:r>
              <a:rPr lang="en-US" sz="1200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agriculture.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We should call it what it is: a business in liquidation, a business that's quickly eroding ecological capital that makes that very</a:t>
            </a:r>
            <a:r>
              <a:rPr lang="en-US" sz="1200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production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possible. That's not a</a:t>
            </a:r>
            <a:r>
              <a:rPr lang="en-US" sz="1200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business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and it isn't </a:t>
            </a:r>
            <a:r>
              <a:rPr lang="en-US" sz="1200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agriculture</a:t>
            </a:r>
            <a:r>
              <a:rPr lang="en-US" sz="1100" i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1B266FA-4BEE-47FD-8928-E97875855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432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0ED4B0C-2513-4E3D-9C7C-00587D14878F}" type="slidenum">
              <a:rPr lang="en-US" altLang="en-US" sz="80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4</a:t>
            </a:fld>
            <a:endParaRPr lang="en-US" altLang="en-US" sz="8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46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0" name="Rectangle 512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68E448C9-97AC-436E-8E39-24DA351B55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556995"/>
            <a:ext cx="7886700" cy="1133693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 sz="3500">
                <a:latin typeface="Times New Roman" panose="02020603050405020304" pitchFamily="18" charset="0"/>
              </a:rPr>
              <a:t>Unit 10</a:t>
            </a:r>
            <a:br>
              <a:rPr lang="it-IT" altLang="en-US" sz="3500">
                <a:latin typeface="Times New Roman" panose="02020603050405020304" pitchFamily="18" charset="0"/>
              </a:rPr>
            </a:br>
            <a:r>
              <a:rPr lang="it-IT" altLang="en-US" sz="3500">
                <a:latin typeface="Times New Roman" panose="02020603050405020304" pitchFamily="18" charset="0"/>
              </a:rPr>
              <a:t>Before you watch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9710B7-F0E8-4878-ADF6-42839F7A2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D10CE2A4-6C4E-479B-998C-37938F7356F8}" type="slidenum">
              <a:rPr lang="it-IT" altLang="en-US"/>
              <a:pPr>
                <a:spcAft>
                  <a:spcPts val="600"/>
                </a:spcAft>
                <a:defRPr/>
              </a:pPr>
              <a:t>5</a:t>
            </a:fld>
            <a:endParaRPr lang="it-IT" altLang="en-US"/>
          </a:p>
        </p:txBody>
      </p:sp>
      <p:graphicFrame>
        <p:nvGraphicFramePr>
          <p:cNvPr id="5125" name="Rectangle 3">
            <a:extLst>
              <a:ext uri="{FF2B5EF4-FFF2-40B4-BE49-F238E27FC236}">
                <a16:creationId xmlns:a16="http://schemas.microsoft.com/office/drawing/2014/main" id="{2F42BEC4-C459-4A81-BFEF-6508E679E4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639489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613A415-B1FE-4AF9-BC3C-3E2BBA379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250" y="640823"/>
            <a:ext cx="3159646" cy="558314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it-IT" altLang="en-US" sz="4700" dirty="0" err="1">
                <a:latin typeface="Times New Roman" panose="02020603050405020304" pitchFamily="18" charset="0"/>
              </a:rPr>
              <a:t>While</a:t>
            </a:r>
            <a:r>
              <a:rPr lang="it-IT" altLang="en-US" sz="4700" dirty="0">
                <a:latin typeface="Times New Roman" panose="02020603050405020304" pitchFamily="18" charset="0"/>
              </a:rPr>
              <a:t> </a:t>
            </a:r>
            <a:r>
              <a:rPr lang="it-IT" altLang="en-US" sz="4700" dirty="0" err="1">
                <a:latin typeface="Times New Roman" panose="02020603050405020304" pitchFamily="18" charset="0"/>
              </a:rPr>
              <a:t>you</a:t>
            </a:r>
            <a:r>
              <a:rPr lang="it-IT" altLang="en-US" sz="4700" dirty="0">
                <a:latin typeface="Times New Roman" panose="02020603050405020304" pitchFamily="18" charset="0"/>
              </a:rPr>
              <a:t> </a:t>
            </a:r>
            <a:r>
              <a:rPr lang="it-IT" altLang="en-US" sz="4700" dirty="0" err="1">
                <a:latin typeface="Times New Roman" panose="02020603050405020304" pitchFamily="18" charset="0"/>
              </a:rPr>
              <a:t>watch</a:t>
            </a:r>
            <a:r>
              <a:rPr lang="it-IT" altLang="en-US" sz="4700" dirty="0">
                <a:latin typeface="Times New Roman" panose="02020603050405020304" pitchFamily="18" charset="0"/>
              </a:rPr>
              <a:t> </a:t>
            </a:r>
            <a:br>
              <a:rPr lang="it-IT" altLang="en-US" sz="4700" dirty="0">
                <a:latin typeface="Times New Roman" panose="02020603050405020304" pitchFamily="18" charset="0"/>
              </a:rPr>
            </a:br>
            <a:br>
              <a:rPr lang="it-IT" altLang="en-US" sz="4700" dirty="0">
                <a:latin typeface="Times New Roman" panose="02020603050405020304" pitchFamily="18" charset="0"/>
              </a:rPr>
            </a:br>
            <a:r>
              <a:rPr lang="it-IT" altLang="en-US" sz="4700" dirty="0">
                <a:latin typeface="Times New Roman" panose="02020603050405020304" pitchFamily="18" charset="0"/>
              </a:rPr>
              <a:t>After </a:t>
            </a:r>
            <a:r>
              <a:rPr lang="it-IT" altLang="en-US" sz="4700" dirty="0" err="1">
                <a:latin typeface="Times New Roman" panose="02020603050405020304" pitchFamily="18" charset="0"/>
              </a:rPr>
              <a:t>you</a:t>
            </a:r>
            <a:r>
              <a:rPr lang="it-IT" altLang="en-US" sz="4700" dirty="0">
                <a:latin typeface="Times New Roman" panose="02020603050405020304" pitchFamily="18" charset="0"/>
              </a:rPr>
              <a:t> </a:t>
            </a:r>
            <a:r>
              <a:rPr lang="it-IT" altLang="en-US" sz="4700" dirty="0" err="1">
                <a:latin typeface="Times New Roman" panose="02020603050405020304" pitchFamily="18" charset="0"/>
              </a:rPr>
              <a:t>watch</a:t>
            </a:r>
            <a:endParaRPr lang="it-IT" altLang="en-US" sz="47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6149" name="Rectangle 3">
            <a:extLst>
              <a:ext uri="{FF2B5EF4-FFF2-40B4-BE49-F238E27FC236}">
                <a16:creationId xmlns:a16="http://schemas.microsoft.com/office/drawing/2014/main" id="{44D9B92B-DCCA-4226-9D47-69F3072785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3340621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25A191-6C53-492B-BDBA-2B8C832A7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DBA20206-32D5-4BAB-9895-098C1AD6AAD0}" type="slidenum">
              <a:rPr lang="it-IT" altLang="en-US"/>
              <a:pPr>
                <a:spcAft>
                  <a:spcPts val="600"/>
                </a:spcAft>
                <a:defRPr/>
              </a:pPr>
              <a:t>6</a:t>
            </a:fld>
            <a:endParaRPr lang="it-IT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74FD77A0-5791-49C8-8F9A-839010167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49" y="548464"/>
            <a:ext cx="2855390" cy="2228074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en-US" sz="3500">
                <a:latin typeface="Times New Roman" panose="02020603050405020304" pitchFamily="18" charset="0"/>
              </a:rPr>
              <a:t>Presentation organisation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C05177D8-8934-471C-A07A-2EDE6BF16D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2962279"/>
            <a:ext cx="2849569" cy="3143241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it-IT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Sign</a:t>
            </a:r>
            <a:r>
              <a:rPr lang="it-IT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ups are </a:t>
            </a:r>
            <a:r>
              <a:rPr lang="it-IT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closed</a:t>
            </a:r>
            <a:r>
              <a:rPr lang="it-IT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eaLnBrk="1" hangingPunct="1">
              <a:buNone/>
            </a:pPr>
            <a:r>
              <a:rPr lang="it-IT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it-IT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t-IT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it-IT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it-IT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t-IT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must do so by </a:t>
            </a:r>
            <a:r>
              <a:rPr lang="it-IT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communicating</a:t>
            </a:r>
            <a:r>
              <a:rPr lang="it-IT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it-IT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it-IT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classmates</a:t>
            </a:r>
            <a:r>
              <a:rPr lang="it-IT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and email me 24 hours </a:t>
            </a:r>
            <a:r>
              <a:rPr lang="it-IT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beforehand</a:t>
            </a:r>
            <a:r>
              <a:rPr lang="it-IT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with the </a:t>
            </a:r>
            <a:r>
              <a:rPr lang="it-IT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it-IT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eaLnBrk="1" hangingPunct="1"/>
            <a:endParaRPr lang="it-IT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it-IT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it-IT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Moodle</a:t>
            </a:r>
            <a:r>
              <a:rPr lang="it-IT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unifi</a:t>
            </a:r>
            <a:r>
              <a:rPr lang="it-IT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email for </a:t>
            </a:r>
            <a:r>
              <a:rPr lang="it-IT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it-IT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last-minute </a:t>
            </a:r>
            <a:r>
              <a:rPr lang="it-IT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endParaRPr lang="it-IT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it-IT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it-IT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Failure</a:t>
            </a:r>
            <a:r>
              <a:rPr lang="it-IT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appear</a:t>
            </a:r>
            <a:r>
              <a:rPr lang="it-IT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it-IT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selected</a:t>
            </a:r>
            <a:r>
              <a:rPr lang="it-IT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it-IT" alt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it-IT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exam</a:t>
            </a:r>
            <a:r>
              <a:rPr lang="it-IT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endParaRPr lang="it-IT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it-IT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it-IT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Email </a:t>
            </a:r>
            <a:r>
              <a:rPr lang="it-IT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yourselves</a:t>
            </a:r>
            <a:r>
              <a:rPr lang="it-IT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 copy of </a:t>
            </a:r>
            <a:r>
              <a:rPr lang="it-IT" alt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it-IT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slides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F02532-F277-406A-8A65-47B26B3B0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0076" y="6356350"/>
            <a:ext cx="86527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7EDCF879-64A3-4C6F-B55A-052E36541B8C}" type="slidenum">
              <a:rPr lang="it-IT" alt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7</a:t>
            </a:fld>
            <a:endParaRPr lang="it-IT" altLang="en-US">
              <a:solidFill>
                <a:srgbClr val="FFFFFF"/>
              </a:solidFill>
            </a:endParaRPr>
          </a:p>
        </p:txBody>
      </p:sp>
      <p:pic>
        <p:nvPicPr>
          <p:cNvPr id="60421" name="Picture 60420" descr="Calendar on table">
            <a:extLst>
              <a:ext uri="{FF2B5EF4-FFF2-40B4-BE49-F238E27FC236}">
                <a16:creationId xmlns:a16="http://schemas.microsoft.com/office/drawing/2014/main" id="{606A1A9A-E9D3-E43A-CA34-CC5F97F0B5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04" r="40871" b="-1"/>
          <a:stretch/>
        </p:blipFill>
        <p:spPr>
          <a:xfrm>
            <a:off x="3757789" y="10"/>
            <a:ext cx="5386210" cy="6857990"/>
          </a:xfrm>
          <a:prstGeom prst="rect">
            <a:avLst/>
          </a:prstGeom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48" name="Rectangle 61447">
            <a:extLst>
              <a:ext uri="{FF2B5EF4-FFF2-40B4-BE49-F238E27FC236}">
                <a16:creationId xmlns:a16="http://schemas.microsoft.com/office/drawing/2014/main" id="{78532AE1-3E02-470C-B898-A0C62F2E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50" name="Rectangle 61449">
            <a:extLst>
              <a:ext uri="{FF2B5EF4-FFF2-40B4-BE49-F238E27FC236}">
                <a16:creationId xmlns:a16="http://schemas.microsoft.com/office/drawing/2014/main" id="{E7401DF7-4687-415B-A91D-DB43BEEBD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59845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52" name="Rectangle 61451">
            <a:extLst>
              <a:ext uri="{FF2B5EF4-FFF2-40B4-BE49-F238E27FC236}">
                <a16:creationId xmlns:a16="http://schemas.microsoft.com/office/drawing/2014/main" id="{8EFC09D2-72D2-4174-A2DF-1017D0FEB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0684" y="685800"/>
            <a:ext cx="4536701" cy="5486400"/>
          </a:xfrm>
          <a:prstGeom prst="rect">
            <a:avLst/>
          </a:prstGeom>
          <a:solidFill>
            <a:schemeClr val="bg1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94A4A209-13D6-4D40-B44B-F85740AE5E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6459" y="1095152"/>
            <a:ext cx="3580212" cy="1065313"/>
          </a:xfrm>
        </p:spPr>
        <p:txBody>
          <a:bodyPr anchor="b">
            <a:normAutofit/>
          </a:bodyPr>
          <a:lstStyle/>
          <a:p>
            <a:pPr algn="ctr" eaLnBrk="1" hangingPunct="1"/>
            <a:r>
              <a:rPr lang="it-IT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Organization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8C1ACA5C-E3F2-4C5E-9927-109131B682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26459" y="2447337"/>
            <a:ext cx="3580212" cy="3171970"/>
          </a:xfrm>
        </p:spPr>
        <p:txBody>
          <a:bodyPr anchor="t">
            <a:normAutofit/>
          </a:bodyPr>
          <a:lstStyle/>
          <a:p>
            <a:r>
              <a:rPr lang="it-IT" altLang="en-US" sz="17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Arrive a few minutes early. </a:t>
            </a:r>
          </a:p>
          <a:p>
            <a:r>
              <a:rPr lang="it-IT" altLang="en-US" sz="17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pen drive ready </a:t>
            </a:r>
          </a:p>
          <a:p>
            <a:r>
              <a:rPr lang="it-IT" altLang="en-US" sz="17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 me references and thumbnails</a:t>
            </a:r>
          </a:p>
          <a:p>
            <a:r>
              <a:rPr lang="it-IT" altLang="en-US" sz="17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exam ‘block’ last 1hr 20 mins</a:t>
            </a:r>
          </a:p>
          <a:p>
            <a:r>
              <a:rPr lang="it-IT" altLang="en-US" sz="17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 6 students</a:t>
            </a:r>
          </a:p>
          <a:p>
            <a:r>
              <a:rPr lang="it-IT" altLang="en-US" sz="17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and feedback at the end of the ‘block’ </a:t>
            </a:r>
          </a:p>
        </p:txBody>
      </p:sp>
      <p:pic>
        <p:nvPicPr>
          <p:cNvPr id="75" name="Graphic 74" descr="Daily Calendar">
            <a:extLst>
              <a:ext uri="{FF2B5EF4-FFF2-40B4-BE49-F238E27FC236}">
                <a16:creationId xmlns:a16="http://schemas.microsoft.com/office/drawing/2014/main" id="{4B9C6C7D-EB17-487D-8106-864E1FEDE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3004" y="2160773"/>
            <a:ext cx="2536451" cy="2536451"/>
          </a:xfrm>
          <a:prstGeom prst="rect">
            <a:avLst/>
          </a:prstGeom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759C2D9-9084-4953-9816-11562B0C5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432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A1BD1539-93D5-42F1-8C04-C77C700455D3}" type="slidenum">
              <a:rPr lang="it-IT" altLang="en-US" sz="800"/>
              <a:pPr>
                <a:spcAft>
                  <a:spcPts val="600"/>
                </a:spcAft>
                <a:defRPr/>
              </a:pPr>
              <a:t>8</a:t>
            </a:fld>
            <a:endParaRPr lang="it-IT" altLang="en-US" sz="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87" name="Rectangle 20486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9" name="Rectangle 20488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1" name="Rectangle 20490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1635" y="685800"/>
            <a:ext cx="8100729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A27ED6A9-0A87-4E56-B171-2885F78A04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2040" y="1261137"/>
            <a:ext cx="6719920" cy="888360"/>
          </a:xfrm>
        </p:spPr>
        <p:txBody>
          <a:bodyPr anchor="b">
            <a:normAutofit/>
          </a:bodyPr>
          <a:lstStyle/>
          <a:p>
            <a:pPr algn="ctr" eaLnBrk="1" hangingPunct="1"/>
            <a:r>
              <a:rPr lang="it-IT" altLang="en-US" sz="2800" b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Introduction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594FAAE-A5C1-4744-AC42-2EFDD166B0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2040" y="2427383"/>
            <a:ext cx="6719919" cy="3169482"/>
          </a:xfrm>
        </p:spPr>
        <p:txBody>
          <a:bodyPr anchor="t">
            <a:normAutofit/>
          </a:bodyPr>
          <a:lstStyle/>
          <a:p>
            <a:pPr eaLnBrk="1" hangingPunct="1">
              <a:buFontTx/>
              <a:buNone/>
            </a:pPr>
            <a:r>
              <a:rPr lang="it-IT" altLang="en-US" sz="1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</a:t>
            </a:r>
            <a:r>
              <a:rPr lang="it-IT" alt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Introduce </a:t>
            </a:r>
            <a:r>
              <a:rPr lang="it-IT" altLang="en-US" sz="17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yourself</a:t>
            </a:r>
            <a:r>
              <a:rPr lang="it-IT" alt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.   </a:t>
            </a:r>
          </a:p>
          <a:p>
            <a:pPr eaLnBrk="1" hangingPunct="1">
              <a:buFontTx/>
              <a:buNone/>
            </a:pPr>
            <a:endParaRPr lang="it-IT" altLang="en-US" sz="17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  Hello / Good </a:t>
            </a:r>
            <a:r>
              <a:rPr lang="it-IT" altLang="en-US" sz="17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morning</a:t>
            </a:r>
            <a:r>
              <a:rPr lang="it-IT" alt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/ Good </a:t>
            </a:r>
            <a:r>
              <a:rPr lang="it-IT" altLang="en-US" sz="17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afternoon</a:t>
            </a:r>
            <a:endParaRPr lang="it-IT" altLang="en-US" sz="17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  I </a:t>
            </a:r>
            <a:r>
              <a:rPr lang="it-IT" altLang="en-US" sz="170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am</a:t>
            </a:r>
            <a:r>
              <a:rPr lang="it-IT" alt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 … </a:t>
            </a:r>
            <a:r>
              <a:rPr lang="it-IT" altLang="en-US" sz="1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NAME AND SURNAME</a:t>
            </a:r>
          </a:p>
          <a:p>
            <a:pPr eaLnBrk="1" hangingPunct="1">
              <a:buFontTx/>
              <a:buNone/>
            </a:pPr>
            <a:endParaRPr lang="it-IT" altLang="en-US" sz="17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it-IT" altLang="en-US" sz="17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7D78EC-9785-4E78-B42C-7A61F8A9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432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CF0B6DAE-8B79-4646-B440-4F13A533927E}" type="slidenum">
              <a:rPr lang="it-IT" altLang="en-US" sz="700">
                <a:solidFill>
                  <a:srgbClr val="595959"/>
                </a:solidFill>
              </a:rPr>
              <a:pPr>
                <a:spcAft>
                  <a:spcPts val="600"/>
                </a:spcAft>
                <a:defRPr/>
              </a:pPr>
              <a:t>9</a:t>
            </a:fld>
            <a:endParaRPr lang="it-IT" altLang="en-US" sz="700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689</Words>
  <Application>Microsoft Office PowerPoint</Application>
  <PresentationFormat>Presentazione su schermo (4:3)</PresentationFormat>
  <Paragraphs>88</Paragraphs>
  <Slides>13</Slides>
  <Notes>0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Inter</vt:lpstr>
      <vt:lpstr>Times New Roman</vt:lpstr>
      <vt:lpstr>Tema di Office</vt:lpstr>
      <vt:lpstr>Listening and Speaking</vt:lpstr>
      <vt:lpstr>Homework for today</vt:lpstr>
      <vt:lpstr>Ted Talks Chef Dan Barber</vt:lpstr>
      <vt:lpstr>Presentazione standard di PowerPoint</vt:lpstr>
      <vt:lpstr>Unit 10 Before you watch</vt:lpstr>
      <vt:lpstr>While you watch   After you watch</vt:lpstr>
      <vt:lpstr>Presentation organisation</vt:lpstr>
      <vt:lpstr> Organization</vt:lpstr>
      <vt:lpstr>Introduction</vt:lpstr>
      <vt:lpstr>Titles</vt:lpstr>
      <vt:lpstr>Concluding</vt:lpstr>
      <vt:lpstr>Last minute tips</vt:lpstr>
      <vt:lpstr>See you for your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Listening and Speaking</dc:title>
  <dc:creator>Elizabeth Sherman</dc:creator>
  <cp:lastModifiedBy>Elizabeth Sherman</cp:lastModifiedBy>
  <cp:revision>18</cp:revision>
  <dcterms:created xsi:type="dcterms:W3CDTF">2020-05-05T12:59:49Z</dcterms:created>
  <dcterms:modified xsi:type="dcterms:W3CDTF">2024-05-11T11:24:55Z</dcterms:modified>
</cp:coreProperties>
</file>