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256" r:id="rId2"/>
    <p:sldId id="303" r:id="rId3"/>
    <p:sldId id="328" r:id="rId4"/>
    <p:sldId id="334" r:id="rId5"/>
    <p:sldId id="330" r:id="rId6"/>
    <p:sldId id="329" r:id="rId7"/>
    <p:sldId id="331" r:id="rId8"/>
    <p:sldId id="309" r:id="rId9"/>
    <p:sldId id="307" r:id="rId10"/>
    <p:sldId id="308" r:id="rId11"/>
    <p:sldId id="313" r:id="rId12"/>
    <p:sldId id="262" r:id="rId13"/>
    <p:sldId id="311" r:id="rId14"/>
    <p:sldId id="332" r:id="rId15"/>
    <p:sldId id="265" r:id="rId16"/>
    <p:sldId id="266" r:id="rId17"/>
    <p:sldId id="271" r:id="rId18"/>
    <p:sldId id="267" r:id="rId19"/>
    <p:sldId id="268" r:id="rId20"/>
    <p:sldId id="269" r:id="rId21"/>
    <p:sldId id="289" r:id="rId22"/>
    <p:sldId id="290" r:id="rId23"/>
    <p:sldId id="292" r:id="rId24"/>
    <p:sldId id="293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737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6356E-9982-47CF-B47A-3C2142A59CDE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2CA9B6-F64C-448E-AC9E-67E4E48428B8}">
      <dgm:prSet/>
      <dgm:spPr/>
      <dgm:t>
        <a:bodyPr/>
        <a:lstStyle/>
        <a:p>
          <a:r>
            <a:rPr lang="it-IT"/>
            <a:t>Download, print and READ:</a:t>
          </a:r>
          <a:endParaRPr lang="en-US"/>
        </a:p>
      </dgm:t>
    </dgm:pt>
    <dgm:pt modelId="{E75C3C7C-9FED-4289-B81F-E44BEE43DE76}" type="parTrans" cxnId="{EEDB2DEF-4891-4CB1-A6F9-1D95E8A657AC}">
      <dgm:prSet/>
      <dgm:spPr/>
      <dgm:t>
        <a:bodyPr/>
        <a:lstStyle/>
        <a:p>
          <a:endParaRPr lang="en-US"/>
        </a:p>
      </dgm:t>
    </dgm:pt>
    <dgm:pt modelId="{3E2FBA7A-BBE0-4452-AC87-53DBE1109002}" type="sibTrans" cxnId="{EEDB2DEF-4891-4CB1-A6F9-1D95E8A657AC}">
      <dgm:prSet/>
      <dgm:spPr/>
      <dgm:t>
        <a:bodyPr/>
        <a:lstStyle/>
        <a:p>
          <a:endParaRPr lang="en-US"/>
        </a:p>
      </dgm:t>
    </dgm:pt>
    <dgm:pt modelId="{50A58BA5-783B-43EE-ABDB-CE78FE3EA379}">
      <dgm:prSet/>
      <dgm:spPr/>
      <dgm:t>
        <a:bodyPr/>
        <a:lstStyle/>
        <a:p>
          <a:r>
            <a:rPr lang="it-IT" i="1" dirty="0"/>
            <a:t>	</a:t>
          </a:r>
          <a:r>
            <a:rPr lang="it-IT" i="1" dirty="0" err="1"/>
            <a:t>Topic</a:t>
          </a:r>
          <a:r>
            <a:rPr lang="it-IT" i="1" dirty="0"/>
            <a:t> Choice</a:t>
          </a:r>
          <a:endParaRPr lang="en-US" dirty="0"/>
        </a:p>
      </dgm:t>
    </dgm:pt>
    <dgm:pt modelId="{89906780-5755-4F88-BF8C-CA3BCE0B2D36}" type="parTrans" cxnId="{0A2A0559-5671-4F48-B497-E2B982F39092}">
      <dgm:prSet/>
      <dgm:spPr/>
      <dgm:t>
        <a:bodyPr/>
        <a:lstStyle/>
        <a:p>
          <a:endParaRPr lang="en-US"/>
        </a:p>
      </dgm:t>
    </dgm:pt>
    <dgm:pt modelId="{7639909E-AA71-490E-8604-7CAEC89FD12B}" type="sibTrans" cxnId="{0A2A0559-5671-4F48-B497-E2B982F39092}">
      <dgm:prSet/>
      <dgm:spPr/>
      <dgm:t>
        <a:bodyPr/>
        <a:lstStyle/>
        <a:p>
          <a:endParaRPr lang="en-US"/>
        </a:p>
      </dgm:t>
    </dgm:pt>
    <dgm:pt modelId="{731D1E2A-9A70-47F6-BEB2-72CBD839B391}">
      <dgm:prSet/>
      <dgm:spPr/>
      <dgm:t>
        <a:bodyPr/>
        <a:lstStyle/>
        <a:p>
          <a:r>
            <a:rPr lang="it-IT" i="1" dirty="0"/>
            <a:t>	Using </a:t>
          </a:r>
          <a:r>
            <a:rPr lang="it-IT" i="1" dirty="0" err="1"/>
            <a:t>your</a:t>
          </a:r>
          <a:r>
            <a:rPr lang="it-IT" i="1" dirty="0"/>
            <a:t> Voice in </a:t>
          </a:r>
          <a:r>
            <a:rPr lang="it-IT" i="1" dirty="0" err="1"/>
            <a:t>Presentations</a:t>
          </a:r>
          <a:r>
            <a:rPr lang="it-IT" i="1" dirty="0"/>
            <a:t> </a:t>
          </a:r>
          <a:r>
            <a:rPr lang="it-IT" dirty="0"/>
            <a:t>(do </a:t>
          </a:r>
          <a:r>
            <a:rPr lang="it-IT" dirty="0" err="1"/>
            <a:t>exercises</a:t>
          </a:r>
          <a:r>
            <a:rPr lang="it-IT" dirty="0"/>
            <a:t>)</a:t>
          </a:r>
          <a:endParaRPr lang="en-US" dirty="0"/>
        </a:p>
      </dgm:t>
    </dgm:pt>
    <dgm:pt modelId="{E6BFB5A6-22A5-4014-98E4-2A77C5B97ED3}" type="parTrans" cxnId="{C136A661-0FB0-4B68-B986-B8DC9AFFA5C0}">
      <dgm:prSet/>
      <dgm:spPr/>
      <dgm:t>
        <a:bodyPr/>
        <a:lstStyle/>
        <a:p>
          <a:endParaRPr lang="en-US"/>
        </a:p>
      </dgm:t>
    </dgm:pt>
    <dgm:pt modelId="{F7174169-FCD2-462F-92E4-38ABF784FEB3}" type="sibTrans" cxnId="{C136A661-0FB0-4B68-B986-B8DC9AFFA5C0}">
      <dgm:prSet/>
      <dgm:spPr/>
      <dgm:t>
        <a:bodyPr/>
        <a:lstStyle/>
        <a:p>
          <a:endParaRPr lang="en-US"/>
        </a:p>
      </dgm:t>
    </dgm:pt>
    <dgm:pt modelId="{5667C982-349A-4C98-B775-2BD612CEEFC5}">
      <dgm:prSet/>
      <dgm:spPr/>
      <dgm:t>
        <a:bodyPr/>
        <a:lstStyle/>
        <a:p>
          <a:r>
            <a:rPr lang="it-IT" i="1" dirty="0"/>
            <a:t>	</a:t>
          </a:r>
          <a:r>
            <a:rPr lang="it-IT" i="1" dirty="0" err="1"/>
            <a:t>Titles</a:t>
          </a:r>
          <a:r>
            <a:rPr lang="it-IT" i="1" dirty="0"/>
            <a:t> for Talks</a:t>
          </a:r>
          <a:endParaRPr lang="en-US" dirty="0"/>
        </a:p>
      </dgm:t>
    </dgm:pt>
    <dgm:pt modelId="{CE90B1AF-0D29-4EDD-BBC4-6A2B68F179F0}" type="parTrans" cxnId="{C242B244-5126-442D-8299-7E35855B3CE7}">
      <dgm:prSet/>
      <dgm:spPr/>
      <dgm:t>
        <a:bodyPr/>
        <a:lstStyle/>
        <a:p>
          <a:endParaRPr lang="en-US"/>
        </a:p>
      </dgm:t>
    </dgm:pt>
    <dgm:pt modelId="{A08C712B-AF83-46B4-B117-824F81F8F80B}" type="sibTrans" cxnId="{C242B244-5126-442D-8299-7E35855B3CE7}">
      <dgm:prSet/>
      <dgm:spPr/>
      <dgm:t>
        <a:bodyPr/>
        <a:lstStyle/>
        <a:p>
          <a:endParaRPr lang="en-US"/>
        </a:p>
      </dgm:t>
    </dgm:pt>
    <dgm:pt modelId="{FAD3D03C-2589-425C-B8B0-81CFA552DA9A}">
      <dgm:prSet/>
      <dgm:spPr/>
      <dgm:t>
        <a:bodyPr/>
        <a:lstStyle/>
        <a:p>
          <a:r>
            <a:rPr lang="it-IT" i="1" dirty="0"/>
            <a:t>	</a:t>
          </a:r>
          <a:r>
            <a:rPr lang="it-IT" i="1" dirty="0" err="1"/>
            <a:t>Formatting</a:t>
          </a:r>
          <a:r>
            <a:rPr lang="it-IT" i="1" dirty="0"/>
            <a:t> </a:t>
          </a:r>
          <a:r>
            <a:rPr lang="it-IT" i="1" dirty="0" err="1"/>
            <a:t>References</a:t>
          </a:r>
          <a:endParaRPr lang="en-US" dirty="0"/>
        </a:p>
      </dgm:t>
    </dgm:pt>
    <dgm:pt modelId="{7FB6E76C-E1D5-42E2-A532-0CC714301042}" type="parTrans" cxnId="{E222D659-99FE-4AF4-9CF7-AD95FB1F30D3}">
      <dgm:prSet/>
      <dgm:spPr/>
      <dgm:t>
        <a:bodyPr/>
        <a:lstStyle/>
        <a:p>
          <a:endParaRPr lang="en-US"/>
        </a:p>
      </dgm:t>
    </dgm:pt>
    <dgm:pt modelId="{C24D0023-7774-45BA-BB24-16BD80771C45}" type="sibTrans" cxnId="{E222D659-99FE-4AF4-9CF7-AD95FB1F30D3}">
      <dgm:prSet/>
      <dgm:spPr/>
      <dgm:t>
        <a:bodyPr/>
        <a:lstStyle/>
        <a:p>
          <a:endParaRPr lang="en-US"/>
        </a:p>
      </dgm:t>
    </dgm:pt>
    <dgm:pt modelId="{CEBF79C2-BF13-4C1F-BA08-C035F3A5395B}">
      <dgm:prSet/>
      <dgm:spPr/>
      <dgm:t>
        <a:bodyPr/>
        <a:lstStyle/>
        <a:p>
          <a:r>
            <a:rPr lang="it-IT" i="1" dirty="0"/>
            <a:t>	Presentation: </a:t>
          </a:r>
          <a:r>
            <a:rPr lang="it-IT" i="1" dirty="0" err="1"/>
            <a:t>Final</a:t>
          </a:r>
          <a:r>
            <a:rPr lang="it-IT" i="1" dirty="0"/>
            <a:t> </a:t>
          </a:r>
          <a:r>
            <a:rPr lang="it-IT" i="1" dirty="0" err="1"/>
            <a:t>Considerations</a:t>
          </a:r>
          <a:endParaRPr lang="en-US" dirty="0"/>
        </a:p>
      </dgm:t>
    </dgm:pt>
    <dgm:pt modelId="{B55FDA01-ED61-4F58-B808-7B48D9C3B142}" type="parTrans" cxnId="{E61646EE-DD85-4F0C-8072-1934B0C7F45C}">
      <dgm:prSet/>
      <dgm:spPr/>
      <dgm:t>
        <a:bodyPr/>
        <a:lstStyle/>
        <a:p>
          <a:endParaRPr lang="en-US"/>
        </a:p>
      </dgm:t>
    </dgm:pt>
    <dgm:pt modelId="{6DA400FE-D218-40E4-AE3B-586A6C0ADA88}" type="sibTrans" cxnId="{E61646EE-DD85-4F0C-8072-1934B0C7F45C}">
      <dgm:prSet/>
      <dgm:spPr/>
      <dgm:t>
        <a:bodyPr/>
        <a:lstStyle/>
        <a:p>
          <a:endParaRPr lang="en-US"/>
        </a:p>
      </dgm:t>
    </dgm:pt>
    <dgm:pt modelId="{9020C33D-D1B8-4F21-8ECB-EFE075C6D3CC}">
      <dgm:prSet/>
      <dgm:spPr/>
      <dgm:t>
        <a:bodyPr/>
        <a:lstStyle/>
        <a:p>
          <a:r>
            <a:rPr lang="it-IT" dirty="0"/>
            <a:t>	</a:t>
          </a:r>
          <a:r>
            <a:rPr lang="it-IT" dirty="0" err="1"/>
            <a:t>Revise</a:t>
          </a:r>
          <a:r>
            <a:rPr lang="it-IT" dirty="0"/>
            <a:t> </a:t>
          </a:r>
          <a:r>
            <a:rPr lang="it-IT" dirty="0" err="1"/>
            <a:t>grammar</a:t>
          </a:r>
          <a:r>
            <a:rPr lang="it-IT" dirty="0"/>
            <a:t>/</a:t>
          </a:r>
          <a:r>
            <a:rPr lang="it-IT" dirty="0" err="1"/>
            <a:t>vocab</a:t>
          </a:r>
          <a:r>
            <a:rPr lang="it-IT" dirty="0"/>
            <a:t> in book</a:t>
          </a:r>
          <a:endParaRPr lang="en-US" dirty="0"/>
        </a:p>
      </dgm:t>
    </dgm:pt>
    <dgm:pt modelId="{63485F92-9E2D-430D-B25D-8A94CD3F30DF}" type="parTrans" cxnId="{5B0EC1FB-ABFF-4E0B-A6E1-69FFCA8D639B}">
      <dgm:prSet/>
      <dgm:spPr/>
      <dgm:t>
        <a:bodyPr/>
        <a:lstStyle/>
        <a:p>
          <a:endParaRPr lang="en-US"/>
        </a:p>
      </dgm:t>
    </dgm:pt>
    <dgm:pt modelId="{7414C252-C965-4C69-9583-ECCD51A280FB}" type="sibTrans" cxnId="{5B0EC1FB-ABFF-4E0B-A6E1-69FFCA8D639B}">
      <dgm:prSet/>
      <dgm:spPr/>
      <dgm:t>
        <a:bodyPr/>
        <a:lstStyle/>
        <a:p>
          <a:endParaRPr lang="en-US"/>
        </a:p>
      </dgm:t>
    </dgm:pt>
    <dgm:pt modelId="{7E834C55-E2EB-423A-9E9D-7970E8F1E67A}" type="pres">
      <dgm:prSet presAssocID="{D6D6356E-9982-47CF-B47A-3C2142A59CDE}" presName="vert0" presStyleCnt="0">
        <dgm:presLayoutVars>
          <dgm:dir/>
          <dgm:animOne val="branch"/>
          <dgm:animLvl val="lvl"/>
        </dgm:presLayoutVars>
      </dgm:prSet>
      <dgm:spPr/>
    </dgm:pt>
    <dgm:pt modelId="{FCF9406E-BD56-4F18-B49C-6F847D71A16E}" type="pres">
      <dgm:prSet presAssocID="{602CA9B6-F64C-448E-AC9E-67E4E48428B8}" presName="thickLine" presStyleLbl="alignNode1" presStyleIdx="0" presStyleCnt="7"/>
      <dgm:spPr/>
    </dgm:pt>
    <dgm:pt modelId="{5F1B9B89-F0DE-411D-8593-494CF666BFF9}" type="pres">
      <dgm:prSet presAssocID="{602CA9B6-F64C-448E-AC9E-67E4E48428B8}" presName="horz1" presStyleCnt="0"/>
      <dgm:spPr/>
    </dgm:pt>
    <dgm:pt modelId="{8D50AE0B-EE46-4F8F-8723-956986AB5E7F}" type="pres">
      <dgm:prSet presAssocID="{602CA9B6-F64C-448E-AC9E-67E4E48428B8}" presName="tx1" presStyleLbl="revTx" presStyleIdx="0" presStyleCnt="7"/>
      <dgm:spPr/>
    </dgm:pt>
    <dgm:pt modelId="{A69737BF-AC94-4C44-801F-C9AAD6BEB5B8}" type="pres">
      <dgm:prSet presAssocID="{602CA9B6-F64C-448E-AC9E-67E4E48428B8}" presName="vert1" presStyleCnt="0"/>
      <dgm:spPr/>
    </dgm:pt>
    <dgm:pt modelId="{B2AF8BC7-FB3E-4DCC-8446-2D11EC215626}" type="pres">
      <dgm:prSet presAssocID="{50A58BA5-783B-43EE-ABDB-CE78FE3EA379}" presName="thickLine" presStyleLbl="alignNode1" presStyleIdx="1" presStyleCnt="7"/>
      <dgm:spPr/>
    </dgm:pt>
    <dgm:pt modelId="{4C39022F-A31D-4A1C-AA25-A2AF183F82B1}" type="pres">
      <dgm:prSet presAssocID="{50A58BA5-783B-43EE-ABDB-CE78FE3EA379}" presName="horz1" presStyleCnt="0"/>
      <dgm:spPr/>
    </dgm:pt>
    <dgm:pt modelId="{B6BE63B4-D21D-4420-842F-423FB35AC490}" type="pres">
      <dgm:prSet presAssocID="{50A58BA5-783B-43EE-ABDB-CE78FE3EA379}" presName="tx1" presStyleLbl="revTx" presStyleIdx="1" presStyleCnt="7"/>
      <dgm:spPr/>
    </dgm:pt>
    <dgm:pt modelId="{F6BBED75-37CF-411A-B7BA-7401F8A214D2}" type="pres">
      <dgm:prSet presAssocID="{50A58BA5-783B-43EE-ABDB-CE78FE3EA379}" presName="vert1" presStyleCnt="0"/>
      <dgm:spPr/>
    </dgm:pt>
    <dgm:pt modelId="{6ED55E09-43DA-446B-A711-94E87B5AAF69}" type="pres">
      <dgm:prSet presAssocID="{731D1E2A-9A70-47F6-BEB2-72CBD839B391}" presName="thickLine" presStyleLbl="alignNode1" presStyleIdx="2" presStyleCnt="7"/>
      <dgm:spPr/>
    </dgm:pt>
    <dgm:pt modelId="{73085BA7-4819-41F4-B44E-510CF5A89B32}" type="pres">
      <dgm:prSet presAssocID="{731D1E2A-9A70-47F6-BEB2-72CBD839B391}" presName="horz1" presStyleCnt="0"/>
      <dgm:spPr/>
    </dgm:pt>
    <dgm:pt modelId="{1A9EFC47-67BE-4D86-8FDD-4A6EEC7D973C}" type="pres">
      <dgm:prSet presAssocID="{731D1E2A-9A70-47F6-BEB2-72CBD839B391}" presName="tx1" presStyleLbl="revTx" presStyleIdx="2" presStyleCnt="7"/>
      <dgm:spPr/>
    </dgm:pt>
    <dgm:pt modelId="{5F300F88-D458-456B-8402-6C3AE898A4E5}" type="pres">
      <dgm:prSet presAssocID="{731D1E2A-9A70-47F6-BEB2-72CBD839B391}" presName="vert1" presStyleCnt="0"/>
      <dgm:spPr/>
    </dgm:pt>
    <dgm:pt modelId="{323D8B03-3B7B-4406-BEE9-67CFB9A5C71C}" type="pres">
      <dgm:prSet presAssocID="{5667C982-349A-4C98-B775-2BD612CEEFC5}" presName="thickLine" presStyleLbl="alignNode1" presStyleIdx="3" presStyleCnt="7"/>
      <dgm:spPr/>
    </dgm:pt>
    <dgm:pt modelId="{0CF197E0-A68C-4CB0-8CAA-592F0D8A04DC}" type="pres">
      <dgm:prSet presAssocID="{5667C982-349A-4C98-B775-2BD612CEEFC5}" presName="horz1" presStyleCnt="0"/>
      <dgm:spPr/>
    </dgm:pt>
    <dgm:pt modelId="{EA41F0D6-1952-49E1-A04F-53FDEFD05B85}" type="pres">
      <dgm:prSet presAssocID="{5667C982-349A-4C98-B775-2BD612CEEFC5}" presName="tx1" presStyleLbl="revTx" presStyleIdx="3" presStyleCnt="7"/>
      <dgm:spPr/>
    </dgm:pt>
    <dgm:pt modelId="{01C8E74F-BC87-40C7-9214-3B82148387D4}" type="pres">
      <dgm:prSet presAssocID="{5667C982-349A-4C98-B775-2BD612CEEFC5}" presName="vert1" presStyleCnt="0"/>
      <dgm:spPr/>
    </dgm:pt>
    <dgm:pt modelId="{608D65EC-7CFB-445D-94DA-2A23D7035FCC}" type="pres">
      <dgm:prSet presAssocID="{FAD3D03C-2589-425C-B8B0-81CFA552DA9A}" presName="thickLine" presStyleLbl="alignNode1" presStyleIdx="4" presStyleCnt="7"/>
      <dgm:spPr/>
    </dgm:pt>
    <dgm:pt modelId="{AA389C27-D8C8-4212-9333-04CD9F7BBEF2}" type="pres">
      <dgm:prSet presAssocID="{FAD3D03C-2589-425C-B8B0-81CFA552DA9A}" presName="horz1" presStyleCnt="0"/>
      <dgm:spPr/>
    </dgm:pt>
    <dgm:pt modelId="{FB1F9BEB-0BC7-4DD6-9293-4890F280FFF3}" type="pres">
      <dgm:prSet presAssocID="{FAD3D03C-2589-425C-B8B0-81CFA552DA9A}" presName="tx1" presStyleLbl="revTx" presStyleIdx="4" presStyleCnt="7"/>
      <dgm:spPr/>
    </dgm:pt>
    <dgm:pt modelId="{EC58541D-4718-4B65-8D19-91B1C65060AD}" type="pres">
      <dgm:prSet presAssocID="{FAD3D03C-2589-425C-B8B0-81CFA552DA9A}" presName="vert1" presStyleCnt="0"/>
      <dgm:spPr/>
    </dgm:pt>
    <dgm:pt modelId="{1D2E230F-18FE-4353-A580-E3B66AB4FF7C}" type="pres">
      <dgm:prSet presAssocID="{CEBF79C2-BF13-4C1F-BA08-C035F3A5395B}" presName="thickLine" presStyleLbl="alignNode1" presStyleIdx="5" presStyleCnt="7"/>
      <dgm:spPr/>
    </dgm:pt>
    <dgm:pt modelId="{4962375D-637A-4A76-9D7C-4E1F5825103C}" type="pres">
      <dgm:prSet presAssocID="{CEBF79C2-BF13-4C1F-BA08-C035F3A5395B}" presName="horz1" presStyleCnt="0"/>
      <dgm:spPr/>
    </dgm:pt>
    <dgm:pt modelId="{92FF9207-5E77-444F-8C82-F07B32B86A07}" type="pres">
      <dgm:prSet presAssocID="{CEBF79C2-BF13-4C1F-BA08-C035F3A5395B}" presName="tx1" presStyleLbl="revTx" presStyleIdx="5" presStyleCnt="7"/>
      <dgm:spPr/>
    </dgm:pt>
    <dgm:pt modelId="{A3E91EF0-0473-4022-A739-969E542103B8}" type="pres">
      <dgm:prSet presAssocID="{CEBF79C2-BF13-4C1F-BA08-C035F3A5395B}" presName="vert1" presStyleCnt="0"/>
      <dgm:spPr/>
    </dgm:pt>
    <dgm:pt modelId="{17E0BBC8-E222-4F24-8063-7B581B78A76A}" type="pres">
      <dgm:prSet presAssocID="{9020C33D-D1B8-4F21-8ECB-EFE075C6D3CC}" presName="thickLine" presStyleLbl="alignNode1" presStyleIdx="6" presStyleCnt="7"/>
      <dgm:spPr/>
    </dgm:pt>
    <dgm:pt modelId="{321094D5-CD3E-49F0-8BC4-9B1A82B001A0}" type="pres">
      <dgm:prSet presAssocID="{9020C33D-D1B8-4F21-8ECB-EFE075C6D3CC}" presName="horz1" presStyleCnt="0"/>
      <dgm:spPr/>
    </dgm:pt>
    <dgm:pt modelId="{0F069AD9-EB10-4717-AA53-32CA9E27BB1F}" type="pres">
      <dgm:prSet presAssocID="{9020C33D-D1B8-4F21-8ECB-EFE075C6D3CC}" presName="tx1" presStyleLbl="revTx" presStyleIdx="6" presStyleCnt="7"/>
      <dgm:spPr/>
    </dgm:pt>
    <dgm:pt modelId="{1D1A9DB4-EBDE-47F4-B6EF-CC7F999BF30E}" type="pres">
      <dgm:prSet presAssocID="{9020C33D-D1B8-4F21-8ECB-EFE075C6D3CC}" presName="vert1" presStyleCnt="0"/>
      <dgm:spPr/>
    </dgm:pt>
  </dgm:ptLst>
  <dgm:cxnLst>
    <dgm:cxn modelId="{FBCC7D14-CA23-4C47-8182-68C34DE766C4}" type="presOf" srcId="{5667C982-349A-4C98-B775-2BD612CEEFC5}" destId="{EA41F0D6-1952-49E1-A04F-53FDEFD05B85}" srcOrd="0" destOrd="0" presId="urn:microsoft.com/office/officeart/2008/layout/LinedList"/>
    <dgm:cxn modelId="{C136A661-0FB0-4B68-B986-B8DC9AFFA5C0}" srcId="{D6D6356E-9982-47CF-B47A-3C2142A59CDE}" destId="{731D1E2A-9A70-47F6-BEB2-72CBD839B391}" srcOrd="2" destOrd="0" parTransId="{E6BFB5A6-22A5-4014-98E4-2A77C5B97ED3}" sibTransId="{F7174169-FCD2-462F-92E4-38ABF784FEB3}"/>
    <dgm:cxn modelId="{AA1CB061-F065-40DE-A453-970EE39237E0}" type="presOf" srcId="{731D1E2A-9A70-47F6-BEB2-72CBD839B391}" destId="{1A9EFC47-67BE-4D86-8FDD-4A6EEC7D973C}" srcOrd="0" destOrd="0" presId="urn:microsoft.com/office/officeart/2008/layout/LinedList"/>
    <dgm:cxn modelId="{C242B244-5126-442D-8299-7E35855B3CE7}" srcId="{D6D6356E-9982-47CF-B47A-3C2142A59CDE}" destId="{5667C982-349A-4C98-B775-2BD612CEEFC5}" srcOrd="3" destOrd="0" parTransId="{CE90B1AF-0D29-4EDD-BBC4-6A2B68F179F0}" sibTransId="{A08C712B-AF83-46B4-B117-824F81F8F80B}"/>
    <dgm:cxn modelId="{0A2A0559-5671-4F48-B497-E2B982F39092}" srcId="{D6D6356E-9982-47CF-B47A-3C2142A59CDE}" destId="{50A58BA5-783B-43EE-ABDB-CE78FE3EA379}" srcOrd="1" destOrd="0" parTransId="{89906780-5755-4F88-BF8C-CA3BCE0B2D36}" sibTransId="{7639909E-AA71-490E-8604-7CAEC89FD12B}"/>
    <dgm:cxn modelId="{E222D659-99FE-4AF4-9CF7-AD95FB1F30D3}" srcId="{D6D6356E-9982-47CF-B47A-3C2142A59CDE}" destId="{FAD3D03C-2589-425C-B8B0-81CFA552DA9A}" srcOrd="4" destOrd="0" parTransId="{7FB6E76C-E1D5-42E2-A532-0CC714301042}" sibTransId="{C24D0023-7774-45BA-BB24-16BD80771C45}"/>
    <dgm:cxn modelId="{D2404D8D-373C-4E88-9E32-F2F11B3E5D4C}" type="presOf" srcId="{D6D6356E-9982-47CF-B47A-3C2142A59CDE}" destId="{7E834C55-E2EB-423A-9E9D-7970E8F1E67A}" srcOrd="0" destOrd="0" presId="urn:microsoft.com/office/officeart/2008/layout/LinedList"/>
    <dgm:cxn modelId="{473D81B5-CAFE-4FC5-9CB9-3F6F6665F0EB}" type="presOf" srcId="{CEBF79C2-BF13-4C1F-BA08-C035F3A5395B}" destId="{92FF9207-5E77-444F-8C82-F07B32B86A07}" srcOrd="0" destOrd="0" presId="urn:microsoft.com/office/officeart/2008/layout/LinedList"/>
    <dgm:cxn modelId="{E91FF4C3-9A5D-46A0-9794-6707DF64E84B}" type="presOf" srcId="{9020C33D-D1B8-4F21-8ECB-EFE075C6D3CC}" destId="{0F069AD9-EB10-4717-AA53-32CA9E27BB1F}" srcOrd="0" destOrd="0" presId="urn:microsoft.com/office/officeart/2008/layout/LinedList"/>
    <dgm:cxn modelId="{2B1E87C5-8333-4EB2-8A8C-2C4DBB187BE7}" type="presOf" srcId="{602CA9B6-F64C-448E-AC9E-67E4E48428B8}" destId="{8D50AE0B-EE46-4F8F-8723-956986AB5E7F}" srcOrd="0" destOrd="0" presId="urn:microsoft.com/office/officeart/2008/layout/LinedList"/>
    <dgm:cxn modelId="{DC93F1C7-826C-4613-BF87-B9F16857EFDA}" type="presOf" srcId="{50A58BA5-783B-43EE-ABDB-CE78FE3EA379}" destId="{B6BE63B4-D21D-4420-842F-423FB35AC490}" srcOrd="0" destOrd="0" presId="urn:microsoft.com/office/officeart/2008/layout/LinedList"/>
    <dgm:cxn modelId="{29BFBCCF-9FB1-42E9-BE89-55248A79E3F6}" type="presOf" srcId="{FAD3D03C-2589-425C-B8B0-81CFA552DA9A}" destId="{FB1F9BEB-0BC7-4DD6-9293-4890F280FFF3}" srcOrd="0" destOrd="0" presId="urn:microsoft.com/office/officeart/2008/layout/LinedList"/>
    <dgm:cxn modelId="{E61646EE-DD85-4F0C-8072-1934B0C7F45C}" srcId="{D6D6356E-9982-47CF-B47A-3C2142A59CDE}" destId="{CEBF79C2-BF13-4C1F-BA08-C035F3A5395B}" srcOrd="5" destOrd="0" parTransId="{B55FDA01-ED61-4F58-B808-7B48D9C3B142}" sibTransId="{6DA400FE-D218-40E4-AE3B-586A6C0ADA88}"/>
    <dgm:cxn modelId="{EEDB2DEF-4891-4CB1-A6F9-1D95E8A657AC}" srcId="{D6D6356E-9982-47CF-B47A-3C2142A59CDE}" destId="{602CA9B6-F64C-448E-AC9E-67E4E48428B8}" srcOrd="0" destOrd="0" parTransId="{E75C3C7C-9FED-4289-B81F-E44BEE43DE76}" sibTransId="{3E2FBA7A-BBE0-4452-AC87-53DBE1109002}"/>
    <dgm:cxn modelId="{5B0EC1FB-ABFF-4E0B-A6E1-69FFCA8D639B}" srcId="{D6D6356E-9982-47CF-B47A-3C2142A59CDE}" destId="{9020C33D-D1B8-4F21-8ECB-EFE075C6D3CC}" srcOrd="6" destOrd="0" parTransId="{63485F92-9E2D-430D-B25D-8A94CD3F30DF}" sibTransId="{7414C252-C965-4C69-9583-ECCD51A280FB}"/>
    <dgm:cxn modelId="{31D02945-88E3-47CF-B8BA-DD3FD6A4886E}" type="presParOf" srcId="{7E834C55-E2EB-423A-9E9D-7970E8F1E67A}" destId="{FCF9406E-BD56-4F18-B49C-6F847D71A16E}" srcOrd="0" destOrd="0" presId="urn:microsoft.com/office/officeart/2008/layout/LinedList"/>
    <dgm:cxn modelId="{595F2561-D5AE-4686-9AAA-4F11E0763BEC}" type="presParOf" srcId="{7E834C55-E2EB-423A-9E9D-7970E8F1E67A}" destId="{5F1B9B89-F0DE-411D-8593-494CF666BFF9}" srcOrd="1" destOrd="0" presId="urn:microsoft.com/office/officeart/2008/layout/LinedList"/>
    <dgm:cxn modelId="{C8791370-C872-4A18-A85E-9A79700492C7}" type="presParOf" srcId="{5F1B9B89-F0DE-411D-8593-494CF666BFF9}" destId="{8D50AE0B-EE46-4F8F-8723-956986AB5E7F}" srcOrd="0" destOrd="0" presId="urn:microsoft.com/office/officeart/2008/layout/LinedList"/>
    <dgm:cxn modelId="{6609D647-3EAA-433D-A03B-10DAC0333A73}" type="presParOf" srcId="{5F1B9B89-F0DE-411D-8593-494CF666BFF9}" destId="{A69737BF-AC94-4C44-801F-C9AAD6BEB5B8}" srcOrd="1" destOrd="0" presId="urn:microsoft.com/office/officeart/2008/layout/LinedList"/>
    <dgm:cxn modelId="{98B12E37-294D-4621-B689-ADD3CB668BAF}" type="presParOf" srcId="{7E834C55-E2EB-423A-9E9D-7970E8F1E67A}" destId="{B2AF8BC7-FB3E-4DCC-8446-2D11EC215626}" srcOrd="2" destOrd="0" presId="urn:microsoft.com/office/officeart/2008/layout/LinedList"/>
    <dgm:cxn modelId="{2B7ED7C5-D4D3-4423-A474-F18E7249C6B6}" type="presParOf" srcId="{7E834C55-E2EB-423A-9E9D-7970E8F1E67A}" destId="{4C39022F-A31D-4A1C-AA25-A2AF183F82B1}" srcOrd="3" destOrd="0" presId="urn:microsoft.com/office/officeart/2008/layout/LinedList"/>
    <dgm:cxn modelId="{A49857ED-F1F7-4FB2-A707-57FBE5D26706}" type="presParOf" srcId="{4C39022F-A31D-4A1C-AA25-A2AF183F82B1}" destId="{B6BE63B4-D21D-4420-842F-423FB35AC490}" srcOrd="0" destOrd="0" presId="urn:microsoft.com/office/officeart/2008/layout/LinedList"/>
    <dgm:cxn modelId="{D511AEAA-5024-40F0-9BD2-83092A669BED}" type="presParOf" srcId="{4C39022F-A31D-4A1C-AA25-A2AF183F82B1}" destId="{F6BBED75-37CF-411A-B7BA-7401F8A214D2}" srcOrd="1" destOrd="0" presId="urn:microsoft.com/office/officeart/2008/layout/LinedList"/>
    <dgm:cxn modelId="{47375CEC-598C-4923-90C6-3DD3A9D4BC7C}" type="presParOf" srcId="{7E834C55-E2EB-423A-9E9D-7970E8F1E67A}" destId="{6ED55E09-43DA-446B-A711-94E87B5AAF69}" srcOrd="4" destOrd="0" presId="urn:microsoft.com/office/officeart/2008/layout/LinedList"/>
    <dgm:cxn modelId="{89FA2458-6D49-431C-9362-22A5D0B906EC}" type="presParOf" srcId="{7E834C55-E2EB-423A-9E9D-7970E8F1E67A}" destId="{73085BA7-4819-41F4-B44E-510CF5A89B32}" srcOrd="5" destOrd="0" presId="urn:microsoft.com/office/officeart/2008/layout/LinedList"/>
    <dgm:cxn modelId="{4706BB3F-7C5D-42B6-8DE3-FB6A9544EDDE}" type="presParOf" srcId="{73085BA7-4819-41F4-B44E-510CF5A89B32}" destId="{1A9EFC47-67BE-4D86-8FDD-4A6EEC7D973C}" srcOrd="0" destOrd="0" presId="urn:microsoft.com/office/officeart/2008/layout/LinedList"/>
    <dgm:cxn modelId="{6560AE97-228D-4F64-ABA3-AF66314142C9}" type="presParOf" srcId="{73085BA7-4819-41F4-B44E-510CF5A89B32}" destId="{5F300F88-D458-456B-8402-6C3AE898A4E5}" srcOrd="1" destOrd="0" presId="urn:microsoft.com/office/officeart/2008/layout/LinedList"/>
    <dgm:cxn modelId="{8FFF6711-5FC0-44C9-8EF6-6EB1B38AA680}" type="presParOf" srcId="{7E834C55-E2EB-423A-9E9D-7970E8F1E67A}" destId="{323D8B03-3B7B-4406-BEE9-67CFB9A5C71C}" srcOrd="6" destOrd="0" presId="urn:microsoft.com/office/officeart/2008/layout/LinedList"/>
    <dgm:cxn modelId="{9B528994-35DA-4E79-8E0F-25B96742EFE8}" type="presParOf" srcId="{7E834C55-E2EB-423A-9E9D-7970E8F1E67A}" destId="{0CF197E0-A68C-4CB0-8CAA-592F0D8A04DC}" srcOrd="7" destOrd="0" presId="urn:microsoft.com/office/officeart/2008/layout/LinedList"/>
    <dgm:cxn modelId="{9C6EC113-E7D6-414D-A940-EFB827FBE8FD}" type="presParOf" srcId="{0CF197E0-A68C-4CB0-8CAA-592F0D8A04DC}" destId="{EA41F0D6-1952-49E1-A04F-53FDEFD05B85}" srcOrd="0" destOrd="0" presId="urn:microsoft.com/office/officeart/2008/layout/LinedList"/>
    <dgm:cxn modelId="{C10F665C-6BA4-4155-B840-3767AAE24D43}" type="presParOf" srcId="{0CF197E0-A68C-4CB0-8CAA-592F0D8A04DC}" destId="{01C8E74F-BC87-40C7-9214-3B82148387D4}" srcOrd="1" destOrd="0" presId="urn:microsoft.com/office/officeart/2008/layout/LinedList"/>
    <dgm:cxn modelId="{AC61B01B-6595-4ACF-BD60-70117F547F20}" type="presParOf" srcId="{7E834C55-E2EB-423A-9E9D-7970E8F1E67A}" destId="{608D65EC-7CFB-445D-94DA-2A23D7035FCC}" srcOrd="8" destOrd="0" presId="urn:microsoft.com/office/officeart/2008/layout/LinedList"/>
    <dgm:cxn modelId="{05971455-5278-4C74-8887-582B0DEF2FB7}" type="presParOf" srcId="{7E834C55-E2EB-423A-9E9D-7970E8F1E67A}" destId="{AA389C27-D8C8-4212-9333-04CD9F7BBEF2}" srcOrd="9" destOrd="0" presId="urn:microsoft.com/office/officeart/2008/layout/LinedList"/>
    <dgm:cxn modelId="{5DC21C65-ED10-4B68-BAB2-0C8CFCAFDA46}" type="presParOf" srcId="{AA389C27-D8C8-4212-9333-04CD9F7BBEF2}" destId="{FB1F9BEB-0BC7-4DD6-9293-4890F280FFF3}" srcOrd="0" destOrd="0" presId="urn:microsoft.com/office/officeart/2008/layout/LinedList"/>
    <dgm:cxn modelId="{36183B2D-B20A-4D4C-A86F-4D51CD7D6643}" type="presParOf" srcId="{AA389C27-D8C8-4212-9333-04CD9F7BBEF2}" destId="{EC58541D-4718-4B65-8D19-91B1C65060AD}" srcOrd="1" destOrd="0" presId="urn:microsoft.com/office/officeart/2008/layout/LinedList"/>
    <dgm:cxn modelId="{0E14F7B8-1D3E-4CC4-BF89-8282CA21CD02}" type="presParOf" srcId="{7E834C55-E2EB-423A-9E9D-7970E8F1E67A}" destId="{1D2E230F-18FE-4353-A580-E3B66AB4FF7C}" srcOrd="10" destOrd="0" presId="urn:microsoft.com/office/officeart/2008/layout/LinedList"/>
    <dgm:cxn modelId="{9847E198-ABBF-4B1E-BEA4-40393D75FDAC}" type="presParOf" srcId="{7E834C55-E2EB-423A-9E9D-7970E8F1E67A}" destId="{4962375D-637A-4A76-9D7C-4E1F5825103C}" srcOrd="11" destOrd="0" presId="urn:microsoft.com/office/officeart/2008/layout/LinedList"/>
    <dgm:cxn modelId="{3615A3AF-FE8A-43D2-933D-E4ADF92E978A}" type="presParOf" srcId="{4962375D-637A-4A76-9D7C-4E1F5825103C}" destId="{92FF9207-5E77-444F-8C82-F07B32B86A07}" srcOrd="0" destOrd="0" presId="urn:microsoft.com/office/officeart/2008/layout/LinedList"/>
    <dgm:cxn modelId="{16E17194-4B06-4453-A3C0-6A09E14AAC7A}" type="presParOf" srcId="{4962375D-637A-4A76-9D7C-4E1F5825103C}" destId="{A3E91EF0-0473-4022-A739-969E542103B8}" srcOrd="1" destOrd="0" presId="urn:microsoft.com/office/officeart/2008/layout/LinedList"/>
    <dgm:cxn modelId="{6B952F2E-494A-4C54-9841-374FFFCFE4EA}" type="presParOf" srcId="{7E834C55-E2EB-423A-9E9D-7970E8F1E67A}" destId="{17E0BBC8-E222-4F24-8063-7B581B78A76A}" srcOrd="12" destOrd="0" presId="urn:microsoft.com/office/officeart/2008/layout/LinedList"/>
    <dgm:cxn modelId="{F42C0568-1422-4DFC-82CE-837FCC663B1B}" type="presParOf" srcId="{7E834C55-E2EB-423A-9E9D-7970E8F1E67A}" destId="{321094D5-CD3E-49F0-8BC4-9B1A82B001A0}" srcOrd="13" destOrd="0" presId="urn:microsoft.com/office/officeart/2008/layout/LinedList"/>
    <dgm:cxn modelId="{04FB15C3-F6ED-414F-8201-5292734F3FD0}" type="presParOf" srcId="{321094D5-CD3E-49F0-8BC4-9B1A82B001A0}" destId="{0F069AD9-EB10-4717-AA53-32CA9E27BB1F}" srcOrd="0" destOrd="0" presId="urn:microsoft.com/office/officeart/2008/layout/LinedList"/>
    <dgm:cxn modelId="{7980CD1F-B513-4514-BBBC-C89D574B55ED}" type="presParOf" srcId="{321094D5-CD3E-49F0-8BC4-9B1A82B001A0}" destId="{1D1A9DB4-EBDE-47F4-B6EF-CC7F999BF3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9406E-BD56-4F18-B49C-6F847D71A16E}">
      <dsp:nvSpPr>
        <dsp:cNvPr id="0" name=""/>
        <dsp:cNvSpPr/>
      </dsp:nvSpPr>
      <dsp:spPr>
        <a:xfrm>
          <a:off x="0" y="377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50AE0B-EE46-4F8F-8723-956986AB5E7F}">
      <dsp:nvSpPr>
        <dsp:cNvPr id="0" name=""/>
        <dsp:cNvSpPr/>
      </dsp:nvSpPr>
      <dsp:spPr>
        <a:xfrm>
          <a:off x="0" y="377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Download, print and READ:</a:t>
          </a:r>
          <a:endParaRPr lang="en-US" sz="1900" kern="1200"/>
        </a:p>
      </dsp:txBody>
      <dsp:txXfrm>
        <a:off x="0" y="377"/>
        <a:ext cx="6740553" cy="442177"/>
      </dsp:txXfrm>
    </dsp:sp>
    <dsp:sp modelId="{B2AF8BC7-FB3E-4DCC-8446-2D11EC215626}">
      <dsp:nvSpPr>
        <dsp:cNvPr id="0" name=""/>
        <dsp:cNvSpPr/>
      </dsp:nvSpPr>
      <dsp:spPr>
        <a:xfrm>
          <a:off x="0" y="442555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E63B4-D21D-4420-842F-423FB35AC490}">
      <dsp:nvSpPr>
        <dsp:cNvPr id="0" name=""/>
        <dsp:cNvSpPr/>
      </dsp:nvSpPr>
      <dsp:spPr>
        <a:xfrm>
          <a:off x="0" y="442555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	</a:t>
          </a:r>
          <a:r>
            <a:rPr lang="it-IT" sz="1900" i="1" kern="1200" dirty="0" err="1"/>
            <a:t>Topic</a:t>
          </a:r>
          <a:r>
            <a:rPr lang="it-IT" sz="1900" i="1" kern="1200" dirty="0"/>
            <a:t> Choice</a:t>
          </a:r>
          <a:endParaRPr lang="en-US" sz="1900" kern="1200" dirty="0"/>
        </a:p>
      </dsp:txBody>
      <dsp:txXfrm>
        <a:off x="0" y="442555"/>
        <a:ext cx="6740553" cy="442177"/>
      </dsp:txXfrm>
    </dsp:sp>
    <dsp:sp modelId="{6ED55E09-43DA-446B-A711-94E87B5AAF69}">
      <dsp:nvSpPr>
        <dsp:cNvPr id="0" name=""/>
        <dsp:cNvSpPr/>
      </dsp:nvSpPr>
      <dsp:spPr>
        <a:xfrm>
          <a:off x="0" y="884732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EFC47-67BE-4D86-8FDD-4A6EEC7D973C}">
      <dsp:nvSpPr>
        <dsp:cNvPr id="0" name=""/>
        <dsp:cNvSpPr/>
      </dsp:nvSpPr>
      <dsp:spPr>
        <a:xfrm>
          <a:off x="0" y="884732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	Using </a:t>
          </a:r>
          <a:r>
            <a:rPr lang="it-IT" sz="1900" i="1" kern="1200" dirty="0" err="1"/>
            <a:t>your</a:t>
          </a:r>
          <a:r>
            <a:rPr lang="it-IT" sz="1900" i="1" kern="1200" dirty="0"/>
            <a:t> Voice in </a:t>
          </a:r>
          <a:r>
            <a:rPr lang="it-IT" sz="1900" i="1" kern="1200" dirty="0" err="1"/>
            <a:t>Presentations</a:t>
          </a:r>
          <a:r>
            <a:rPr lang="it-IT" sz="1900" i="1" kern="1200" dirty="0"/>
            <a:t> </a:t>
          </a:r>
          <a:r>
            <a:rPr lang="it-IT" sz="1900" kern="1200" dirty="0"/>
            <a:t>(do </a:t>
          </a:r>
          <a:r>
            <a:rPr lang="it-IT" sz="1900" kern="1200" dirty="0" err="1"/>
            <a:t>exercises</a:t>
          </a:r>
          <a:r>
            <a:rPr lang="it-IT" sz="1900" kern="1200" dirty="0"/>
            <a:t>)</a:t>
          </a:r>
          <a:endParaRPr lang="en-US" sz="1900" kern="1200" dirty="0"/>
        </a:p>
      </dsp:txBody>
      <dsp:txXfrm>
        <a:off x="0" y="884732"/>
        <a:ext cx="6740553" cy="442177"/>
      </dsp:txXfrm>
    </dsp:sp>
    <dsp:sp modelId="{323D8B03-3B7B-4406-BEE9-67CFB9A5C71C}">
      <dsp:nvSpPr>
        <dsp:cNvPr id="0" name=""/>
        <dsp:cNvSpPr/>
      </dsp:nvSpPr>
      <dsp:spPr>
        <a:xfrm>
          <a:off x="0" y="1326909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41F0D6-1952-49E1-A04F-53FDEFD05B85}">
      <dsp:nvSpPr>
        <dsp:cNvPr id="0" name=""/>
        <dsp:cNvSpPr/>
      </dsp:nvSpPr>
      <dsp:spPr>
        <a:xfrm>
          <a:off x="0" y="1326909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	</a:t>
          </a:r>
          <a:r>
            <a:rPr lang="it-IT" sz="1900" i="1" kern="1200" dirty="0" err="1"/>
            <a:t>Titles</a:t>
          </a:r>
          <a:r>
            <a:rPr lang="it-IT" sz="1900" i="1" kern="1200" dirty="0"/>
            <a:t> for Talks</a:t>
          </a:r>
          <a:endParaRPr lang="en-US" sz="1900" kern="1200" dirty="0"/>
        </a:p>
      </dsp:txBody>
      <dsp:txXfrm>
        <a:off x="0" y="1326909"/>
        <a:ext cx="6740553" cy="442177"/>
      </dsp:txXfrm>
    </dsp:sp>
    <dsp:sp modelId="{608D65EC-7CFB-445D-94DA-2A23D7035FCC}">
      <dsp:nvSpPr>
        <dsp:cNvPr id="0" name=""/>
        <dsp:cNvSpPr/>
      </dsp:nvSpPr>
      <dsp:spPr>
        <a:xfrm>
          <a:off x="0" y="1769086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F9BEB-0BC7-4DD6-9293-4890F280FFF3}">
      <dsp:nvSpPr>
        <dsp:cNvPr id="0" name=""/>
        <dsp:cNvSpPr/>
      </dsp:nvSpPr>
      <dsp:spPr>
        <a:xfrm>
          <a:off x="0" y="1769086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	</a:t>
          </a:r>
          <a:r>
            <a:rPr lang="it-IT" sz="1900" i="1" kern="1200" dirty="0" err="1"/>
            <a:t>Formatting</a:t>
          </a:r>
          <a:r>
            <a:rPr lang="it-IT" sz="1900" i="1" kern="1200" dirty="0"/>
            <a:t> </a:t>
          </a:r>
          <a:r>
            <a:rPr lang="it-IT" sz="1900" i="1" kern="1200" dirty="0" err="1"/>
            <a:t>References</a:t>
          </a:r>
          <a:endParaRPr lang="en-US" sz="1900" kern="1200" dirty="0"/>
        </a:p>
      </dsp:txBody>
      <dsp:txXfrm>
        <a:off x="0" y="1769086"/>
        <a:ext cx="6740553" cy="442177"/>
      </dsp:txXfrm>
    </dsp:sp>
    <dsp:sp modelId="{1D2E230F-18FE-4353-A580-E3B66AB4FF7C}">
      <dsp:nvSpPr>
        <dsp:cNvPr id="0" name=""/>
        <dsp:cNvSpPr/>
      </dsp:nvSpPr>
      <dsp:spPr>
        <a:xfrm>
          <a:off x="0" y="2211263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F9207-5E77-444F-8C82-F07B32B86A07}">
      <dsp:nvSpPr>
        <dsp:cNvPr id="0" name=""/>
        <dsp:cNvSpPr/>
      </dsp:nvSpPr>
      <dsp:spPr>
        <a:xfrm>
          <a:off x="0" y="2211263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i="1" kern="1200" dirty="0"/>
            <a:t>	Presentation: </a:t>
          </a:r>
          <a:r>
            <a:rPr lang="it-IT" sz="1900" i="1" kern="1200" dirty="0" err="1"/>
            <a:t>Final</a:t>
          </a:r>
          <a:r>
            <a:rPr lang="it-IT" sz="1900" i="1" kern="1200" dirty="0"/>
            <a:t> </a:t>
          </a:r>
          <a:r>
            <a:rPr lang="it-IT" sz="1900" i="1" kern="1200" dirty="0" err="1"/>
            <a:t>Considerations</a:t>
          </a:r>
          <a:endParaRPr lang="en-US" sz="1900" kern="1200" dirty="0"/>
        </a:p>
      </dsp:txBody>
      <dsp:txXfrm>
        <a:off x="0" y="2211263"/>
        <a:ext cx="6740553" cy="442177"/>
      </dsp:txXfrm>
    </dsp:sp>
    <dsp:sp modelId="{17E0BBC8-E222-4F24-8063-7B581B78A76A}">
      <dsp:nvSpPr>
        <dsp:cNvPr id="0" name=""/>
        <dsp:cNvSpPr/>
      </dsp:nvSpPr>
      <dsp:spPr>
        <a:xfrm>
          <a:off x="0" y="2653440"/>
          <a:ext cx="67405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69AD9-EB10-4717-AA53-32CA9E27BB1F}">
      <dsp:nvSpPr>
        <dsp:cNvPr id="0" name=""/>
        <dsp:cNvSpPr/>
      </dsp:nvSpPr>
      <dsp:spPr>
        <a:xfrm>
          <a:off x="0" y="2653440"/>
          <a:ext cx="6740553" cy="44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	</a:t>
          </a:r>
          <a:r>
            <a:rPr lang="it-IT" sz="1900" kern="1200" dirty="0" err="1"/>
            <a:t>Revise</a:t>
          </a:r>
          <a:r>
            <a:rPr lang="it-IT" sz="1900" kern="1200" dirty="0"/>
            <a:t> </a:t>
          </a:r>
          <a:r>
            <a:rPr lang="it-IT" sz="1900" kern="1200" dirty="0" err="1"/>
            <a:t>grammar</a:t>
          </a:r>
          <a:r>
            <a:rPr lang="it-IT" sz="1900" kern="1200" dirty="0"/>
            <a:t>/</a:t>
          </a:r>
          <a:r>
            <a:rPr lang="it-IT" sz="1900" kern="1200" dirty="0" err="1"/>
            <a:t>vocab</a:t>
          </a:r>
          <a:r>
            <a:rPr lang="it-IT" sz="1900" kern="1200" dirty="0"/>
            <a:t> in book</a:t>
          </a:r>
          <a:endParaRPr lang="en-US" sz="1900" kern="1200" dirty="0"/>
        </a:p>
      </dsp:txBody>
      <dsp:txXfrm>
        <a:off x="0" y="2653440"/>
        <a:ext cx="6740553" cy="44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F9D5A0C-13E7-40D3-A02F-94C39181D5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9883037-FD93-454F-9FC9-266EE509D2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3CB8B4A-640A-4F9D-BB93-8DFD7C9DC3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AC110D6-4D2D-481F-B3F8-7A3F9E7C15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3DCFB2F-B4EE-42C4-8E9E-193AB630B8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68FA60A-AF09-45BC-9958-7B36D103D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6E09B7-8703-4AB4-BDB3-C8668089C4B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8B174433-603C-43D4-A481-2C516B88AD8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126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575816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5452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69374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9141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4390076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8945-BC32-4C40-BC82-08A123EF41F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461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2098-7F56-49D6-BF50-FF727D16428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5937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A4DB5-9CD6-48FE-B91A-488AC6E8D35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00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F9C56A96-82B1-422F-A7C3-0960D623A7B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839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2AED5E6-8117-4FB4-A5BC-0F46CAA8DD9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2435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3813236-10BA-42C2-A5CE-22AAF3075B7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1118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E68A2-B821-4B67-86FC-AE0BA575B24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6594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D4B0C-2513-4E3D-9C7C-00587D14878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725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6737D-F8BC-4E4C-A192-CF8F32ACC14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750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D8522D5-935A-40EA-81DF-CAAE3BB1BE0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50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000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-fb.com/2016/05/%E0%B8%9B%E0%B8%B4%E0%B8%94-%E0%B8%81%E0%B8%94-follow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A536B77-5D34-4ABB-AD9B-2D6C3960E9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8077" y="1318591"/>
            <a:ext cx="4350697" cy="4220820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it-IT" altLang="en-US" sz="57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763F03-D64D-400F-9494-A70D83FC8D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91286" y="1871831"/>
            <a:ext cx="2313426" cy="319980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Semester</a:t>
            </a:r>
            <a:r>
              <a:rPr lang="it-IT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2 </a:t>
            </a:r>
          </a:p>
          <a:p>
            <a:pPr eaLnBrk="1" hangingPunct="1"/>
            <a:r>
              <a:rPr lang="it-IT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Lesson 8</a:t>
            </a:r>
          </a:p>
          <a:p>
            <a:pPr eaLnBrk="1" hangingPunct="1"/>
            <a:r>
              <a:rPr lang="it-IT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2023/2024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62ED7-C9D0-4845-A041-DEF556E1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42" y="3246438"/>
            <a:ext cx="625847" cy="4111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D88CCB-1850-470C-8AFA-79DEC46CEEB4}" type="slidenum">
              <a:rPr lang="it-IT" altLang="en-US">
                <a:solidFill>
                  <a:schemeClr val="accent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it-IT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A4A209-13D6-4D40-B44B-F85740AE5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2600" dirty="0">
                <a:solidFill>
                  <a:schemeClr val="tx1"/>
                </a:solidFill>
                <a:latin typeface="Times New Roman" panose="02020603050405020304" pitchFamily="18" charset="0"/>
              </a:rPr>
              <a:t>Presentation  </a:t>
            </a:r>
            <a:r>
              <a:rPr lang="it-IT" altLang="en-US" sz="2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organisation</a:t>
            </a:r>
            <a:endParaRPr lang="it-IT" altLang="en-US" sz="2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C1ACA5C-E3F2-4C5E-9927-109131B68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Put page </a:t>
            </a:r>
            <a:r>
              <a:rPr lang="it-IT" altLang="en-US" dirty="0" err="1">
                <a:latin typeface="Times New Roman" panose="02020603050405020304" pitchFamily="18" charset="0"/>
              </a:rPr>
              <a:t>numbers</a:t>
            </a:r>
            <a:r>
              <a:rPr lang="it-IT" altLang="en-US" dirty="0">
                <a:latin typeface="Times New Roman" panose="02020603050405020304" pitchFamily="18" charset="0"/>
              </a:rPr>
              <a:t> on slides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Upload </a:t>
            </a:r>
            <a:r>
              <a:rPr lang="it-IT" altLang="en-US" dirty="0" err="1">
                <a:latin typeface="Times New Roman" panose="02020603050405020304" pitchFamily="18" charset="0"/>
              </a:rPr>
              <a:t>references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thumbnails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Each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exam</a:t>
            </a:r>
            <a:r>
              <a:rPr lang="it-IT" altLang="en-US" dirty="0">
                <a:latin typeface="Times New Roman" panose="02020603050405020304" pitchFamily="18" charset="0"/>
              </a:rPr>
              <a:t> ‘</a:t>
            </a:r>
            <a:r>
              <a:rPr lang="it-IT" altLang="en-US" dirty="0" err="1">
                <a:latin typeface="Times New Roman" panose="02020603050405020304" pitchFamily="18" charset="0"/>
              </a:rPr>
              <a:t>block</a:t>
            </a:r>
            <a:r>
              <a:rPr lang="it-IT" altLang="en-US" dirty="0">
                <a:latin typeface="Times New Roman" panose="02020603050405020304" pitchFamily="18" charset="0"/>
              </a:rPr>
              <a:t>’ last 1hr 20 </a:t>
            </a:r>
            <a:r>
              <a:rPr lang="it-IT" altLang="en-US" dirty="0" err="1">
                <a:latin typeface="Times New Roman" panose="02020603050405020304" pitchFamily="18" charset="0"/>
              </a:rPr>
              <a:t>mins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Max 6 </a:t>
            </a:r>
            <a:r>
              <a:rPr lang="it-IT" altLang="en-US" dirty="0" err="1">
                <a:latin typeface="Times New Roman" panose="02020603050405020304" pitchFamily="18" charset="0"/>
              </a:rPr>
              <a:t>students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Results</a:t>
            </a:r>
            <a:r>
              <a:rPr lang="it-IT" altLang="en-US" dirty="0">
                <a:latin typeface="Times New Roman" panose="02020603050405020304" pitchFamily="18" charset="0"/>
              </a:rPr>
              <a:t> and feedback </a:t>
            </a:r>
            <a:r>
              <a:rPr lang="it-IT" altLang="en-US" dirty="0" err="1">
                <a:latin typeface="Times New Roman" panose="02020603050405020304" pitchFamily="18" charset="0"/>
              </a:rPr>
              <a:t>at</a:t>
            </a:r>
            <a:r>
              <a:rPr lang="it-IT" altLang="en-US" dirty="0">
                <a:latin typeface="Times New Roman" panose="02020603050405020304" pitchFamily="18" charset="0"/>
              </a:rPr>
              <a:t> the end of the ‘</a:t>
            </a:r>
            <a:r>
              <a:rPr lang="it-IT" altLang="en-US" dirty="0" err="1">
                <a:latin typeface="Times New Roman" panose="02020603050405020304" pitchFamily="18" charset="0"/>
              </a:rPr>
              <a:t>block</a:t>
            </a:r>
            <a:r>
              <a:rPr lang="it-IT" altLang="en-US" dirty="0">
                <a:latin typeface="Times New Roman" panose="02020603050405020304" pitchFamily="18" charset="0"/>
              </a:rPr>
              <a:t>’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59C2D9-9084-4953-9816-11562B0C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1BD1539-93D5-42F1-8C04-C77C700455D3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it-IT" altLang="en-US"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4F27441-14E6-40D6-A09A-B52F62C7B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416" y="1059872"/>
            <a:ext cx="2259162" cy="4851349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Titles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CBAAAD4-13A9-4E45-98AE-F2F0CAC7C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0276" y="1059872"/>
            <a:ext cx="4668183" cy="485135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This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is</a:t>
            </a:r>
            <a:r>
              <a:rPr lang="it-IT" altLang="en-US" dirty="0">
                <a:latin typeface="Times New Roman" panose="02020603050405020304" pitchFamily="18" charset="0"/>
              </a:rPr>
              <a:t> the first </a:t>
            </a:r>
            <a:r>
              <a:rPr lang="it-IT" altLang="en-US" dirty="0" err="1">
                <a:latin typeface="Times New Roman" panose="02020603050405020304" pitchFamily="18" charset="0"/>
              </a:rPr>
              <a:t>thing</a:t>
            </a:r>
            <a:r>
              <a:rPr lang="it-IT" altLang="en-US" dirty="0">
                <a:latin typeface="Times New Roman" panose="02020603050405020304" pitchFamily="18" charset="0"/>
              </a:rPr>
              <a:t> the audience </a:t>
            </a:r>
            <a:r>
              <a:rPr lang="it-IT" altLang="en-US" dirty="0" err="1">
                <a:latin typeface="Times New Roman" panose="02020603050405020304" pitchFamily="18" charset="0"/>
              </a:rPr>
              <a:t>sees</a:t>
            </a:r>
            <a:r>
              <a:rPr lang="it-IT" altLang="en-US" dirty="0">
                <a:latin typeface="Times New Roman" panose="02020603050405020304" pitchFamily="18" charset="0"/>
              </a:rPr>
              <a:t> so …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</a:t>
            </a:r>
            <a:r>
              <a:rPr lang="it-IT" altLang="en-US" dirty="0" err="1">
                <a:latin typeface="Times New Roman" panose="02020603050405020304" pitchFamily="18" charset="0"/>
              </a:rPr>
              <a:t>it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needs</a:t>
            </a:r>
            <a:r>
              <a:rPr lang="it-IT" altLang="en-US" dirty="0">
                <a:latin typeface="Times New Roman" panose="02020603050405020304" pitchFamily="18" charset="0"/>
              </a:rPr>
              <a:t> to </a:t>
            </a:r>
            <a:r>
              <a:rPr lang="it-IT" altLang="en-US" dirty="0" err="1">
                <a:latin typeface="Times New Roman" panose="02020603050405020304" pitchFamily="18" charset="0"/>
              </a:rPr>
              <a:t>have</a:t>
            </a:r>
            <a:r>
              <a:rPr lang="it-IT" altLang="en-US" dirty="0">
                <a:latin typeface="Times New Roman" panose="02020603050405020304" pitchFamily="18" charset="0"/>
              </a:rPr>
              <a:t> an impact and be </a:t>
            </a:r>
            <a:r>
              <a:rPr lang="it-IT" altLang="en-US" dirty="0" err="1">
                <a:latin typeface="Times New Roman" panose="02020603050405020304" pitchFamily="18" charset="0"/>
              </a:rPr>
              <a:t>effective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Titles</a:t>
            </a:r>
            <a:r>
              <a:rPr lang="it-IT" altLang="en-US" dirty="0">
                <a:latin typeface="Times New Roman" panose="02020603050405020304" pitchFamily="18" charset="0"/>
              </a:rPr>
              <a:t> are </a:t>
            </a:r>
            <a:r>
              <a:rPr lang="it-IT" altLang="en-US" dirty="0" err="1">
                <a:latin typeface="Times New Roman" panose="02020603050405020304" pitchFamily="18" charset="0"/>
              </a:rPr>
              <a:t>telegraphic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often</a:t>
            </a:r>
            <a:r>
              <a:rPr lang="it-IT" altLang="en-US" dirty="0">
                <a:latin typeface="Times New Roman" panose="02020603050405020304" pitchFamily="18" charset="0"/>
              </a:rPr>
              <a:t> in </a:t>
            </a:r>
            <a:r>
              <a:rPr lang="it-IT" altLang="en-US" dirty="0" err="1">
                <a:latin typeface="Times New Roman" panose="02020603050405020304" pitchFamily="18" charset="0"/>
              </a:rPr>
              <a:t>two</a:t>
            </a:r>
            <a:r>
              <a:rPr lang="it-IT" altLang="en-US" dirty="0">
                <a:latin typeface="Times New Roman" panose="02020603050405020304" pitchFamily="18" charset="0"/>
              </a:rPr>
              <a:t> parts </a:t>
            </a:r>
            <a:r>
              <a:rPr lang="it-IT" altLang="en-US" dirty="0" err="1">
                <a:latin typeface="Times New Roman" panose="02020603050405020304" pitchFamily="18" charset="0"/>
              </a:rPr>
              <a:t>separated</a:t>
            </a:r>
            <a:r>
              <a:rPr lang="it-IT" altLang="en-US" dirty="0">
                <a:latin typeface="Times New Roman" panose="02020603050405020304" pitchFamily="18" charset="0"/>
              </a:rPr>
              <a:t> by a colon.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e.g. General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</a:rPr>
              <a:t>: </a:t>
            </a:r>
            <a:r>
              <a:rPr lang="it-IT" altLang="en-US" dirty="0" err="1">
                <a:latin typeface="Times New Roman" panose="02020603050405020304" pitchFamily="18" charset="0"/>
              </a:rPr>
              <a:t>specific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areas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examined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it-IT" altLang="en-US" dirty="0" err="1">
                <a:latin typeface="Times New Roman" panose="02020603050405020304" pitchFamily="18" charset="0"/>
              </a:rPr>
              <a:t>Questions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should</a:t>
            </a:r>
            <a:r>
              <a:rPr lang="it-IT" altLang="en-US" dirty="0">
                <a:latin typeface="Times New Roman" panose="02020603050405020304" pitchFamily="18" charset="0"/>
              </a:rPr>
              <a:t> be </a:t>
            </a:r>
            <a:r>
              <a:rPr lang="it-IT" altLang="en-US" dirty="0" err="1">
                <a:latin typeface="Times New Roman" panose="02020603050405020304" pitchFamily="18" charset="0"/>
              </a:rPr>
              <a:t>avoided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4200-3E85-4BDE-8A48-CE7088FE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411" y="1223674"/>
            <a:ext cx="447664" cy="3651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3D281CD-DCF2-4ED3-825E-C775CA5323C9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CB123F3-F3E1-41B5-9068-CC03DDCDF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Subject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2988F2D-E98A-4464-B2D3-D43457C8E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Explain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clearly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what</a:t>
            </a:r>
            <a:r>
              <a:rPr lang="it-IT" altLang="en-US" dirty="0">
                <a:latin typeface="Times New Roman" panose="02020603050405020304" pitchFamily="18" charset="0"/>
              </a:rPr>
              <a:t> the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is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I </a:t>
            </a:r>
            <a:r>
              <a:rPr lang="it-IT" altLang="en-US" dirty="0" err="1">
                <a:latin typeface="Times New Roman" panose="02020603050405020304" pitchFamily="18" charset="0"/>
              </a:rPr>
              <a:t>would</a:t>
            </a:r>
            <a:r>
              <a:rPr lang="it-IT" altLang="en-US" dirty="0">
                <a:latin typeface="Times New Roman" panose="02020603050405020304" pitchFamily="18" charset="0"/>
              </a:rPr>
              <a:t> like to </a:t>
            </a:r>
            <a:r>
              <a:rPr lang="it-IT" altLang="en-US" dirty="0" err="1">
                <a:latin typeface="Times New Roman" panose="02020603050405020304" pitchFamily="18" charset="0"/>
              </a:rPr>
              <a:t>analyse</a:t>
            </a:r>
            <a:r>
              <a:rPr lang="it-IT" altLang="en-US" dirty="0">
                <a:latin typeface="Times New Roman" panose="02020603050405020304" pitchFamily="18" charset="0"/>
              </a:rPr>
              <a:t> …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I’m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going</a:t>
            </a:r>
            <a:r>
              <a:rPr lang="it-IT" altLang="en-US" dirty="0">
                <a:latin typeface="Times New Roman" panose="02020603050405020304" pitchFamily="18" charset="0"/>
              </a:rPr>
              <a:t> to </a:t>
            </a:r>
            <a:r>
              <a:rPr lang="it-IT" altLang="en-US" dirty="0" err="1">
                <a:latin typeface="Times New Roman" panose="02020603050405020304" pitchFamily="18" charset="0"/>
              </a:rPr>
              <a:t>discuss</a:t>
            </a:r>
            <a:r>
              <a:rPr lang="it-IT" altLang="en-US" dirty="0">
                <a:latin typeface="Times New Roman" panose="02020603050405020304" pitchFamily="18" charset="0"/>
              </a:rPr>
              <a:t> + SUBJECT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highlight>
                  <a:srgbClr val="FFFF00"/>
                </a:highlight>
                <a:latin typeface="Times New Roman" panose="02020603050405020304" pitchFamily="18" charset="0"/>
              </a:rPr>
              <a:t>NOT ‘</a:t>
            </a:r>
            <a:r>
              <a:rPr lang="it-IT" altLang="en-US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discuss</a:t>
            </a:r>
            <a:r>
              <a:rPr lang="it-IT" altLang="en-US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about</a:t>
            </a:r>
            <a:r>
              <a:rPr lang="it-IT" altLang="en-US" dirty="0">
                <a:highlight>
                  <a:srgbClr val="FFFF00"/>
                </a:highlight>
                <a:latin typeface="Times New Roman" panose="02020603050405020304" pitchFamily="18" charset="0"/>
              </a:rPr>
              <a:t>’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D81919-52A5-4AEC-9504-E02F72F3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6278" y="787782"/>
            <a:ext cx="58482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5AE11C4-1BEE-4F26-86E0-D27349A38B4D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it-IT" altLang="en-US" sz="1900"/>
          </a:p>
        </p:txBody>
      </p:sp>
      <p:pic>
        <p:nvPicPr>
          <p:cNvPr id="22532" name="Picture 22531" descr="Magnifying glass on clear background">
            <a:extLst>
              <a:ext uri="{FF2B5EF4-FFF2-40B4-BE49-F238E27FC236}">
                <a16:creationId xmlns:a16="http://schemas.microsoft.com/office/drawing/2014/main" id="{F8ACE3C8-A8CC-2D1E-9AE0-9B8C56063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1" r="19811" b="-2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22" name="Group 64521">
            <a:extLst>
              <a:ext uri="{FF2B5EF4-FFF2-40B4-BE49-F238E27FC236}">
                <a16:creationId xmlns:a16="http://schemas.microsoft.com/office/drawing/2014/main" id="{F5C624B6-8015-4ADC-901F-019368E84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4523" name="Freeform 11">
              <a:extLst>
                <a:ext uri="{FF2B5EF4-FFF2-40B4-BE49-F238E27FC236}">
                  <a16:creationId xmlns:a16="http://schemas.microsoft.com/office/drawing/2014/main" id="{26A2E7E0-2843-46B8-93BE-1550A021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id="{C3DFCF24-8DB5-4AE5-835B-BB70A1E32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5" name="Freeform 13">
              <a:extLst>
                <a:ext uri="{FF2B5EF4-FFF2-40B4-BE49-F238E27FC236}">
                  <a16:creationId xmlns:a16="http://schemas.microsoft.com/office/drawing/2014/main" id="{3FB42478-59FA-4431-9B53-77F5C49C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6" name="Freeform 14">
              <a:extLst>
                <a:ext uri="{FF2B5EF4-FFF2-40B4-BE49-F238E27FC236}">
                  <a16:creationId xmlns:a16="http://schemas.microsoft.com/office/drawing/2014/main" id="{32CD15BE-F5F1-457C-A6D8-FD8E2DB0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7" name="Freeform 15">
              <a:extLst>
                <a:ext uri="{FF2B5EF4-FFF2-40B4-BE49-F238E27FC236}">
                  <a16:creationId xmlns:a16="http://schemas.microsoft.com/office/drawing/2014/main" id="{B1E7B2B0-B0C3-4108-8719-7FF23E012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8" name="Freeform 16">
              <a:extLst>
                <a:ext uri="{FF2B5EF4-FFF2-40B4-BE49-F238E27FC236}">
                  <a16:creationId xmlns:a16="http://schemas.microsoft.com/office/drawing/2014/main" id="{64C23534-7391-4D96-850B-D313FFDE0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29" name="Freeform 17">
              <a:extLst>
                <a:ext uri="{FF2B5EF4-FFF2-40B4-BE49-F238E27FC236}">
                  <a16:creationId xmlns:a16="http://schemas.microsoft.com/office/drawing/2014/main" id="{87C0B909-7094-43DE-B429-83F84713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0" name="Freeform 18">
              <a:extLst>
                <a:ext uri="{FF2B5EF4-FFF2-40B4-BE49-F238E27FC236}">
                  <a16:creationId xmlns:a16="http://schemas.microsoft.com/office/drawing/2014/main" id="{8A38F05B-4643-448F-B81B-943E0D7A8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1" name="Freeform 19">
              <a:extLst>
                <a:ext uri="{FF2B5EF4-FFF2-40B4-BE49-F238E27FC236}">
                  <a16:creationId xmlns:a16="http://schemas.microsoft.com/office/drawing/2014/main" id="{A018DEBF-5D49-4F03-95F7-87F9140D3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2" name="Freeform 20">
              <a:extLst>
                <a:ext uri="{FF2B5EF4-FFF2-40B4-BE49-F238E27FC236}">
                  <a16:creationId xmlns:a16="http://schemas.microsoft.com/office/drawing/2014/main" id="{2B69596C-3B0A-453A-B995-237D38EF4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3" name="Freeform 21">
              <a:extLst>
                <a:ext uri="{FF2B5EF4-FFF2-40B4-BE49-F238E27FC236}">
                  <a16:creationId xmlns:a16="http://schemas.microsoft.com/office/drawing/2014/main" id="{2FEAB0CC-A995-4828-BD44-A4C92BF92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4" name="Freeform 22">
              <a:extLst>
                <a:ext uri="{FF2B5EF4-FFF2-40B4-BE49-F238E27FC236}">
                  <a16:creationId xmlns:a16="http://schemas.microsoft.com/office/drawing/2014/main" id="{D1188175-70FF-4B3F-A72C-F8344F93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4536" name="Group 64535">
            <a:extLst>
              <a:ext uri="{FF2B5EF4-FFF2-40B4-BE49-F238E27FC236}">
                <a16:creationId xmlns:a16="http://schemas.microsoft.com/office/drawing/2014/main" id="{7CD96805-F42E-43A2-8B19-4B4B4B68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157"/>
            <a:ext cx="1767505" cy="6853096"/>
            <a:chOff x="6627813" y="195610"/>
            <a:chExt cx="1952625" cy="5678141"/>
          </a:xfrm>
        </p:grpSpPr>
        <p:sp>
          <p:nvSpPr>
            <p:cNvPr id="64537" name="Freeform 27">
              <a:extLst>
                <a:ext uri="{FF2B5EF4-FFF2-40B4-BE49-F238E27FC236}">
                  <a16:creationId xmlns:a16="http://schemas.microsoft.com/office/drawing/2014/main" id="{42A8F4BD-2C91-4AF2-9B89-CCD70532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8" name="Freeform 28">
              <a:extLst>
                <a:ext uri="{FF2B5EF4-FFF2-40B4-BE49-F238E27FC236}">
                  <a16:creationId xmlns:a16="http://schemas.microsoft.com/office/drawing/2014/main" id="{CAF0E8F1-102B-4CED-8682-C40775A07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39" name="Freeform 29">
              <a:extLst>
                <a:ext uri="{FF2B5EF4-FFF2-40B4-BE49-F238E27FC236}">
                  <a16:creationId xmlns:a16="http://schemas.microsoft.com/office/drawing/2014/main" id="{B7E98A2C-C27C-4D3E-9C8E-A8DFFB96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0" name="Freeform 30">
              <a:extLst>
                <a:ext uri="{FF2B5EF4-FFF2-40B4-BE49-F238E27FC236}">
                  <a16:creationId xmlns:a16="http://schemas.microsoft.com/office/drawing/2014/main" id="{AC5F5B21-8161-4AF0-AFC6-8C0BB900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1" name="Freeform 31">
              <a:extLst>
                <a:ext uri="{FF2B5EF4-FFF2-40B4-BE49-F238E27FC236}">
                  <a16:creationId xmlns:a16="http://schemas.microsoft.com/office/drawing/2014/main" id="{444CB1B2-C390-427E-918E-5DDA48D5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2" name="Freeform 32">
              <a:extLst>
                <a:ext uri="{FF2B5EF4-FFF2-40B4-BE49-F238E27FC236}">
                  <a16:creationId xmlns:a16="http://schemas.microsoft.com/office/drawing/2014/main" id="{9DB47AFF-0B7D-4B02-964B-D591DEBCF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3" name="Freeform 33">
              <a:extLst>
                <a:ext uri="{FF2B5EF4-FFF2-40B4-BE49-F238E27FC236}">
                  <a16:creationId xmlns:a16="http://schemas.microsoft.com/office/drawing/2014/main" id="{AC2036E8-8248-42AF-BC81-7C345B9EF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4" name="Freeform 34">
              <a:extLst>
                <a:ext uri="{FF2B5EF4-FFF2-40B4-BE49-F238E27FC236}">
                  <a16:creationId xmlns:a16="http://schemas.microsoft.com/office/drawing/2014/main" id="{6EAC27B8-BE4A-452F-961E-AA3C93638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5" name="Freeform 35">
              <a:extLst>
                <a:ext uri="{FF2B5EF4-FFF2-40B4-BE49-F238E27FC236}">
                  <a16:creationId xmlns:a16="http://schemas.microsoft.com/office/drawing/2014/main" id="{B983A26D-CABB-4FAC-B9F3-CE49FBE1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6" name="Freeform 36">
              <a:extLst>
                <a:ext uri="{FF2B5EF4-FFF2-40B4-BE49-F238E27FC236}">
                  <a16:creationId xmlns:a16="http://schemas.microsoft.com/office/drawing/2014/main" id="{3D0C2F7F-F20C-4B90-9316-8F57AF20E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7" name="Freeform 37">
              <a:extLst>
                <a:ext uri="{FF2B5EF4-FFF2-40B4-BE49-F238E27FC236}">
                  <a16:creationId xmlns:a16="http://schemas.microsoft.com/office/drawing/2014/main" id="{8136D227-371A-489A-87B5-CA4CC6086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4548" name="Freeform 38">
              <a:extLst>
                <a:ext uri="{FF2B5EF4-FFF2-40B4-BE49-F238E27FC236}">
                  <a16:creationId xmlns:a16="http://schemas.microsoft.com/office/drawing/2014/main" id="{8FF14CE4-AEE0-43E1-B363-024A64C47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4550" name="Rectangle 64549">
            <a:extLst>
              <a:ext uri="{FF2B5EF4-FFF2-40B4-BE49-F238E27FC236}">
                <a16:creationId xmlns:a16="http://schemas.microsoft.com/office/drawing/2014/main" id="{FC51DF5C-9611-4217-9C87-B1BA1BFA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4552" name="Freeform 11">
            <a:extLst>
              <a:ext uri="{FF2B5EF4-FFF2-40B4-BE49-F238E27FC236}">
                <a16:creationId xmlns:a16="http://schemas.microsoft.com/office/drawing/2014/main" id="{F1E5C2E7-30C4-47BD-A0C7-169C7A5F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64554" name="Rectangle 64553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F4AEEBC-5587-4388-B10E-4B5AAAEAD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Signposting</a:t>
            </a:r>
          </a:p>
        </p:txBody>
      </p:sp>
      <p:sp>
        <p:nvSpPr>
          <p:cNvPr id="64556" name="Rectangle 64555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4558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27D0A3C-0CC9-4C64-9F45-EE78009FCB8E}"/>
              </a:ext>
            </a:extLst>
          </p:cNvPr>
          <p:cNvSpPr>
            <a:spLocks noChangeArrowheads="1"/>
          </p:cNvSpPr>
          <p:nvPr/>
        </p:nvSpPr>
        <p:spPr>
          <a:xfrm>
            <a:off x="4281818" y="723085"/>
            <a:ext cx="3886200" cy="2705916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A1E2E87-A80C-45F9-8E28-AE8A48E53E0B}"/>
              </a:ext>
            </a:extLst>
          </p:cNvPr>
          <p:cNvSpPr>
            <a:spLocks noChangeArrowheads="1"/>
          </p:cNvSpPr>
          <p:nvPr/>
        </p:nvSpPr>
        <p:spPr>
          <a:xfrm>
            <a:off x="4357417" y="1772816"/>
            <a:ext cx="4056295" cy="2146977"/>
          </a:xfrm>
          <a:prstGeom prst="rect">
            <a:avLst/>
          </a:prstGeom>
        </p:spPr>
        <p:txBody>
          <a:bodyPr/>
          <a:lstStyle/>
          <a:p>
            <a:pPr defTabSz="306324">
              <a:spcAft>
                <a:spcPts val="600"/>
              </a:spcAft>
            </a:pPr>
            <a:r>
              <a:rPr lang="it-IT" altLang="en-US" sz="120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en-US" sz="1608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Use </a:t>
            </a:r>
            <a:r>
              <a:rPr lang="it-IT" altLang="en-US" sz="1608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it</a:t>
            </a:r>
            <a:r>
              <a:rPr lang="it-IT" altLang="en-US" sz="1608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to bridge and link the </a:t>
            </a:r>
            <a:r>
              <a:rPr lang="it-IT" altLang="en-US" sz="1608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different</a:t>
            </a:r>
            <a:r>
              <a:rPr lang="it-IT" altLang="en-US" sz="1608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parts of the </a:t>
            </a:r>
            <a:r>
              <a:rPr lang="it-IT" altLang="en-US" sz="1608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presentation</a:t>
            </a:r>
            <a:r>
              <a:rPr lang="it-IT" altLang="en-US" sz="1608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, lending </a:t>
            </a:r>
            <a:r>
              <a:rPr lang="it-IT" altLang="en-US" sz="1608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cohesion</a:t>
            </a:r>
            <a:r>
              <a:rPr lang="it-IT" altLang="en-US" sz="2412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lang="it-IT" altLang="en-US" sz="1608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it-IT" alt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17" name="Picture 5" descr="signs 1">
            <a:extLst>
              <a:ext uri="{FF2B5EF4-FFF2-40B4-BE49-F238E27FC236}">
                <a16:creationId xmlns:a16="http://schemas.microsoft.com/office/drawing/2014/main" id="{8A30ACD4-9851-4C81-AB2B-9D86F66E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74" y="4180114"/>
            <a:ext cx="2803475" cy="169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6" name="Group 65545">
            <a:extLst>
              <a:ext uri="{FF2B5EF4-FFF2-40B4-BE49-F238E27FC236}">
                <a16:creationId xmlns:a16="http://schemas.microsoft.com/office/drawing/2014/main" id="{F5C624B6-8015-4ADC-901F-019368E84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65547" name="Freeform 11">
              <a:extLst>
                <a:ext uri="{FF2B5EF4-FFF2-40B4-BE49-F238E27FC236}">
                  <a16:creationId xmlns:a16="http://schemas.microsoft.com/office/drawing/2014/main" id="{26A2E7E0-2843-46B8-93BE-1550A021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8" name="Freeform 12">
              <a:extLst>
                <a:ext uri="{FF2B5EF4-FFF2-40B4-BE49-F238E27FC236}">
                  <a16:creationId xmlns:a16="http://schemas.microsoft.com/office/drawing/2014/main" id="{C3DFCF24-8DB5-4AE5-835B-BB70A1E32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9" name="Freeform 13">
              <a:extLst>
                <a:ext uri="{FF2B5EF4-FFF2-40B4-BE49-F238E27FC236}">
                  <a16:creationId xmlns:a16="http://schemas.microsoft.com/office/drawing/2014/main" id="{3FB42478-59FA-4431-9B53-77F5C49C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0" name="Freeform 14">
              <a:extLst>
                <a:ext uri="{FF2B5EF4-FFF2-40B4-BE49-F238E27FC236}">
                  <a16:creationId xmlns:a16="http://schemas.microsoft.com/office/drawing/2014/main" id="{32CD15BE-F5F1-457C-A6D8-FD8E2DB0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1" name="Freeform 15">
              <a:extLst>
                <a:ext uri="{FF2B5EF4-FFF2-40B4-BE49-F238E27FC236}">
                  <a16:creationId xmlns:a16="http://schemas.microsoft.com/office/drawing/2014/main" id="{B1E7B2B0-B0C3-4108-8719-7FF23E012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2" name="Freeform 16">
              <a:extLst>
                <a:ext uri="{FF2B5EF4-FFF2-40B4-BE49-F238E27FC236}">
                  <a16:creationId xmlns:a16="http://schemas.microsoft.com/office/drawing/2014/main" id="{64C23534-7391-4D96-850B-D313FFDE0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3" name="Freeform 17">
              <a:extLst>
                <a:ext uri="{FF2B5EF4-FFF2-40B4-BE49-F238E27FC236}">
                  <a16:creationId xmlns:a16="http://schemas.microsoft.com/office/drawing/2014/main" id="{87C0B909-7094-43DE-B429-83F84713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4" name="Freeform 18">
              <a:extLst>
                <a:ext uri="{FF2B5EF4-FFF2-40B4-BE49-F238E27FC236}">
                  <a16:creationId xmlns:a16="http://schemas.microsoft.com/office/drawing/2014/main" id="{8A38F05B-4643-448F-B81B-943E0D7A8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5" name="Freeform 19">
              <a:extLst>
                <a:ext uri="{FF2B5EF4-FFF2-40B4-BE49-F238E27FC236}">
                  <a16:creationId xmlns:a16="http://schemas.microsoft.com/office/drawing/2014/main" id="{A018DEBF-5D49-4F03-95F7-87F9140D3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6" name="Freeform 20">
              <a:extLst>
                <a:ext uri="{FF2B5EF4-FFF2-40B4-BE49-F238E27FC236}">
                  <a16:creationId xmlns:a16="http://schemas.microsoft.com/office/drawing/2014/main" id="{2B69596C-3B0A-453A-B995-237D38EF4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7" name="Freeform 21">
              <a:extLst>
                <a:ext uri="{FF2B5EF4-FFF2-40B4-BE49-F238E27FC236}">
                  <a16:creationId xmlns:a16="http://schemas.microsoft.com/office/drawing/2014/main" id="{2FEAB0CC-A995-4828-BD44-A4C92BF92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8" name="Freeform 22">
              <a:extLst>
                <a:ext uri="{FF2B5EF4-FFF2-40B4-BE49-F238E27FC236}">
                  <a16:creationId xmlns:a16="http://schemas.microsoft.com/office/drawing/2014/main" id="{D1188175-70FF-4B3F-A72C-F8344F93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60" name="Group 65559">
            <a:extLst>
              <a:ext uri="{FF2B5EF4-FFF2-40B4-BE49-F238E27FC236}">
                <a16:creationId xmlns:a16="http://schemas.microsoft.com/office/drawing/2014/main" id="{7CD96805-F42E-43A2-8B19-4B4B4B68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157"/>
            <a:ext cx="1767505" cy="6853096"/>
            <a:chOff x="6627813" y="195610"/>
            <a:chExt cx="1952625" cy="5678141"/>
          </a:xfrm>
        </p:grpSpPr>
        <p:sp>
          <p:nvSpPr>
            <p:cNvPr id="65561" name="Freeform 27">
              <a:extLst>
                <a:ext uri="{FF2B5EF4-FFF2-40B4-BE49-F238E27FC236}">
                  <a16:creationId xmlns:a16="http://schemas.microsoft.com/office/drawing/2014/main" id="{42A8F4BD-2C91-4AF2-9B89-CCD70532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2" name="Freeform 28">
              <a:extLst>
                <a:ext uri="{FF2B5EF4-FFF2-40B4-BE49-F238E27FC236}">
                  <a16:creationId xmlns:a16="http://schemas.microsoft.com/office/drawing/2014/main" id="{CAF0E8F1-102B-4CED-8682-C40775A07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3" name="Freeform 29">
              <a:extLst>
                <a:ext uri="{FF2B5EF4-FFF2-40B4-BE49-F238E27FC236}">
                  <a16:creationId xmlns:a16="http://schemas.microsoft.com/office/drawing/2014/main" id="{B7E98A2C-C27C-4D3E-9C8E-A8DFFB96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4" name="Freeform 30">
              <a:extLst>
                <a:ext uri="{FF2B5EF4-FFF2-40B4-BE49-F238E27FC236}">
                  <a16:creationId xmlns:a16="http://schemas.microsoft.com/office/drawing/2014/main" id="{AC5F5B21-8161-4AF0-AFC6-8C0BB900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5" name="Freeform 31">
              <a:extLst>
                <a:ext uri="{FF2B5EF4-FFF2-40B4-BE49-F238E27FC236}">
                  <a16:creationId xmlns:a16="http://schemas.microsoft.com/office/drawing/2014/main" id="{444CB1B2-C390-427E-918E-5DDA48D5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6" name="Freeform 32">
              <a:extLst>
                <a:ext uri="{FF2B5EF4-FFF2-40B4-BE49-F238E27FC236}">
                  <a16:creationId xmlns:a16="http://schemas.microsoft.com/office/drawing/2014/main" id="{9DB47AFF-0B7D-4B02-964B-D591DEBCF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7" name="Freeform 33">
              <a:extLst>
                <a:ext uri="{FF2B5EF4-FFF2-40B4-BE49-F238E27FC236}">
                  <a16:creationId xmlns:a16="http://schemas.microsoft.com/office/drawing/2014/main" id="{AC2036E8-8248-42AF-BC81-7C345B9EF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8" name="Freeform 34">
              <a:extLst>
                <a:ext uri="{FF2B5EF4-FFF2-40B4-BE49-F238E27FC236}">
                  <a16:creationId xmlns:a16="http://schemas.microsoft.com/office/drawing/2014/main" id="{6EAC27B8-BE4A-452F-961E-AA3C93638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69" name="Freeform 35">
              <a:extLst>
                <a:ext uri="{FF2B5EF4-FFF2-40B4-BE49-F238E27FC236}">
                  <a16:creationId xmlns:a16="http://schemas.microsoft.com/office/drawing/2014/main" id="{B983A26D-CABB-4FAC-B9F3-CE49FBE1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70" name="Freeform 36">
              <a:extLst>
                <a:ext uri="{FF2B5EF4-FFF2-40B4-BE49-F238E27FC236}">
                  <a16:creationId xmlns:a16="http://schemas.microsoft.com/office/drawing/2014/main" id="{3D0C2F7F-F20C-4B90-9316-8F57AF20E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71" name="Freeform 37">
              <a:extLst>
                <a:ext uri="{FF2B5EF4-FFF2-40B4-BE49-F238E27FC236}">
                  <a16:creationId xmlns:a16="http://schemas.microsoft.com/office/drawing/2014/main" id="{8136D227-371A-489A-87B5-CA4CC6086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72" name="Freeform 38">
              <a:extLst>
                <a:ext uri="{FF2B5EF4-FFF2-40B4-BE49-F238E27FC236}">
                  <a16:creationId xmlns:a16="http://schemas.microsoft.com/office/drawing/2014/main" id="{8FF14CE4-AEE0-43E1-B363-024A64C47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74" name="Rectangle 65573">
            <a:extLst>
              <a:ext uri="{FF2B5EF4-FFF2-40B4-BE49-F238E27FC236}">
                <a16:creationId xmlns:a16="http://schemas.microsoft.com/office/drawing/2014/main" id="{FC51DF5C-9611-4217-9C87-B1BA1BFA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5576" name="Freeform 11">
            <a:extLst>
              <a:ext uri="{FF2B5EF4-FFF2-40B4-BE49-F238E27FC236}">
                <a16:creationId xmlns:a16="http://schemas.microsoft.com/office/drawing/2014/main" id="{F1E5C2E7-30C4-47BD-A0C7-169C7A5F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 useBgFill="1">
        <p:nvSpPr>
          <p:cNvPr id="65578" name="Rectangle 65577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4AFA3A4-1A62-4D61-8E95-B14A59E73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Signposting</a:t>
            </a:r>
          </a:p>
        </p:txBody>
      </p:sp>
      <p:sp>
        <p:nvSpPr>
          <p:cNvPr id="65580" name="Rectangle 65579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5582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AA9ED94-4758-424C-A013-A0F4527A7671}"/>
              </a:ext>
            </a:extLst>
          </p:cNvPr>
          <p:cNvSpPr>
            <a:spLocks noChangeArrowheads="1"/>
          </p:cNvSpPr>
          <p:nvPr/>
        </p:nvSpPr>
        <p:spPr>
          <a:xfrm>
            <a:off x="2771395" y="1804130"/>
            <a:ext cx="3197093" cy="376739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In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other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words,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it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is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the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glue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that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holds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everything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together</a:t>
            </a:r>
            <a:r>
              <a:rPr lang="it-IT" alt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altLang="en-US" dirty="0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95102460-9763-4C65-87F5-D2DC5049DEEF}"/>
              </a:ext>
            </a:extLst>
          </p:cNvPr>
          <p:cNvSpPr>
            <a:spLocks/>
          </p:cNvSpPr>
          <p:nvPr/>
        </p:nvSpPr>
        <p:spPr>
          <a:xfrm>
            <a:off x="354575" y="1633866"/>
            <a:ext cx="400398" cy="249916"/>
          </a:xfrm>
          <a:prstGeom prst="rect">
            <a:avLst/>
          </a:prstGeom>
        </p:spPr>
        <p:txBody>
          <a:bodyPr/>
          <a:lstStyle/>
          <a:p>
            <a:pPr defTabSz="310896">
              <a:spcAft>
                <a:spcPts val="600"/>
              </a:spcAft>
              <a:defRPr/>
            </a:pPr>
            <a:fld id="{57201529-AFA4-4C86-9324-88E8C71E9969}" type="slidenum">
              <a:rPr lang="it-IT" altLang="en-US" sz="122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  <a:defRPr/>
              </a:pPr>
              <a:t>14</a:t>
            </a:fld>
            <a:endParaRPr lang="it-IT" altLang="en-US" dirty="0"/>
          </a:p>
        </p:txBody>
      </p:sp>
      <p:pic>
        <p:nvPicPr>
          <p:cNvPr id="65541" name="Picture 5" descr="glue">
            <a:extLst>
              <a:ext uri="{FF2B5EF4-FFF2-40B4-BE49-F238E27FC236}">
                <a16:creationId xmlns:a16="http://schemas.microsoft.com/office/drawing/2014/main" id="{1BBB6349-1304-45C8-95AD-9FCDC006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3085020"/>
            <a:ext cx="2244895" cy="22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8675" descr="Light bulb on yellow background with sketched light beams and cord">
            <a:extLst>
              <a:ext uri="{FF2B5EF4-FFF2-40B4-BE49-F238E27FC236}">
                <a16:creationId xmlns:a16="http://schemas.microsoft.com/office/drawing/2014/main" id="{7C0CCC73-46CB-FBB6-DAF5-720DA10F8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7" r="239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5D589BC6-75C1-4BD5-BC7F-6A3E1E14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2800">
                <a:solidFill>
                  <a:srgbClr val="FEFFFF"/>
                </a:solidFill>
                <a:latin typeface="Times New Roman" panose="02020603050405020304" pitchFamily="18" charset="0"/>
              </a:rPr>
              <a:t>Signposting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1E483E2-419C-48D9-87D9-839E6B1CD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These expressions indicate a development in the talk – not unlike a new paragraph in writing.</a:t>
            </a:r>
          </a:p>
          <a:p>
            <a:pPr eaLnBrk="1" hangingPunct="1"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Now let’s examine / consider …</a:t>
            </a:r>
          </a:p>
          <a:p>
            <a:pPr eaLnBrk="1" hangingPunct="1"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This brings me to the next point.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634BEF-536A-4342-99E8-CDEEE530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87B1181-1CAC-46E1-9A1D-2480DC8A79BA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it-IT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 descr="Graph on document with pen">
            <a:extLst>
              <a:ext uri="{FF2B5EF4-FFF2-40B4-BE49-F238E27FC236}">
                <a16:creationId xmlns:a16="http://schemas.microsoft.com/office/drawing/2014/main" id="{C0D829B2-F4BB-336B-9AB8-29C64D8E5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5" r="15492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DCBD0FAC-561C-494C-AF3F-A8AC44F7C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2800">
                <a:solidFill>
                  <a:srgbClr val="FEFFFF"/>
                </a:solidFill>
                <a:latin typeface="Times New Roman" panose="02020603050405020304" pitchFamily="18" charset="0"/>
              </a:rPr>
              <a:t>Using visuals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C1F981C-F71C-4F5E-8F9E-DC8B23322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Draw the audience’s attention to certain details on your slides. Use the laser to highlight what you want them to notice.</a:t>
            </a:r>
          </a:p>
          <a:p>
            <a:pPr eaLnBrk="1" hangingPunct="1"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This graph / chart shows …</a:t>
            </a:r>
          </a:p>
          <a:p>
            <a:pPr eaLnBrk="1" hangingPunct="1"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This slide illustrates …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08252D-3EE4-4C93-95E6-E9AD313A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4F67CEB-95C6-441A-AD2F-A921AE80645A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it-IT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6678F53-86F1-4AFE-AB27-3F869EE57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Referring</a:t>
            </a:r>
            <a:r>
              <a:rPr lang="it-IT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to sources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6FAD7B4-6022-42C7-AB82-271D79BFF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/>
              <a:t>  </a:t>
            </a:r>
            <a:r>
              <a:rPr lang="it-IT" altLang="en-US" dirty="0" err="1">
                <a:latin typeface="Times New Roman" panose="02020603050405020304" pitchFamily="18" charset="0"/>
              </a:rPr>
              <a:t>Mention</a:t>
            </a:r>
            <a:r>
              <a:rPr lang="it-IT" altLang="en-US" dirty="0">
                <a:latin typeface="Times New Roman" panose="02020603050405020304" pitchFamily="18" charset="0"/>
              </a:rPr>
              <a:t> the sources </a:t>
            </a:r>
            <a:r>
              <a:rPr lang="it-IT" altLang="en-US" dirty="0" err="1">
                <a:latin typeface="Times New Roman" panose="02020603050405020304" pitchFamily="18" charset="0"/>
              </a:rPr>
              <a:t>that</a:t>
            </a:r>
            <a:r>
              <a:rPr lang="it-IT" altLang="en-US" dirty="0">
                <a:latin typeface="Times New Roman" panose="02020603050405020304" pitchFamily="18" charset="0"/>
              </a:rPr>
              <a:t> information </a:t>
            </a:r>
            <a:r>
              <a:rPr lang="it-IT" altLang="en-US" dirty="0" err="1">
                <a:latin typeface="Times New Roman" panose="02020603050405020304" pitchFamily="18" charset="0"/>
              </a:rPr>
              <a:t>comes</a:t>
            </a:r>
            <a:r>
              <a:rPr lang="it-IT" altLang="en-US" dirty="0">
                <a:latin typeface="Times New Roman" panose="02020603050405020304" pitchFamily="18" charset="0"/>
              </a:rPr>
              <a:t> from.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</a:t>
            </a:r>
            <a:r>
              <a:rPr lang="it-IT" altLang="en-US" b="1" u="sng" dirty="0" err="1">
                <a:latin typeface="Times New Roman" panose="02020603050405020304" pitchFamily="18" charset="0"/>
              </a:rPr>
              <a:t>This</a:t>
            </a:r>
            <a:r>
              <a:rPr lang="it-IT" altLang="en-US" b="1" u="sng" dirty="0">
                <a:latin typeface="Times New Roman" panose="02020603050405020304" pitchFamily="18" charset="0"/>
              </a:rPr>
              <a:t> chart </a:t>
            </a:r>
            <a:r>
              <a:rPr lang="it-IT" altLang="en-US" b="1" u="sng" dirty="0" err="1">
                <a:latin typeface="Times New Roman" panose="02020603050405020304" pitchFamily="18" charset="0"/>
              </a:rPr>
              <a:t>is</a:t>
            </a:r>
            <a:r>
              <a:rPr lang="it-IT" altLang="en-US" b="1" u="sng" dirty="0">
                <a:latin typeface="Times New Roman" panose="02020603050405020304" pitchFamily="18" charset="0"/>
              </a:rPr>
              <a:t> from </a:t>
            </a:r>
            <a:r>
              <a:rPr lang="it-IT" altLang="en-US" dirty="0">
                <a:latin typeface="Times New Roman" panose="02020603050405020304" pitchFamily="18" charset="0"/>
              </a:rPr>
              <a:t>a survey on AAAAA </a:t>
            </a:r>
            <a:r>
              <a:rPr lang="it-IT" altLang="en-US" dirty="0" err="1">
                <a:latin typeface="Times New Roman" panose="02020603050405020304" pitchFamily="18" charset="0"/>
              </a:rPr>
              <a:t>published</a:t>
            </a:r>
            <a:r>
              <a:rPr lang="it-IT" altLang="en-US" dirty="0">
                <a:latin typeface="Times New Roman" panose="02020603050405020304" pitchFamily="18" charset="0"/>
              </a:rPr>
              <a:t> by BBBB.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b="1" dirty="0">
                <a:latin typeface="Times New Roman" panose="02020603050405020304" pitchFamily="18" charset="0"/>
              </a:rPr>
              <a:t>  </a:t>
            </a:r>
            <a:r>
              <a:rPr lang="it-IT" altLang="en-US" b="1" dirty="0" err="1">
                <a:latin typeface="Times New Roman" panose="02020603050405020304" pitchFamily="18" charset="0"/>
              </a:rPr>
              <a:t>According</a:t>
            </a:r>
            <a:r>
              <a:rPr lang="it-IT" altLang="en-US" b="1" dirty="0">
                <a:latin typeface="Times New Roman" panose="02020603050405020304" pitchFamily="18" charset="0"/>
              </a:rPr>
              <a:t> to the </a:t>
            </a:r>
            <a:r>
              <a:rPr lang="it-IT" altLang="en-US" dirty="0">
                <a:latin typeface="Times New Roman" panose="02020603050405020304" pitchFamily="18" charset="0"/>
              </a:rPr>
              <a:t>CCCC website, …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</a:t>
            </a:r>
            <a:r>
              <a:rPr lang="it-IT" altLang="en-US" b="1" u="sng" dirty="0">
                <a:latin typeface="Times New Roman" panose="02020603050405020304" pitchFamily="18" charset="0"/>
              </a:rPr>
              <a:t>The </a:t>
            </a:r>
            <a:r>
              <a:rPr lang="it-IT" altLang="en-US" b="1" u="sng" dirty="0" err="1">
                <a:latin typeface="Times New Roman" panose="02020603050405020304" pitchFamily="18" charset="0"/>
              </a:rPr>
              <a:t>journalist</a:t>
            </a:r>
            <a:r>
              <a:rPr lang="it-IT" altLang="en-US" b="1" u="sng" dirty="0">
                <a:latin typeface="Times New Roman" panose="02020603050405020304" pitchFamily="18" charset="0"/>
              </a:rPr>
              <a:t> </a:t>
            </a:r>
            <a:r>
              <a:rPr lang="it-IT" altLang="en-US" dirty="0">
                <a:latin typeface="Times New Roman" panose="02020603050405020304" pitchFamily="18" charset="0"/>
              </a:rPr>
              <a:t>DDDD in an </a:t>
            </a:r>
            <a:r>
              <a:rPr lang="it-IT" altLang="en-US" dirty="0" err="1">
                <a:latin typeface="Times New Roman" panose="02020603050405020304" pitchFamily="18" charset="0"/>
              </a:rPr>
              <a:t>article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about</a:t>
            </a:r>
            <a:r>
              <a:rPr lang="it-IT" altLang="en-US" dirty="0"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5E819C-BA2D-46D8-BD2E-A74F2BDB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764F3A2C-7471-4252-B6B6-2599DC032E1B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D48CFE-AC38-4276-A124-CC8ACF63E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Concluding</a:t>
            </a:r>
            <a:endParaRPr lang="it-IT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E41B9D3-E2B7-407A-93CF-6734453A7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/>
              <a:t>   </a:t>
            </a:r>
            <a:r>
              <a:rPr lang="it-IT" altLang="en-US" dirty="0">
                <a:latin typeface="Times New Roman" panose="02020603050405020304" pitchFamily="18" charset="0"/>
              </a:rPr>
              <a:t>The end </a:t>
            </a:r>
            <a:r>
              <a:rPr lang="it-IT" altLang="en-US" dirty="0" err="1">
                <a:latin typeface="Times New Roman" panose="02020603050405020304" pitchFamily="18" charset="0"/>
              </a:rPr>
              <a:t>is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important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needs</a:t>
            </a:r>
            <a:r>
              <a:rPr lang="it-IT" altLang="en-US" dirty="0">
                <a:latin typeface="Times New Roman" panose="02020603050405020304" pitchFamily="18" charset="0"/>
              </a:rPr>
              <a:t> to be </a:t>
            </a:r>
            <a:r>
              <a:rPr lang="it-IT" altLang="en-US" dirty="0" err="1">
                <a:latin typeface="Times New Roman" panose="02020603050405020304" pitchFamily="18" charset="0"/>
              </a:rPr>
              <a:t>clearly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signalled</a:t>
            </a:r>
            <a:r>
              <a:rPr lang="it-IT" altLang="en-US" dirty="0">
                <a:latin typeface="Times New Roman" panose="02020603050405020304" pitchFamily="18" charset="0"/>
              </a:rPr>
              <a:t>. Thank </a:t>
            </a:r>
            <a:r>
              <a:rPr lang="it-IT" altLang="en-US" dirty="0" err="1"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latin typeface="Times New Roman" panose="02020603050405020304" pitchFamily="18" charset="0"/>
              </a:rPr>
              <a:t> audience and </a:t>
            </a:r>
            <a:r>
              <a:rPr lang="it-IT" altLang="en-US" dirty="0" err="1">
                <a:latin typeface="Times New Roman" panose="02020603050405020304" pitchFamily="18" charset="0"/>
              </a:rPr>
              <a:t>invite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questions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</a:t>
            </a:r>
            <a:r>
              <a:rPr lang="it-IT" altLang="en-US" dirty="0" err="1">
                <a:latin typeface="Times New Roman" panose="02020603050405020304" pitchFamily="18" charset="0"/>
              </a:rPr>
              <a:t>I’d</a:t>
            </a:r>
            <a:r>
              <a:rPr lang="it-IT" altLang="en-US" dirty="0">
                <a:latin typeface="Times New Roman" panose="02020603050405020304" pitchFamily="18" charset="0"/>
              </a:rPr>
              <a:t> like to end by </a:t>
            </a:r>
            <a:r>
              <a:rPr lang="it-IT" altLang="en-US" dirty="0" err="1">
                <a:latin typeface="Times New Roman" panose="02020603050405020304" pitchFamily="18" charset="0"/>
              </a:rPr>
              <a:t>emphasising</a:t>
            </a:r>
            <a:r>
              <a:rPr lang="it-IT" altLang="en-US" dirty="0">
                <a:latin typeface="Times New Roman" panose="02020603050405020304" pitchFamily="18" charset="0"/>
              </a:rPr>
              <a:t> the </a:t>
            </a:r>
            <a:r>
              <a:rPr lang="it-IT" altLang="en-US" dirty="0" err="1">
                <a:latin typeface="Times New Roman" panose="02020603050405020304" pitchFamily="18" charset="0"/>
              </a:rPr>
              <a:t>main</a:t>
            </a:r>
            <a:r>
              <a:rPr lang="it-IT" altLang="en-US" dirty="0">
                <a:latin typeface="Times New Roman" panose="02020603050405020304" pitchFamily="18" charset="0"/>
              </a:rPr>
              <a:t> points …. Thank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for </a:t>
            </a:r>
            <a:r>
              <a:rPr lang="it-IT" altLang="en-US" dirty="0" err="1">
                <a:latin typeface="Times New Roman" panose="02020603050405020304" pitchFamily="18" charset="0"/>
              </a:rPr>
              <a:t>listening</a:t>
            </a:r>
            <a:r>
              <a:rPr lang="it-IT" altLang="en-US" dirty="0">
                <a:latin typeface="Times New Roman" panose="02020603050405020304" pitchFamily="18" charset="0"/>
              </a:rPr>
              <a:t>. </a:t>
            </a:r>
            <a:r>
              <a:rPr lang="it-IT" altLang="en-US" dirty="0" err="1">
                <a:latin typeface="Times New Roman" panose="02020603050405020304" pitchFamily="18" charset="0"/>
              </a:rPr>
              <a:t>I’ll</a:t>
            </a:r>
            <a:r>
              <a:rPr lang="it-IT" altLang="en-US" dirty="0">
                <a:latin typeface="Times New Roman" panose="02020603050405020304" pitchFamily="18" charset="0"/>
              </a:rPr>
              <a:t> be </a:t>
            </a:r>
            <a:r>
              <a:rPr lang="it-IT" altLang="en-US" dirty="0" err="1">
                <a:latin typeface="Times New Roman" panose="02020603050405020304" pitchFamily="18" charset="0"/>
              </a:rPr>
              <a:t>very</a:t>
            </a:r>
            <a:r>
              <a:rPr lang="it-IT" altLang="en-US" dirty="0">
                <a:latin typeface="Times New Roman" panose="02020603050405020304" pitchFamily="18" charset="0"/>
              </a:rPr>
              <a:t> happy to </a:t>
            </a:r>
            <a:r>
              <a:rPr lang="it-IT" altLang="en-US" dirty="0" err="1">
                <a:latin typeface="Times New Roman" panose="02020603050405020304" pitchFamily="18" charset="0"/>
              </a:rPr>
              <a:t>answer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any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questions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CEF5A9-1BDD-4EFE-8F4B-56B36173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3C4BD10-182A-4DF5-BA4A-0A12297428BF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E976EE0-F927-484C-B1DB-96D92C8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Question</a:t>
            </a:r>
            <a:r>
              <a:rPr lang="it-IT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time (audience)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3A2764-CB5C-4BD3-8BAF-975EBA2D1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The audience HAS to </a:t>
            </a:r>
            <a:r>
              <a:rPr lang="it-IT" altLang="en-US" dirty="0" err="1">
                <a:latin typeface="Times New Roman" panose="02020603050405020304" pitchFamily="18" charset="0"/>
              </a:rPr>
              <a:t>ask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questions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I’m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interested</a:t>
            </a:r>
            <a:r>
              <a:rPr lang="it-IT" altLang="en-US" dirty="0">
                <a:latin typeface="Times New Roman" panose="02020603050405020304" pitchFamily="18" charset="0"/>
              </a:rPr>
              <a:t> to know more </a:t>
            </a:r>
            <a:r>
              <a:rPr lang="it-IT" altLang="en-US" dirty="0" err="1">
                <a:latin typeface="Times New Roman" panose="02020603050405020304" pitchFamily="18" charset="0"/>
              </a:rPr>
              <a:t>about</a:t>
            </a:r>
            <a:r>
              <a:rPr lang="it-IT" altLang="en-US" dirty="0">
                <a:latin typeface="Times New Roman" panose="02020603050405020304" pitchFamily="18" charset="0"/>
              </a:rPr>
              <a:t> …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Would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mind </a:t>
            </a:r>
            <a:r>
              <a:rPr lang="it-IT" altLang="en-US" dirty="0" err="1">
                <a:latin typeface="Times New Roman" panose="02020603050405020304" pitchFamily="18" charset="0"/>
              </a:rPr>
              <a:t>if</a:t>
            </a:r>
            <a:r>
              <a:rPr lang="it-IT" altLang="en-US" dirty="0">
                <a:latin typeface="Times New Roman" panose="02020603050405020304" pitchFamily="18" charset="0"/>
              </a:rPr>
              <a:t> I </a:t>
            </a:r>
            <a:r>
              <a:rPr lang="it-IT" altLang="en-US" dirty="0" err="1">
                <a:latin typeface="Times New Roman" panose="02020603050405020304" pitchFamily="18" charset="0"/>
              </a:rPr>
              <a:t>ask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whether</a:t>
            </a:r>
            <a:r>
              <a:rPr lang="it-IT" altLang="en-US" dirty="0">
                <a:latin typeface="Times New Roman" panose="02020603050405020304" pitchFamily="18" charset="0"/>
              </a:rPr>
              <a:t> …</a:t>
            </a:r>
          </a:p>
          <a:p>
            <a:pPr eaLnBrk="1" hangingPunct="1">
              <a:buFontTx/>
              <a:buNone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989544-CCBC-4170-AE17-AFA3EEE1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1578C263-A048-44FA-BD73-DEFB28900A0B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A2919C-15C3-40DF-9C10-8FA080B8E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latin typeface="Times New Roman" panose="02020603050405020304" pitchFamily="18" charset="0"/>
              </a:rPr>
              <a:t>Homework for today</a:t>
            </a:r>
          </a:p>
        </p:txBody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C54D601E-C54F-4EB8-88DB-8ACA6D950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962243"/>
              </p:ext>
            </p:extLst>
          </p:nvPr>
        </p:nvGraphicFramePr>
        <p:xfrm>
          <a:off x="1270303" y="2060848"/>
          <a:ext cx="6740553" cy="309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DFAB5-FCB1-4334-860F-B08031FA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20547BB-BF8B-4BA8-93AB-195DF15A9830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it-IT" altLang="en-US"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8FD8AF0-AFB9-4AEA-9FB7-3B2B011E7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err="1">
                <a:latin typeface="Times New Roman" panose="02020603050405020304" pitchFamily="18" charset="0"/>
              </a:rPr>
              <a:t>Clarification</a:t>
            </a:r>
            <a:r>
              <a:rPr lang="it-IT" altLang="en-US">
                <a:latin typeface="Times New Roman" panose="02020603050405020304" pitchFamily="18" charset="0"/>
              </a:rPr>
              <a:t> (speaker)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444C31D-DF69-47D8-9ABD-A77E8EC99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/>
              <a:t>   </a:t>
            </a:r>
            <a:r>
              <a:rPr lang="it-IT" altLang="en-US" err="1">
                <a:latin typeface="Times New Roman" panose="02020603050405020304" pitchFamily="18" charset="0"/>
              </a:rPr>
              <a:t>If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you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don’t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understand</a:t>
            </a:r>
            <a:r>
              <a:rPr lang="it-IT" altLang="en-US">
                <a:latin typeface="Times New Roman" panose="02020603050405020304" pitchFamily="18" charset="0"/>
              </a:rPr>
              <a:t> the </a:t>
            </a:r>
            <a:r>
              <a:rPr lang="it-IT" altLang="en-US" err="1">
                <a:latin typeface="Times New Roman" panose="02020603050405020304" pitchFamily="18" charset="0"/>
              </a:rPr>
              <a:t>question</a:t>
            </a:r>
            <a:r>
              <a:rPr lang="it-IT" altLang="en-US">
                <a:latin typeface="Times New Roman" panose="02020603050405020304" pitchFamily="18" charset="0"/>
              </a:rPr>
              <a:t>, </a:t>
            </a:r>
            <a:r>
              <a:rPr lang="it-IT" altLang="en-US" err="1">
                <a:latin typeface="Times New Roman" panose="02020603050405020304" pitchFamily="18" charset="0"/>
              </a:rPr>
              <a:t>ask</a:t>
            </a:r>
            <a:r>
              <a:rPr lang="it-IT" altLang="en-US">
                <a:latin typeface="Times New Roman" panose="02020603050405020304" pitchFamily="18" charset="0"/>
              </a:rPr>
              <a:t> the </a:t>
            </a:r>
            <a:r>
              <a:rPr lang="it-IT" altLang="en-US" err="1">
                <a:latin typeface="Times New Roman" panose="02020603050405020304" pitchFamily="18" charset="0"/>
              </a:rPr>
              <a:t>person</a:t>
            </a:r>
            <a:r>
              <a:rPr lang="it-IT" altLang="en-US">
                <a:latin typeface="Times New Roman" panose="02020603050405020304" pitchFamily="18" charset="0"/>
              </a:rPr>
              <a:t> to </a:t>
            </a:r>
            <a:r>
              <a:rPr lang="it-IT" altLang="en-US" err="1">
                <a:latin typeface="Times New Roman" panose="02020603050405020304" pitchFamily="18" charset="0"/>
              </a:rPr>
              <a:t>explain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again</a:t>
            </a:r>
            <a:r>
              <a:rPr lang="it-IT" altLang="en-US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</a:t>
            </a:r>
            <a:r>
              <a:rPr lang="it-IT" altLang="en-US" err="1">
                <a:latin typeface="Times New Roman" panose="02020603050405020304" pitchFamily="18" charset="0"/>
              </a:rPr>
              <a:t>I’m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not</a:t>
            </a:r>
            <a:r>
              <a:rPr lang="it-IT" altLang="en-US">
                <a:latin typeface="Times New Roman" panose="02020603050405020304" pitchFamily="18" charset="0"/>
              </a:rPr>
              <a:t> sure </a:t>
            </a:r>
            <a:r>
              <a:rPr lang="it-IT" altLang="en-US" err="1">
                <a:latin typeface="Times New Roman" panose="02020603050405020304" pitchFamily="18" charset="0"/>
              </a:rPr>
              <a:t>I’ve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understood</a:t>
            </a:r>
            <a:r>
              <a:rPr lang="it-IT" altLang="en-US">
                <a:latin typeface="Times New Roman" panose="02020603050405020304" pitchFamily="18" charset="0"/>
              </a:rPr>
              <a:t>. </a:t>
            </a:r>
            <a:r>
              <a:rPr lang="it-IT" altLang="en-US" err="1">
                <a:latin typeface="Times New Roman" panose="02020603050405020304" pitchFamily="18" charset="0"/>
              </a:rPr>
              <a:t>Could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you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say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that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again</a:t>
            </a:r>
            <a:r>
              <a:rPr lang="it-IT" altLang="en-US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Are </a:t>
            </a:r>
            <a:r>
              <a:rPr lang="it-IT" altLang="en-US" err="1">
                <a:latin typeface="Times New Roman" panose="02020603050405020304" pitchFamily="18" charset="0"/>
              </a:rPr>
              <a:t>you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asking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  <a:r>
              <a:rPr lang="it-IT" altLang="en-US" err="1">
                <a:latin typeface="Times New Roman" panose="02020603050405020304" pitchFamily="18" charset="0"/>
              </a:rPr>
              <a:t>if</a:t>
            </a:r>
            <a:r>
              <a:rPr lang="it-IT" altLang="en-US">
                <a:latin typeface="Times New Roman" panose="02020603050405020304" pitchFamily="18" charset="0"/>
              </a:rPr>
              <a:t> …?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C36AC1-6C3D-4CDA-9C16-1DDE01D0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6278" y="787782"/>
            <a:ext cx="58482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57A2282-3942-4932-A235-22C092E1BB5C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it-IT" altLang="en-US" sz="1900"/>
          </a:p>
        </p:txBody>
      </p:sp>
      <p:pic>
        <p:nvPicPr>
          <p:cNvPr id="33796" name="Picture 33795" descr="Question mark on green pastel background">
            <a:extLst>
              <a:ext uri="{FF2B5EF4-FFF2-40B4-BE49-F238E27FC236}">
                <a16:creationId xmlns:a16="http://schemas.microsoft.com/office/drawing/2014/main" id="{1A908344-B0D4-A8EE-AA5F-E08A4930C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0" r="10848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60" name="Picture 34820" descr="Glasses on top of a book">
            <a:extLst>
              <a:ext uri="{FF2B5EF4-FFF2-40B4-BE49-F238E27FC236}">
                <a16:creationId xmlns:a16="http://schemas.microsoft.com/office/drawing/2014/main" id="{16A71EA5-4798-B93E-EFAC-9378CEE2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5" r="35227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6E5D65E9-EE37-4308-B238-EC64462A4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2800">
                <a:solidFill>
                  <a:srgbClr val="FEFFFF"/>
                </a:solidFill>
                <a:latin typeface="Times New Roman" panose="02020603050405020304" pitchFamily="18" charset="0"/>
              </a:rPr>
              <a:t>Research and Citing Sources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22B0C9A-C33F-4F07-A10C-B9E19CAB8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Your sources should be trustworthy, respectable, if possible scholarly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Too many instances of wikipedia and newspaper articles. Find other sources.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You are expected to refer to sources during your talk.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1B8108-E0A3-48BF-A044-CE1CCBC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F6FA5148-0143-47EE-AE79-6532B22313E0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it-IT" altLang="en-US"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A3A429C-4542-4BEB-8BE6-49CC2573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err="1">
                <a:latin typeface="Times New Roman" panose="02020603050405020304" pitchFamily="18" charset="0"/>
              </a:rPr>
              <a:t>Marking</a:t>
            </a:r>
            <a:r>
              <a:rPr lang="it-IT" altLang="en-US">
                <a:latin typeface="Times New Roman" panose="02020603050405020304" pitchFamily="18" charset="0"/>
              </a:rPr>
              <a:t> System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215A075-BC5A-41CF-8FF6-CD83DB3C3E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11. </a:t>
            </a:r>
            <a:r>
              <a:rPr lang="it-IT" altLang="en-US" err="1">
                <a:latin typeface="Times New Roman" panose="02020603050405020304" pitchFamily="18" charset="0"/>
              </a:rPr>
              <a:t>Initial</a:t>
            </a:r>
            <a:r>
              <a:rPr lang="it-IT" altLang="en-US">
                <a:latin typeface="Times New Roman" panose="02020603050405020304" pitchFamily="18" charset="0"/>
              </a:rPr>
              <a:t> stage: audience contact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		            </a:t>
            </a:r>
            <a:r>
              <a:rPr lang="it-IT" altLang="en-US" err="1">
                <a:latin typeface="Times New Roman" panose="02020603050405020304" pitchFamily="18" charset="0"/>
              </a:rPr>
              <a:t>clear</a:t>
            </a:r>
            <a:r>
              <a:rPr lang="it-IT" altLang="en-US">
                <a:latin typeface="Times New Roman" panose="02020603050405020304" pitchFamily="18" charset="0"/>
              </a:rPr>
              <a:t> first slide / </a:t>
            </a:r>
            <a:r>
              <a:rPr lang="it-IT" altLang="en-US" err="1">
                <a:latin typeface="Times New Roman" panose="02020603050405020304" pitchFamily="18" charset="0"/>
              </a:rPr>
              <a:t>title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    </a:t>
            </a:r>
            <a:r>
              <a:rPr lang="it-IT" altLang="en-US" err="1">
                <a:latin typeface="Times New Roman" panose="02020603050405020304" pitchFamily="18" charset="0"/>
              </a:rPr>
              <a:t>clear</a:t>
            </a:r>
            <a:r>
              <a:rPr lang="it-IT" altLang="en-US">
                <a:latin typeface="Times New Roman" panose="02020603050405020304" pitchFamily="18" charset="0"/>
              </a:rPr>
              <a:t> agenda</a:t>
            </a: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2. </a:t>
            </a:r>
            <a:r>
              <a:rPr lang="it-IT" altLang="en-US" err="1">
                <a:latin typeface="Times New Roman" panose="02020603050405020304" pitchFamily="18" charset="0"/>
              </a:rPr>
              <a:t>Signposting</a:t>
            </a:r>
            <a:r>
              <a:rPr lang="it-IT" altLang="en-US">
                <a:latin typeface="Times New Roman" panose="02020603050405020304" pitchFamily="18" charset="0"/>
              </a:rPr>
              <a:t> and </a:t>
            </a:r>
            <a:r>
              <a:rPr lang="it-IT" altLang="en-US" err="1">
                <a:latin typeface="Times New Roman" panose="02020603050405020304" pitchFamily="18" charset="0"/>
              </a:rPr>
              <a:t>organisation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3. </a:t>
            </a:r>
            <a:r>
              <a:rPr lang="it-IT" altLang="en-US" err="1">
                <a:latin typeface="Times New Roman" panose="02020603050405020304" pitchFamily="18" charset="0"/>
              </a:rPr>
              <a:t>Preparation</a:t>
            </a:r>
            <a:r>
              <a:rPr lang="it-IT" altLang="en-US">
                <a:latin typeface="Times New Roman" panose="02020603050405020304" pitchFamily="18" charset="0"/>
              </a:rPr>
              <a:t>: </a:t>
            </a:r>
            <a:r>
              <a:rPr lang="it-IT" altLang="en-US" err="1">
                <a:latin typeface="Times New Roman" panose="02020603050405020304" pitchFamily="18" charset="0"/>
              </a:rPr>
              <a:t>evidence</a:t>
            </a:r>
            <a:r>
              <a:rPr lang="it-IT" altLang="en-US">
                <a:latin typeface="Times New Roman" panose="02020603050405020304" pitchFamily="18" charset="0"/>
              </a:rPr>
              <a:t> of </a:t>
            </a:r>
            <a:r>
              <a:rPr lang="it-IT" altLang="en-US" err="1">
                <a:latin typeface="Times New Roman" panose="02020603050405020304" pitchFamily="18" charset="0"/>
              </a:rPr>
              <a:t>research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appropriate </a:t>
            </a:r>
            <a:r>
              <a:rPr lang="it-IT" altLang="en-US" err="1">
                <a:latin typeface="Times New Roman" panose="02020603050405020304" pitchFamily="18" charset="0"/>
              </a:rPr>
              <a:t>choice</a:t>
            </a:r>
            <a:r>
              <a:rPr lang="it-IT" altLang="en-US">
                <a:latin typeface="Times New Roman" panose="02020603050405020304" pitchFamily="18" charset="0"/>
              </a:rPr>
              <a:t> of  </a:t>
            </a:r>
            <a:r>
              <a:rPr lang="it-IT" altLang="en-US" err="1">
                <a:latin typeface="Times New Roman" panose="02020603050405020304" pitchFamily="18" charset="0"/>
              </a:rPr>
              <a:t>subject</a:t>
            </a:r>
            <a:r>
              <a:rPr lang="it-IT" altLang="en-US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and </a:t>
            </a:r>
            <a:r>
              <a:rPr lang="it-IT" altLang="en-US" err="1">
                <a:latin typeface="Times New Roman" panose="02020603050405020304" pitchFamily="18" charset="0"/>
              </a:rPr>
              <a:t>content</a:t>
            </a: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A0DBCE-BF01-40AE-BD78-CF414DC5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6278" y="787782"/>
            <a:ext cx="58482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C7FB466-D2DC-4404-8BBD-4B704C967ABD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22</a:t>
            </a:fld>
            <a:endParaRPr lang="it-IT" altLang="en-US" sz="1900"/>
          </a:p>
        </p:txBody>
      </p:sp>
      <p:pic>
        <p:nvPicPr>
          <p:cNvPr id="40965" name="Picture 40964" descr="Glasses on top of a book">
            <a:extLst>
              <a:ext uri="{FF2B5EF4-FFF2-40B4-BE49-F238E27FC236}">
                <a16:creationId xmlns:a16="http://schemas.microsoft.com/office/drawing/2014/main" id="{3FD40F9D-7DBD-152D-C84A-3A024170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2" r="45744" b="-1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247D651-B32F-43EE-A864-64D43F248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4181" y="1340768"/>
            <a:ext cx="1840539" cy="97597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solidFill>
                  <a:schemeClr val="tx1"/>
                </a:solidFill>
              </a:rPr>
              <a:t>Marking system continued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8912E22-B8A1-4367-B2C4-4CF53A256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4. Audience: good eye contact and presence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appropriate facial expressions / 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gestures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energy levels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5. Grammar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6. Vocabulary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7. Pronunciation: mispronunciations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      intonation, sentence stress</a:t>
            </a:r>
          </a:p>
          <a:p>
            <a:pPr eaLnBrk="1" hangingPunct="1">
              <a:buFontTx/>
              <a:buNone/>
            </a:pPr>
            <a:r>
              <a:rPr lang="it-IT" altLang="en-US">
                <a:latin typeface="Times New Roman" panose="02020603050405020304" pitchFamily="18" charset="0"/>
              </a:rPr>
              <a:t>                            linking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895684-F598-40D1-B548-95747C22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9558343-480E-4959-A35F-29836C7588E9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5ABF17-CFB7-42D0-B350-0A314D4E2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solidFill>
                  <a:schemeClr val="tx1"/>
                </a:solidFill>
              </a:rPr>
              <a:t>Marking…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C10BC6A-907F-4464-AF2A-E87251620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8. Delivery: </a:t>
            </a:r>
            <a:r>
              <a:rPr lang="it-IT" altLang="en-US" dirty="0" err="1">
                <a:latin typeface="Times New Roman" panose="02020603050405020304" pitchFamily="18" charset="0"/>
              </a:rPr>
              <a:t>fluency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clarity</a:t>
            </a:r>
            <a:r>
              <a:rPr lang="it-IT" altLang="en-US" dirty="0">
                <a:latin typeface="Times New Roman" panose="02020603050405020304" pitchFamily="18" charset="0"/>
              </a:rPr>
              <a:t> and volume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pace and </a:t>
            </a:r>
            <a:r>
              <a:rPr lang="it-IT" altLang="en-US" dirty="0" err="1">
                <a:latin typeface="Times New Roman" panose="02020603050405020304" pitchFamily="18" charset="0"/>
              </a:rPr>
              <a:t>pausing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spontaneity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expression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9. Use of  Visuals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10. Closing stages: </a:t>
            </a:r>
            <a:r>
              <a:rPr lang="it-IT" altLang="en-US" dirty="0" err="1">
                <a:latin typeface="Times New Roman" panose="02020603050405020304" pitchFamily="18" charset="0"/>
              </a:rPr>
              <a:t>sense</a:t>
            </a:r>
            <a:r>
              <a:rPr lang="it-IT" altLang="en-US" dirty="0">
                <a:latin typeface="Times New Roman" panose="02020603050405020304" pitchFamily="18" charset="0"/>
              </a:rPr>
              <a:t> of </a:t>
            </a:r>
            <a:r>
              <a:rPr lang="it-IT" altLang="en-US" dirty="0" err="1">
                <a:latin typeface="Times New Roman" panose="02020603050405020304" pitchFamily="18" charset="0"/>
              </a:rPr>
              <a:t>closure</a:t>
            </a:r>
            <a:r>
              <a:rPr lang="it-IT" altLang="en-US" dirty="0">
                <a:latin typeface="Times New Roman" panose="02020603050405020304" pitchFamily="18" charset="0"/>
              </a:rPr>
              <a:t> /  </a:t>
            </a: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conclusion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11. </a:t>
            </a:r>
            <a:r>
              <a:rPr lang="it-IT" altLang="en-US" dirty="0" err="1">
                <a:latin typeface="Times New Roman" panose="02020603050405020304" pitchFamily="18" charset="0"/>
              </a:rPr>
              <a:t>Question</a:t>
            </a:r>
            <a:r>
              <a:rPr lang="it-IT" altLang="en-US" dirty="0">
                <a:latin typeface="Times New Roman" panose="02020603050405020304" pitchFamily="18" charset="0"/>
              </a:rPr>
              <a:t> time: </a:t>
            </a:r>
            <a:r>
              <a:rPr lang="it-IT" altLang="en-US" dirty="0" err="1">
                <a:latin typeface="Times New Roman" panose="02020603050405020304" pitchFamily="18" charset="0"/>
              </a:rPr>
              <a:t>confident</a:t>
            </a:r>
            <a:r>
              <a:rPr lang="it-IT" altLang="en-US" dirty="0">
                <a:latin typeface="Times New Roman" panose="02020603050405020304" pitchFamily="18" charset="0"/>
              </a:rPr>
              <a:t> / </a:t>
            </a:r>
            <a:r>
              <a:rPr lang="it-IT" altLang="en-US" dirty="0" err="1">
                <a:latin typeface="Times New Roman" panose="02020603050405020304" pitchFamily="18" charset="0"/>
              </a:rPr>
              <a:t>satisfactory</a:t>
            </a:r>
            <a:r>
              <a:rPr lang="it-IT" altLang="en-US" dirty="0">
                <a:latin typeface="Times New Roman" panose="02020603050405020304" pitchFamily="18" charset="0"/>
              </a:rPr>
              <a:t> /  in </a:t>
            </a:r>
            <a:r>
              <a:rPr lang="it-IT" altLang="en-US" dirty="0" err="1">
                <a:latin typeface="Times New Roman" panose="02020603050405020304" pitchFamily="18" charset="0"/>
              </a:rPr>
              <a:t>difficulty</a:t>
            </a: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33DA24-62DC-4499-9773-44A235FA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2E3C22-37C2-4284-9BBA-6DBD71E30C90}" type="slidenum">
              <a:rPr lang="it-IT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it-IT" altLang="en-US"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lasses on top of a book">
            <a:extLst>
              <a:ext uri="{FF2B5EF4-FFF2-40B4-BE49-F238E27FC236}">
                <a16:creationId xmlns:a16="http://schemas.microsoft.com/office/drawing/2014/main" id="{000402CC-55AF-D461-6F36-212FC7116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5" r="35227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B3B866C-A954-4DDA-BF80-119E9F41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EFFFF"/>
                </a:solidFill>
              </a:rPr>
              <a:t>HOMEWORK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9AA384-4DE7-4DA7-B37D-1BB47B7A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577" y="2017668"/>
            <a:ext cx="2812654" cy="3857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1. Unit 10  Conflict pg. 170 – 171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Read infographic and take notes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Watch the video Smash Things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Pg. 172 Conflict resolution 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A. Vocabulary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Exercises 2, 3</a:t>
            </a:r>
          </a:p>
          <a:p>
            <a:pPr lvl="1">
              <a:lnSpc>
                <a:spcPct val="9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Pg. 173 Listening  B, C, D</a:t>
            </a:r>
          </a:p>
          <a:p>
            <a:pPr lvl="1">
              <a:lnSpc>
                <a:spcPct val="90000"/>
              </a:lnSpc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Work on presentation outline and slides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B71857-46A0-47A3-B795-E24833E0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E7A4DB5-9CD6-48FE-B91A-488AC6E8D353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25</a:t>
            </a:fld>
            <a:endParaRPr lang="it-IT" altLang="en-US" sz="1900"/>
          </a:p>
        </p:txBody>
      </p:sp>
    </p:spTree>
    <p:extLst>
      <p:ext uri="{BB962C8B-B14F-4D97-AF65-F5344CB8AC3E}">
        <p14:creationId xmlns:p14="http://schemas.microsoft.com/office/powerpoint/2010/main" val="50285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7C39A8-CAA6-43EC-AEE3-0A9601F44631}"/>
              </a:ext>
            </a:extLst>
          </p:cNvPr>
          <p:cNvSpPr txBox="1"/>
          <p:nvPr/>
        </p:nvSpPr>
        <p:spPr>
          <a:xfrm>
            <a:off x="2591987" y="980728"/>
            <a:ext cx="6098663" cy="222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Talk 2 minutes about each subject.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What academic words did you use?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What academic words/lexical nets will you use in your presentation?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C10811-E43A-44CC-A13D-7F6DE85D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45" y="3485923"/>
            <a:ext cx="5848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ED4B0C-2513-4E3D-9C7C-00587D14878F}" type="slidenum">
              <a:rPr lang="en-US" altLang="en-US" sz="19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altLang="en-US" sz="19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D23E2D-FD8F-475A-9501-703F25007A75}"/>
              </a:ext>
            </a:extLst>
          </p:cNvPr>
          <p:cNvSpPr txBox="1"/>
          <p:nvPr/>
        </p:nvSpPr>
        <p:spPr>
          <a:xfrm>
            <a:off x="2589553" y="3656744"/>
            <a:ext cx="5466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	</a:t>
            </a:r>
            <a:r>
              <a:rPr lang="en-US" b="1" dirty="0"/>
              <a:t>OCEANS</a:t>
            </a:r>
          </a:p>
          <a:p>
            <a:pPr>
              <a:spcAft>
                <a:spcPts val="600"/>
              </a:spcAft>
            </a:pPr>
            <a:r>
              <a:rPr lang="en-US" b="1" dirty="0"/>
              <a:t>	FOOD</a:t>
            </a:r>
          </a:p>
          <a:p>
            <a:pPr>
              <a:spcAft>
                <a:spcPts val="600"/>
              </a:spcAft>
            </a:pPr>
            <a:r>
              <a:rPr lang="en-US" b="1" dirty="0"/>
              <a:t>	ECONOMY</a:t>
            </a:r>
          </a:p>
          <a:p>
            <a:pPr>
              <a:spcAft>
                <a:spcPts val="600"/>
              </a:spcAft>
            </a:pPr>
            <a:r>
              <a:rPr lang="en-US" b="1" dirty="0"/>
              <a:t>	CLIMATE		</a:t>
            </a:r>
          </a:p>
          <a:p>
            <a:pPr>
              <a:spcAft>
                <a:spcPts val="600"/>
              </a:spcAft>
            </a:pPr>
            <a:r>
              <a:rPr lang="en-US" b="1" dirty="0"/>
              <a:t>	JOBS</a:t>
            </a:r>
          </a:p>
          <a:p>
            <a:pPr>
              <a:spcAft>
                <a:spcPts val="600"/>
              </a:spcAft>
            </a:pPr>
            <a:r>
              <a:rPr lang="en-US" b="1" dirty="0"/>
              <a:t>	GREENPEACE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	SURFING</a:t>
            </a:r>
          </a:p>
        </p:txBody>
      </p:sp>
    </p:spTree>
    <p:extLst>
      <p:ext uri="{BB962C8B-B14F-4D97-AF65-F5344CB8AC3E}">
        <p14:creationId xmlns:p14="http://schemas.microsoft.com/office/powerpoint/2010/main" val="17636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A2AAC8-1874-42B8-9B66-B282618C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45" y="3485923"/>
            <a:ext cx="5848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ED4B0C-2513-4E3D-9C7C-00587D14878F}" type="slidenum">
              <a:rPr lang="en-US" altLang="en-US" sz="19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 altLang="en-US" sz="19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16F8A5-9D5F-4DB6-AF70-4FBE51927434}"/>
              </a:ext>
            </a:extLst>
          </p:cNvPr>
          <p:cNvSpPr txBox="1"/>
          <p:nvPr/>
        </p:nvSpPr>
        <p:spPr>
          <a:xfrm>
            <a:off x="2463864" y="1196179"/>
            <a:ext cx="609866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Global listening pg. 156           Idioms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1.  death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2.  filled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3.  bit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4.  handful, rich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5.   cry, milk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6.   cost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7.   leap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8.   guess, draw</a:t>
            </a:r>
          </a:p>
        </p:txBody>
      </p:sp>
    </p:spTree>
    <p:extLst>
      <p:ext uri="{BB962C8B-B14F-4D97-AF65-F5344CB8AC3E}">
        <p14:creationId xmlns:p14="http://schemas.microsoft.com/office/powerpoint/2010/main" val="223431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9E13F3E-A6E5-41DD-9CCF-8DE90B31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4575903"/>
            <a:ext cx="5848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C0ED4B0C-2513-4E3D-9C7C-00587D14878F}" type="slidenum">
              <a:rPr lang="en-US" alt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altLang="en-US" sz="19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AF6985-4508-47BC-921A-5418C15FD303}"/>
              </a:ext>
            </a:extLst>
          </p:cNvPr>
          <p:cNvSpPr txBox="1"/>
          <p:nvPr/>
        </p:nvSpPr>
        <p:spPr>
          <a:xfrm>
            <a:off x="1860314" y="4118020"/>
            <a:ext cx="6686550" cy="128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Listening exercises 9.6 and 9.7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Exercises 1 and 2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thinking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hypotheses and estimates be used in your presentation?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E20DD072-9EE3-4D1A-873B-96CDB19B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96842"/>
              </p:ext>
            </p:extLst>
          </p:nvPr>
        </p:nvGraphicFramePr>
        <p:xfrm>
          <a:off x="726948" y="415856"/>
          <a:ext cx="6692861" cy="315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076">
                  <a:extLst>
                    <a:ext uri="{9D8B030D-6E8A-4147-A177-3AD203B41FA5}">
                      <a16:colId xmlns:a16="http://schemas.microsoft.com/office/drawing/2014/main" val="3255254327"/>
                    </a:ext>
                  </a:extLst>
                </a:gridCol>
                <a:gridCol w="2631785">
                  <a:extLst>
                    <a:ext uri="{9D8B030D-6E8A-4147-A177-3AD203B41FA5}">
                      <a16:colId xmlns:a16="http://schemas.microsoft.com/office/drawing/2014/main" val="47741735"/>
                    </a:ext>
                  </a:extLst>
                </a:gridCol>
              </a:tblGrid>
              <a:tr h="931321">
                <a:tc>
                  <a:txBody>
                    <a:bodyPr/>
                    <a:lstStyle/>
                    <a:p>
                      <a:r>
                        <a:rPr lang="en-US" sz="2700"/>
                        <a:t>Hypotheses  pg. 160</a:t>
                      </a:r>
                    </a:p>
                  </a:txBody>
                  <a:tcPr marL="135896" marR="135896" marT="67948" marB="67948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Estimates</a:t>
                      </a:r>
                    </a:p>
                    <a:p>
                      <a:endParaRPr lang="en-US" sz="2700" dirty="0"/>
                    </a:p>
                  </a:txBody>
                  <a:tcPr marL="135896" marR="135896" marT="67948" marB="67948"/>
                </a:tc>
                <a:extLst>
                  <a:ext uri="{0D108BD9-81ED-4DB2-BD59-A6C34878D82A}">
                    <a16:rowId xmlns:a16="http://schemas.microsoft.com/office/drawing/2014/main" val="1544799917"/>
                  </a:ext>
                </a:extLst>
              </a:tr>
              <a:tr h="1686447">
                <a:tc>
                  <a:txBody>
                    <a:bodyPr/>
                    <a:lstStyle/>
                    <a:p>
                      <a:r>
                        <a:rPr lang="en-US" sz="2700" dirty="0"/>
                        <a:t>Provide a possible explanation with support</a:t>
                      </a:r>
                    </a:p>
                  </a:txBody>
                  <a:tcPr marL="135896" marR="135896" marT="67948" marB="67948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Giving an approximate number based on information. </a:t>
                      </a:r>
                    </a:p>
                  </a:txBody>
                  <a:tcPr marL="135896" marR="135896" marT="67948" marB="67948"/>
                </a:tc>
                <a:extLst>
                  <a:ext uri="{0D108BD9-81ED-4DB2-BD59-A6C34878D82A}">
                    <a16:rowId xmlns:a16="http://schemas.microsoft.com/office/drawing/2014/main" val="127315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71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98C60B-998F-45A9-9296-19885388C2F8}"/>
              </a:ext>
            </a:extLst>
          </p:cNvPr>
          <p:cNvSpPr txBox="1"/>
          <p:nvPr/>
        </p:nvSpPr>
        <p:spPr>
          <a:xfrm>
            <a:off x="1382543" y="624110"/>
            <a:ext cx="703755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Critical Thinking pg. 161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Appeal to nature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C82813-A8A2-45EE-883F-5D8FD027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0ED4B0C-2513-4E3D-9C7C-00587D14878F}" type="slidenum">
              <a:rPr lang="en-US" alt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altLang="en-US" sz="19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96E25F-1A53-4793-ABCF-AACE85DDFD33}"/>
              </a:ext>
            </a:extLst>
          </p:cNvPr>
          <p:cNvSpPr txBox="1"/>
          <p:nvPr/>
        </p:nvSpPr>
        <p:spPr>
          <a:xfrm>
            <a:off x="1979712" y="1785354"/>
            <a:ext cx="7037556" cy="3287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 1. 1. They’re more natural, and that’s how..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…it feels so natural for us surfers..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Surfing served as a metaphor, if you like, for a youthful, healthy, cool, post-war younger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generation..getting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back in touch with nature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Again, there are those who will say that it’s a natural phenomenon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493AD8-0FDD-4AEF-8FDE-793BAD7B9781}"/>
              </a:ext>
            </a:extLst>
          </p:cNvPr>
          <p:cNvSpPr txBox="1"/>
          <p:nvPr/>
        </p:nvSpPr>
        <p:spPr>
          <a:xfrm>
            <a:off x="2555776" y="407583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Ex. 2 1. Fish and fishing seem like natural food/ activities – but in an industrialized age, this is  no longer natural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2. Fish have always been naturally hunted  but humans fish much more quickly and effectively with technology.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3. Farming fish is criticized as not natural – but it can and does work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148327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egnale, orologio&#10;&#10;Descrizione generata automaticamente">
            <a:extLst>
              <a:ext uri="{FF2B5EF4-FFF2-40B4-BE49-F238E27FC236}">
                <a16:creationId xmlns:a16="http://schemas.microsoft.com/office/drawing/2014/main" id="{684959D5-990B-4E0E-AD12-C9A6AD14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5599" y="615880"/>
            <a:ext cx="5694394" cy="3217333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79067E-08C2-4840-8D0F-D97E3A04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4575903"/>
            <a:ext cx="5848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C0ED4B0C-2513-4E3D-9C7C-00587D14878F}" type="slidenum">
              <a:rPr lang="en-US" alt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altLang="en-US" sz="19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AC7166-E4D7-4F20-B77F-377D9795143C}"/>
              </a:ext>
            </a:extLst>
          </p:cNvPr>
          <p:cNvSpPr txBox="1"/>
          <p:nvPr/>
        </p:nvSpPr>
        <p:spPr>
          <a:xfrm>
            <a:off x="1941909" y="4845585"/>
            <a:ext cx="6686550" cy="1280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Transitions in presentations 				pg. 166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me give you an example..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However, as we will see,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what did the studies reveal? Well, the chart clearly shows…..</a:t>
            </a:r>
          </a:p>
        </p:txBody>
      </p:sp>
    </p:spTree>
    <p:extLst>
      <p:ext uri="{BB962C8B-B14F-4D97-AF65-F5344CB8AC3E}">
        <p14:creationId xmlns:p14="http://schemas.microsoft.com/office/powerpoint/2010/main" val="11748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3" name="Rectangle 6247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5E69EE7-7DCA-46F7-AB7B-4C9316608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918" y="645106"/>
            <a:ext cx="2737709" cy="125989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>
                <a:solidFill>
                  <a:srgbClr val="36414F"/>
                </a:solidFill>
                <a:latin typeface="Times New Roman" panose="02020603050405020304" pitchFamily="18" charset="0"/>
              </a:rPr>
              <a:t>Files</a:t>
            </a:r>
          </a:p>
        </p:txBody>
      </p:sp>
      <p:sp>
        <p:nvSpPr>
          <p:cNvPr id="62475" name="Rectangle 6247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3641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2309E08-42C8-49AA-9070-65158836B2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6918" y="2133600"/>
            <a:ext cx="2737709" cy="3759253"/>
          </a:xfrm>
        </p:spPr>
        <p:txBody>
          <a:bodyPr>
            <a:normAutofit/>
          </a:bodyPr>
          <a:lstStyle/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Ensure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you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have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read</a:t>
            </a:r>
            <a:r>
              <a:rPr lang="it-IT" altLang="en-US" dirty="0">
                <a:latin typeface="Times New Roman" panose="02020603050405020304" pitchFamily="18" charset="0"/>
              </a:rPr>
              <a:t> pdf files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Revise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numbers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dates</a:t>
            </a:r>
            <a:r>
              <a:rPr lang="it-IT" altLang="en-US" dirty="0">
                <a:latin typeface="Times New Roman" panose="02020603050405020304" pitchFamily="18" charset="0"/>
              </a:rPr>
              <a:t> (1st </a:t>
            </a:r>
            <a:r>
              <a:rPr lang="it-IT" altLang="en-US" dirty="0" err="1">
                <a:latin typeface="Times New Roman" panose="02020603050405020304" pitchFamily="18" charset="0"/>
              </a:rPr>
              <a:t>sem</a:t>
            </a:r>
            <a:r>
              <a:rPr lang="it-IT" altLang="en-US" dirty="0">
                <a:latin typeface="Times New Roman" panose="02020603050405020304" pitchFamily="18" charset="0"/>
              </a:rPr>
              <a:t>)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Revise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referring</a:t>
            </a:r>
            <a:r>
              <a:rPr lang="it-IT" altLang="en-US" dirty="0">
                <a:latin typeface="Times New Roman" panose="02020603050405020304" pitchFamily="18" charset="0"/>
              </a:rPr>
              <a:t> to sources (1st </a:t>
            </a:r>
            <a:r>
              <a:rPr lang="it-IT" altLang="en-US" dirty="0" err="1">
                <a:latin typeface="Times New Roman" panose="02020603050405020304" pitchFamily="18" charset="0"/>
              </a:rPr>
              <a:t>sem</a:t>
            </a:r>
            <a:r>
              <a:rPr lang="it-IT" altLang="en-US" dirty="0">
                <a:latin typeface="Times New Roman" panose="02020603050405020304" pitchFamily="18" charset="0"/>
              </a:rPr>
              <a:t>)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 err="1">
                <a:latin typeface="Times New Roman" panose="02020603050405020304" pitchFamily="18" charset="0"/>
              </a:rPr>
              <a:t>Revise</a:t>
            </a:r>
            <a:r>
              <a:rPr lang="it-IT" altLang="en-US" dirty="0">
                <a:latin typeface="Times New Roman" panose="02020603050405020304" pitchFamily="18" charset="0"/>
              </a:rPr>
              <a:t>: </a:t>
            </a:r>
            <a:r>
              <a:rPr lang="it-IT" altLang="en-US" i="1" dirty="0">
                <a:latin typeface="Times New Roman" panose="02020603050405020304" pitchFamily="18" charset="0"/>
              </a:rPr>
              <a:t>Giving opinions</a:t>
            </a:r>
            <a:endParaRPr lang="it-IT" altLang="en-US" i="1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            </a:t>
            </a:r>
            <a:r>
              <a:rPr lang="it-IT" altLang="en-US" i="1" dirty="0" err="1">
                <a:latin typeface="Times New Roman" panose="02020603050405020304" pitchFamily="18" charset="0"/>
              </a:rPr>
              <a:t>Asking</a:t>
            </a:r>
            <a:r>
              <a:rPr lang="it-IT" altLang="en-US" i="1" dirty="0">
                <a:latin typeface="Times New Roman" panose="02020603050405020304" pitchFamily="18" charset="0"/>
              </a:rPr>
              <a:t> for </a:t>
            </a:r>
            <a:r>
              <a:rPr lang="it-IT" altLang="en-US" i="1" dirty="0" err="1">
                <a:latin typeface="Times New Roman" panose="02020603050405020304" pitchFamily="18" charset="0"/>
              </a:rPr>
              <a:t>clarification</a:t>
            </a:r>
            <a:endParaRPr lang="it-IT" altLang="en-US" i="1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r>
              <a:rPr lang="it-IT" altLang="en-US" dirty="0">
                <a:latin typeface="Times New Roman" panose="02020603050405020304" pitchFamily="18" charset="0"/>
              </a:rPr>
              <a:t> (for </a:t>
            </a:r>
            <a:r>
              <a:rPr lang="it-IT" altLang="en-US" dirty="0" err="1">
                <a:latin typeface="Times New Roman" panose="02020603050405020304" pitchFamily="18" charset="0"/>
              </a:rPr>
              <a:t>questions</a:t>
            </a:r>
            <a:r>
              <a:rPr lang="it-IT" altLang="en-US" dirty="0">
                <a:latin typeface="Times New Roman" panose="02020603050405020304" pitchFamily="18" charset="0"/>
              </a:rPr>
              <a:t> from audience </a:t>
            </a:r>
            <a:r>
              <a:rPr lang="it-IT" altLang="en-US" dirty="0" err="1">
                <a:latin typeface="Times New Roman" panose="02020603050405020304" pitchFamily="18" charset="0"/>
              </a:rPr>
              <a:t>at</a:t>
            </a:r>
            <a:r>
              <a:rPr lang="it-IT" altLang="en-US" dirty="0">
                <a:latin typeface="Times New Roman" panose="02020603050405020304" pitchFamily="18" charset="0"/>
              </a:rPr>
              <a:t> end of talk)</a:t>
            </a:r>
            <a:endParaRPr lang="it-IT" altLang="en-US">
              <a:latin typeface="Times New Roman" panose="02020603050405020304" pitchFamily="18" charset="0"/>
            </a:endParaRPr>
          </a:p>
          <a:p>
            <a:pPr eaLnBrk="1" hangingPunct="1">
              <a:buClr>
                <a:srgbClr val="D9AC64"/>
              </a:buClr>
              <a:buFontTx/>
              <a:buNone/>
            </a:pPr>
            <a:endParaRPr lang="it-IT" altLang="en-US">
              <a:latin typeface="Times New Roman" panose="02020603050405020304" pitchFamily="18" charset="0"/>
            </a:endParaRPr>
          </a:p>
        </p:txBody>
      </p:sp>
      <p:sp>
        <p:nvSpPr>
          <p:cNvPr id="6247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7A399-E916-4B10-A2EF-85EFA8AA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" y="6133610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1C256FC-0D48-468E-9734-10B7E04CAA64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it-IT" altLang="en-US" sz="1900"/>
          </a:p>
        </p:txBody>
      </p:sp>
      <p:pic>
        <p:nvPicPr>
          <p:cNvPr id="62469" name="Picture 62468" descr="Different coloured organisers">
            <a:extLst>
              <a:ext uri="{FF2B5EF4-FFF2-40B4-BE49-F238E27FC236}">
                <a16:creationId xmlns:a16="http://schemas.microsoft.com/office/drawing/2014/main" id="{76484F84-57EC-90BF-2041-4730A6DD1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85" r="24878" b="-1"/>
          <a:stretch/>
        </p:blipFill>
        <p:spPr>
          <a:xfrm>
            <a:off x="3464657" y="10"/>
            <a:ext cx="5679343" cy="685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60420" descr="Pencil and answer-sheet">
            <a:extLst>
              <a:ext uri="{FF2B5EF4-FFF2-40B4-BE49-F238E27FC236}">
                <a16:creationId xmlns:a16="http://schemas.microsoft.com/office/drawing/2014/main" id="{89945962-4388-AB8D-BA18-9E890137C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0" r="14201" b="-1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74FD77A0-5791-49C8-8F9A-839010167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2800">
                <a:solidFill>
                  <a:srgbClr val="FEFFFF"/>
                </a:solidFill>
                <a:latin typeface="Times New Roman" panose="02020603050405020304" pitchFamily="18" charset="0"/>
              </a:rPr>
              <a:t>Presentation organisation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05177D8-8934-471C-A07A-2EDE6BF16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5576" y="2017668"/>
            <a:ext cx="3068911" cy="38578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Sign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up on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Moodle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my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section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Sign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ups open on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May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10th 2024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at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9 a.m.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Check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Moodle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unifi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email for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any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last-minute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changes</a:t>
            </a:r>
            <a:endParaRPr lang="it-IT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Failure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to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appear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at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selected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time 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exam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September</a:t>
            </a:r>
            <a:endParaRPr lang="it-IT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Email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yourselves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a copy of </a:t>
            </a:r>
            <a:r>
              <a:rPr lang="it-IT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your</a:t>
            </a:r>
            <a:r>
              <a:rPr lang="it-IT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slides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02532-F277-406A-8A65-47B26B3B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7EDCF879-64A3-4C6F-B55A-052E36541B8C}" type="slidenum">
              <a:rPr lang="it-IT" altLang="en-US" sz="19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it-IT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670</TotalTime>
  <Words>1055</Words>
  <Application>Microsoft Office PowerPoint</Application>
  <PresentationFormat>Presentazione su schermo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Georgia</vt:lpstr>
      <vt:lpstr>Times New Roman</vt:lpstr>
      <vt:lpstr>Wingdings 3</vt:lpstr>
      <vt:lpstr>Filo</vt:lpstr>
      <vt:lpstr>Listening and Speaking</vt:lpstr>
      <vt:lpstr>Homework for today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Files</vt:lpstr>
      <vt:lpstr>Presentation organisation</vt:lpstr>
      <vt:lpstr>Presentation  organisation</vt:lpstr>
      <vt:lpstr>Titles</vt:lpstr>
      <vt:lpstr>Subject</vt:lpstr>
      <vt:lpstr>Signposting</vt:lpstr>
      <vt:lpstr>Signposting</vt:lpstr>
      <vt:lpstr>Signposting</vt:lpstr>
      <vt:lpstr>Using visuals</vt:lpstr>
      <vt:lpstr>Referring to sources</vt:lpstr>
      <vt:lpstr>Concluding</vt:lpstr>
      <vt:lpstr>Question time (audience)</vt:lpstr>
      <vt:lpstr>Clarification (speaker)</vt:lpstr>
      <vt:lpstr>Research and Citing Sources</vt:lpstr>
      <vt:lpstr>Marking System</vt:lpstr>
      <vt:lpstr>Marking system continued</vt:lpstr>
      <vt:lpstr>Marking…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10</cp:revision>
  <dcterms:created xsi:type="dcterms:W3CDTF">2020-05-06T13:56:07Z</dcterms:created>
  <dcterms:modified xsi:type="dcterms:W3CDTF">2024-05-05T16:37:52Z</dcterms:modified>
</cp:coreProperties>
</file>