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6" r:id="rId4"/>
    <p:sldId id="276" r:id="rId5"/>
    <p:sldId id="277" r:id="rId6"/>
    <p:sldId id="289" r:id="rId7"/>
    <p:sldId id="261" r:id="rId8"/>
    <p:sldId id="263" r:id="rId9"/>
    <p:sldId id="258" r:id="rId10"/>
    <p:sldId id="287" r:id="rId11"/>
    <p:sldId id="288" r:id="rId12"/>
    <p:sldId id="28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8" autoAdjust="0"/>
    <p:restoredTop sz="94660"/>
  </p:normalViewPr>
  <p:slideViewPr>
    <p:cSldViewPr>
      <p:cViewPr varScale="1">
        <p:scale>
          <a:sx n="78" d="100"/>
          <a:sy n="78" d="100"/>
        </p:scale>
        <p:origin x="8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B0DCF-30FF-4533-8C91-F9491B31B6A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B956A3-2AAE-4A4C-8107-58899F34998C}">
      <dgm:prSet/>
      <dgm:spPr/>
      <dgm:t>
        <a:bodyPr/>
        <a:lstStyle/>
        <a:p>
          <a:r>
            <a:rPr lang="en-US"/>
            <a:t>Present your four minute talk</a:t>
          </a:r>
        </a:p>
      </dgm:t>
    </dgm:pt>
    <dgm:pt modelId="{1E126CD6-909D-4854-B386-5EACBCD7CBC2}" type="parTrans" cxnId="{71805FDD-E698-482E-81B2-E932B91C38DC}">
      <dgm:prSet/>
      <dgm:spPr/>
      <dgm:t>
        <a:bodyPr/>
        <a:lstStyle/>
        <a:p>
          <a:endParaRPr lang="en-US"/>
        </a:p>
      </dgm:t>
    </dgm:pt>
    <dgm:pt modelId="{FB7E2E22-8570-43F8-BF1E-56EED664E4A6}" type="sibTrans" cxnId="{71805FDD-E698-482E-81B2-E932B91C38DC}">
      <dgm:prSet/>
      <dgm:spPr/>
      <dgm:t>
        <a:bodyPr/>
        <a:lstStyle/>
        <a:p>
          <a:endParaRPr lang="en-US"/>
        </a:p>
      </dgm:t>
    </dgm:pt>
    <dgm:pt modelId="{94397F4C-CEEC-484B-B877-6DB13AE3AE53}">
      <dgm:prSet/>
      <dgm:spPr/>
      <dgm:t>
        <a:bodyPr/>
        <a:lstStyle/>
        <a:p>
          <a:r>
            <a:rPr lang="en-US"/>
            <a:t>Each pair should take notes on the talk and provide feedback</a:t>
          </a:r>
        </a:p>
      </dgm:t>
    </dgm:pt>
    <dgm:pt modelId="{689304B3-D6D6-4D9D-80F3-66F2F8826B55}" type="parTrans" cxnId="{C485C189-B182-484D-A4DF-8201983FA9C7}">
      <dgm:prSet/>
      <dgm:spPr/>
      <dgm:t>
        <a:bodyPr/>
        <a:lstStyle/>
        <a:p>
          <a:endParaRPr lang="en-US"/>
        </a:p>
      </dgm:t>
    </dgm:pt>
    <dgm:pt modelId="{666C7E92-6DA7-4810-8AD5-E332FDE62A6D}" type="sibTrans" cxnId="{C485C189-B182-484D-A4DF-8201983FA9C7}">
      <dgm:prSet/>
      <dgm:spPr/>
      <dgm:t>
        <a:bodyPr/>
        <a:lstStyle/>
        <a:p>
          <a:endParaRPr lang="en-US"/>
        </a:p>
      </dgm:t>
    </dgm:pt>
    <dgm:pt modelId="{BC133F98-D6AB-4227-878D-F517837E30B5}">
      <dgm:prSet/>
      <dgm:spPr/>
      <dgm:t>
        <a:bodyPr/>
        <a:lstStyle/>
        <a:p>
          <a:r>
            <a:rPr lang="en-US"/>
            <a:t>Provide feedback on </a:t>
          </a:r>
        </a:p>
      </dgm:t>
    </dgm:pt>
    <dgm:pt modelId="{8EBC905F-37EE-4BF4-A3D7-DF99397A01C2}" type="parTrans" cxnId="{65DD17DD-1448-455A-A306-4A2006FA33FE}">
      <dgm:prSet/>
      <dgm:spPr/>
      <dgm:t>
        <a:bodyPr/>
        <a:lstStyle/>
        <a:p>
          <a:endParaRPr lang="en-US"/>
        </a:p>
      </dgm:t>
    </dgm:pt>
    <dgm:pt modelId="{4954E617-6EE4-405F-A51E-AF4625FF5D6D}" type="sibTrans" cxnId="{65DD17DD-1448-455A-A306-4A2006FA33FE}">
      <dgm:prSet/>
      <dgm:spPr/>
      <dgm:t>
        <a:bodyPr/>
        <a:lstStyle/>
        <a:p>
          <a:endParaRPr lang="en-US"/>
        </a:p>
      </dgm:t>
    </dgm:pt>
    <dgm:pt modelId="{7BAA957E-39B5-48D3-AD49-D431C634CEAD}">
      <dgm:prSet/>
      <dgm:spPr/>
      <dgm:t>
        <a:bodyPr/>
        <a:lstStyle/>
        <a:p>
          <a:r>
            <a:rPr lang="en-US"/>
            <a:t>1. delivery, pronunciation, pace, volume</a:t>
          </a:r>
        </a:p>
      </dgm:t>
    </dgm:pt>
    <dgm:pt modelId="{26372AC2-8980-4B12-8778-E14682A398FB}" type="parTrans" cxnId="{C70B0829-803D-4A71-BC6A-8B96425A9FE5}">
      <dgm:prSet/>
      <dgm:spPr/>
      <dgm:t>
        <a:bodyPr/>
        <a:lstStyle/>
        <a:p>
          <a:endParaRPr lang="en-US"/>
        </a:p>
      </dgm:t>
    </dgm:pt>
    <dgm:pt modelId="{75051FEB-382C-4ADC-AEE8-BE6A59A51ED6}" type="sibTrans" cxnId="{C70B0829-803D-4A71-BC6A-8B96425A9FE5}">
      <dgm:prSet/>
      <dgm:spPr/>
      <dgm:t>
        <a:bodyPr/>
        <a:lstStyle/>
        <a:p>
          <a:endParaRPr lang="en-US"/>
        </a:p>
      </dgm:t>
    </dgm:pt>
    <dgm:pt modelId="{3B414047-72A7-47AF-88B9-413D352B7FA0}">
      <dgm:prSet/>
      <dgm:spPr/>
      <dgm:t>
        <a:bodyPr/>
        <a:lstStyle/>
        <a:p>
          <a:r>
            <a:rPr lang="en-US"/>
            <a:t>2. purpose of talk</a:t>
          </a:r>
        </a:p>
      </dgm:t>
    </dgm:pt>
    <dgm:pt modelId="{B268E925-F256-4226-B252-EDDB94945A57}" type="parTrans" cxnId="{E26F6292-9D88-4844-9707-2AC09C72649D}">
      <dgm:prSet/>
      <dgm:spPr/>
      <dgm:t>
        <a:bodyPr/>
        <a:lstStyle/>
        <a:p>
          <a:endParaRPr lang="en-US"/>
        </a:p>
      </dgm:t>
    </dgm:pt>
    <dgm:pt modelId="{0A5BC302-7084-4C2E-AE68-C9F566E3F6EF}" type="sibTrans" cxnId="{E26F6292-9D88-4844-9707-2AC09C72649D}">
      <dgm:prSet/>
      <dgm:spPr/>
      <dgm:t>
        <a:bodyPr/>
        <a:lstStyle/>
        <a:p>
          <a:endParaRPr lang="en-US"/>
        </a:p>
      </dgm:t>
    </dgm:pt>
    <dgm:pt modelId="{2B09766E-A2BC-4A32-9F79-5F4CF2A0EC23}">
      <dgm:prSet/>
      <dgm:spPr/>
      <dgm:t>
        <a:bodyPr/>
        <a:lstStyle/>
        <a:p>
          <a:r>
            <a:rPr lang="en-US"/>
            <a:t>3. organization of talk</a:t>
          </a:r>
        </a:p>
      </dgm:t>
    </dgm:pt>
    <dgm:pt modelId="{C4A6B32E-1BF1-440A-9501-51D8512A4112}" type="parTrans" cxnId="{34F54D91-1B32-4408-899F-BA37A834A57F}">
      <dgm:prSet/>
      <dgm:spPr/>
      <dgm:t>
        <a:bodyPr/>
        <a:lstStyle/>
        <a:p>
          <a:endParaRPr lang="en-US"/>
        </a:p>
      </dgm:t>
    </dgm:pt>
    <dgm:pt modelId="{36C04F7D-7A93-4842-A6CF-6A8FB6CB1AC4}" type="sibTrans" cxnId="{34F54D91-1B32-4408-899F-BA37A834A57F}">
      <dgm:prSet/>
      <dgm:spPr/>
      <dgm:t>
        <a:bodyPr/>
        <a:lstStyle/>
        <a:p>
          <a:endParaRPr lang="en-US"/>
        </a:p>
      </dgm:t>
    </dgm:pt>
    <dgm:pt modelId="{78430C50-220F-4218-984F-8BEB92653A95}">
      <dgm:prSet/>
      <dgm:spPr/>
      <dgm:t>
        <a:bodyPr/>
        <a:lstStyle/>
        <a:p>
          <a:r>
            <a:rPr lang="en-US"/>
            <a:t>4. clarity of the message</a:t>
          </a:r>
        </a:p>
      </dgm:t>
    </dgm:pt>
    <dgm:pt modelId="{DB86F31D-A09F-4165-8550-0907E4268C05}" type="parTrans" cxnId="{A5F17049-AE22-472E-9EA7-C675264F7FBE}">
      <dgm:prSet/>
      <dgm:spPr/>
      <dgm:t>
        <a:bodyPr/>
        <a:lstStyle/>
        <a:p>
          <a:endParaRPr lang="en-US"/>
        </a:p>
      </dgm:t>
    </dgm:pt>
    <dgm:pt modelId="{AA1C9F4B-9E32-44DD-B850-EA69CB7DB993}" type="sibTrans" cxnId="{A5F17049-AE22-472E-9EA7-C675264F7FBE}">
      <dgm:prSet/>
      <dgm:spPr/>
      <dgm:t>
        <a:bodyPr/>
        <a:lstStyle/>
        <a:p>
          <a:endParaRPr lang="en-US"/>
        </a:p>
      </dgm:t>
    </dgm:pt>
    <dgm:pt modelId="{008CC47A-2FB0-4957-A2B2-94CDE1324DB9}">
      <dgm:prSet/>
      <dgm:spPr/>
      <dgm:t>
        <a:bodyPr/>
        <a:lstStyle/>
        <a:p>
          <a:r>
            <a:rPr lang="en-US"/>
            <a:t>5. intro, body of talk, conclusion</a:t>
          </a:r>
        </a:p>
      </dgm:t>
    </dgm:pt>
    <dgm:pt modelId="{E23F84DC-DEF1-48F8-B838-D96D86CE0304}" type="parTrans" cxnId="{64B6804B-E324-4630-8890-CDDF16ECD799}">
      <dgm:prSet/>
      <dgm:spPr/>
      <dgm:t>
        <a:bodyPr/>
        <a:lstStyle/>
        <a:p>
          <a:endParaRPr lang="en-US"/>
        </a:p>
      </dgm:t>
    </dgm:pt>
    <dgm:pt modelId="{AE779EA0-1B75-4A98-9565-CFC796135259}" type="sibTrans" cxnId="{64B6804B-E324-4630-8890-CDDF16ECD799}">
      <dgm:prSet/>
      <dgm:spPr/>
      <dgm:t>
        <a:bodyPr/>
        <a:lstStyle/>
        <a:p>
          <a:endParaRPr lang="en-US"/>
        </a:p>
      </dgm:t>
    </dgm:pt>
    <dgm:pt modelId="{11F46A78-FCAB-42BF-A727-ECBE7F3E4623}">
      <dgm:prSet/>
      <dgm:spPr/>
      <dgm:t>
        <a:bodyPr/>
        <a:lstStyle/>
        <a:p>
          <a:r>
            <a:rPr lang="en-US"/>
            <a:t>6. handling of questions</a:t>
          </a:r>
        </a:p>
      </dgm:t>
    </dgm:pt>
    <dgm:pt modelId="{C9D7D229-3189-4EF0-B57D-1B5F75649A4E}" type="parTrans" cxnId="{15D6F7C4-3A7F-48F4-9EFB-C0D5818C8ED0}">
      <dgm:prSet/>
      <dgm:spPr/>
      <dgm:t>
        <a:bodyPr/>
        <a:lstStyle/>
        <a:p>
          <a:endParaRPr lang="en-US"/>
        </a:p>
      </dgm:t>
    </dgm:pt>
    <dgm:pt modelId="{67A660F1-FE65-4055-B182-55A1C7682BAF}" type="sibTrans" cxnId="{15D6F7C4-3A7F-48F4-9EFB-C0D5818C8ED0}">
      <dgm:prSet/>
      <dgm:spPr/>
      <dgm:t>
        <a:bodyPr/>
        <a:lstStyle/>
        <a:p>
          <a:endParaRPr lang="en-US"/>
        </a:p>
      </dgm:t>
    </dgm:pt>
    <dgm:pt modelId="{00B72A59-B98D-42F2-BE21-07B2B30BF8D7}" type="pres">
      <dgm:prSet presAssocID="{560B0DCF-30FF-4533-8C91-F9491B31B6A6}" presName="linear" presStyleCnt="0">
        <dgm:presLayoutVars>
          <dgm:animLvl val="lvl"/>
          <dgm:resizeHandles val="exact"/>
        </dgm:presLayoutVars>
      </dgm:prSet>
      <dgm:spPr/>
    </dgm:pt>
    <dgm:pt modelId="{34814F09-8612-4C46-A754-DE787B0B7855}" type="pres">
      <dgm:prSet presAssocID="{33B956A3-2AAE-4A4C-8107-58899F3499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226EDA-CBCB-4E0F-8A44-60BD86FC0192}" type="pres">
      <dgm:prSet presAssocID="{FB7E2E22-8570-43F8-BF1E-56EED664E4A6}" presName="spacer" presStyleCnt="0"/>
      <dgm:spPr/>
    </dgm:pt>
    <dgm:pt modelId="{054DE604-DB58-483E-972E-01841C338D72}" type="pres">
      <dgm:prSet presAssocID="{94397F4C-CEEC-484B-B877-6DB13AE3AE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414C17-09E1-4006-97E4-4D723CA6CE70}" type="pres">
      <dgm:prSet presAssocID="{666C7E92-6DA7-4810-8AD5-E332FDE62A6D}" presName="spacer" presStyleCnt="0"/>
      <dgm:spPr/>
    </dgm:pt>
    <dgm:pt modelId="{646DCB7E-D126-47D2-A8CF-A89A6FCFD5AA}" type="pres">
      <dgm:prSet presAssocID="{BC133F98-D6AB-4227-878D-F517837E30B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34CF5E2-C6F5-434D-8192-E0822E9F0142}" type="pres">
      <dgm:prSet presAssocID="{BC133F98-D6AB-4227-878D-F517837E30B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F63EB02-2758-4310-B8D1-5EB526DF6497}" type="presOf" srcId="{560B0DCF-30FF-4533-8C91-F9491B31B6A6}" destId="{00B72A59-B98D-42F2-BE21-07B2B30BF8D7}" srcOrd="0" destOrd="0" presId="urn:microsoft.com/office/officeart/2005/8/layout/vList2"/>
    <dgm:cxn modelId="{BE9D0706-581B-4352-A126-95C688A2B0E4}" type="presOf" srcId="{11F46A78-FCAB-42BF-A727-ECBE7F3E4623}" destId="{F34CF5E2-C6F5-434D-8192-E0822E9F0142}" srcOrd="0" destOrd="5" presId="urn:microsoft.com/office/officeart/2005/8/layout/vList2"/>
    <dgm:cxn modelId="{31813F07-C908-4B47-98BD-ADDB0091B972}" type="presOf" srcId="{78430C50-220F-4218-984F-8BEB92653A95}" destId="{F34CF5E2-C6F5-434D-8192-E0822E9F0142}" srcOrd="0" destOrd="3" presId="urn:microsoft.com/office/officeart/2005/8/layout/vList2"/>
    <dgm:cxn modelId="{8218410D-AC05-432C-A247-057CD269CC78}" type="presOf" srcId="{94397F4C-CEEC-484B-B877-6DB13AE3AE53}" destId="{054DE604-DB58-483E-972E-01841C338D72}" srcOrd="0" destOrd="0" presId="urn:microsoft.com/office/officeart/2005/8/layout/vList2"/>
    <dgm:cxn modelId="{6E54A219-B9EB-4781-9887-1673C70CFC87}" type="presOf" srcId="{7BAA957E-39B5-48D3-AD49-D431C634CEAD}" destId="{F34CF5E2-C6F5-434D-8192-E0822E9F0142}" srcOrd="0" destOrd="0" presId="urn:microsoft.com/office/officeart/2005/8/layout/vList2"/>
    <dgm:cxn modelId="{C70B0829-803D-4A71-BC6A-8B96425A9FE5}" srcId="{BC133F98-D6AB-4227-878D-F517837E30B5}" destId="{7BAA957E-39B5-48D3-AD49-D431C634CEAD}" srcOrd="0" destOrd="0" parTransId="{26372AC2-8980-4B12-8778-E14682A398FB}" sibTransId="{75051FEB-382C-4ADC-AEE8-BE6A59A51ED6}"/>
    <dgm:cxn modelId="{DA102466-00FF-468B-A1D6-91848066E119}" type="presOf" srcId="{2B09766E-A2BC-4A32-9F79-5F4CF2A0EC23}" destId="{F34CF5E2-C6F5-434D-8192-E0822E9F0142}" srcOrd="0" destOrd="2" presId="urn:microsoft.com/office/officeart/2005/8/layout/vList2"/>
    <dgm:cxn modelId="{A5F17049-AE22-472E-9EA7-C675264F7FBE}" srcId="{BC133F98-D6AB-4227-878D-F517837E30B5}" destId="{78430C50-220F-4218-984F-8BEB92653A95}" srcOrd="3" destOrd="0" parTransId="{DB86F31D-A09F-4165-8550-0907E4268C05}" sibTransId="{AA1C9F4B-9E32-44DD-B850-EA69CB7DB993}"/>
    <dgm:cxn modelId="{64B6804B-E324-4630-8890-CDDF16ECD799}" srcId="{BC133F98-D6AB-4227-878D-F517837E30B5}" destId="{008CC47A-2FB0-4957-A2B2-94CDE1324DB9}" srcOrd="4" destOrd="0" parTransId="{E23F84DC-DEF1-48F8-B838-D96D86CE0304}" sibTransId="{AE779EA0-1B75-4A98-9565-CFC796135259}"/>
    <dgm:cxn modelId="{20B2F850-9B75-4388-90C2-508B128004D0}" type="presOf" srcId="{33B956A3-2AAE-4A4C-8107-58899F34998C}" destId="{34814F09-8612-4C46-A754-DE787B0B7855}" srcOrd="0" destOrd="0" presId="urn:microsoft.com/office/officeart/2005/8/layout/vList2"/>
    <dgm:cxn modelId="{C485C189-B182-484D-A4DF-8201983FA9C7}" srcId="{560B0DCF-30FF-4533-8C91-F9491B31B6A6}" destId="{94397F4C-CEEC-484B-B877-6DB13AE3AE53}" srcOrd="1" destOrd="0" parTransId="{689304B3-D6D6-4D9D-80F3-66F2F8826B55}" sibTransId="{666C7E92-6DA7-4810-8AD5-E332FDE62A6D}"/>
    <dgm:cxn modelId="{34F54D91-1B32-4408-899F-BA37A834A57F}" srcId="{BC133F98-D6AB-4227-878D-F517837E30B5}" destId="{2B09766E-A2BC-4A32-9F79-5F4CF2A0EC23}" srcOrd="2" destOrd="0" parTransId="{C4A6B32E-1BF1-440A-9501-51D8512A4112}" sibTransId="{36C04F7D-7A93-4842-A6CF-6A8FB6CB1AC4}"/>
    <dgm:cxn modelId="{E26F6292-9D88-4844-9707-2AC09C72649D}" srcId="{BC133F98-D6AB-4227-878D-F517837E30B5}" destId="{3B414047-72A7-47AF-88B9-413D352B7FA0}" srcOrd="1" destOrd="0" parTransId="{B268E925-F256-4226-B252-EDDB94945A57}" sibTransId="{0A5BC302-7084-4C2E-AE68-C9F566E3F6EF}"/>
    <dgm:cxn modelId="{C6B2ECB4-23EE-4B2B-9238-23BE94C56A3A}" type="presOf" srcId="{3B414047-72A7-47AF-88B9-413D352B7FA0}" destId="{F34CF5E2-C6F5-434D-8192-E0822E9F0142}" srcOrd="0" destOrd="1" presId="urn:microsoft.com/office/officeart/2005/8/layout/vList2"/>
    <dgm:cxn modelId="{42E58FC3-9021-48B4-A5EA-00B735B4F570}" type="presOf" srcId="{BC133F98-D6AB-4227-878D-F517837E30B5}" destId="{646DCB7E-D126-47D2-A8CF-A89A6FCFD5AA}" srcOrd="0" destOrd="0" presId="urn:microsoft.com/office/officeart/2005/8/layout/vList2"/>
    <dgm:cxn modelId="{15D6F7C4-3A7F-48F4-9EFB-C0D5818C8ED0}" srcId="{BC133F98-D6AB-4227-878D-F517837E30B5}" destId="{11F46A78-FCAB-42BF-A727-ECBE7F3E4623}" srcOrd="5" destOrd="0" parTransId="{C9D7D229-3189-4EF0-B57D-1B5F75649A4E}" sibTransId="{67A660F1-FE65-4055-B182-55A1C7682BAF}"/>
    <dgm:cxn modelId="{65DD17DD-1448-455A-A306-4A2006FA33FE}" srcId="{560B0DCF-30FF-4533-8C91-F9491B31B6A6}" destId="{BC133F98-D6AB-4227-878D-F517837E30B5}" srcOrd="2" destOrd="0" parTransId="{8EBC905F-37EE-4BF4-A3D7-DF99397A01C2}" sibTransId="{4954E617-6EE4-405F-A51E-AF4625FF5D6D}"/>
    <dgm:cxn modelId="{71805FDD-E698-482E-81B2-E932B91C38DC}" srcId="{560B0DCF-30FF-4533-8C91-F9491B31B6A6}" destId="{33B956A3-2AAE-4A4C-8107-58899F34998C}" srcOrd="0" destOrd="0" parTransId="{1E126CD6-909D-4854-B386-5EACBCD7CBC2}" sibTransId="{FB7E2E22-8570-43F8-BF1E-56EED664E4A6}"/>
    <dgm:cxn modelId="{F858B3E2-ACC9-4B84-8049-F41945A3F829}" type="presOf" srcId="{008CC47A-2FB0-4957-A2B2-94CDE1324DB9}" destId="{F34CF5E2-C6F5-434D-8192-E0822E9F0142}" srcOrd="0" destOrd="4" presId="urn:microsoft.com/office/officeart/2005/8/layout/vList2"/>
    <dgm:cxn modelId="{2DA03347-5734-48D9-97DB-DB047F36C952}" type="presParOf" srcId="{00B72A59-B98D-42F2-BE21-07B2B30BF8D7}" destId="{34814F09-8612-4C46-A754-DE787B0B7855}" srcOrd="0" destOrd="0" presId="urn:microsoft.com/office/officeart/2005/8/layout/vList2"/>
    <dgm:cxn modelId="{623D4182-F5C1-451A-96CA-B7AFB4878B67}" type="presParOf" srcId="{00B72A59-B98D-42F2-BE21-07B2B30BF8D7}" destId="{96226EDA-CBCB-4E0F-8A44-60BD86FC0192}" srcOrd="1" destOrd="0" presId="urn:microsoft.com/office/officeart/2005/8/layout/vList2"/>
    <dgm:cxn modelId="{6733175E-AC83-4BEB-BA97-9B90937DAB0E}" type="presParOf" srcId="{00B72A59-B98D-42F2-BE21-07B2B30BF8D7}" destId="{054DE604-DB58-483E-972E-01841C338D72}" srcOrd="2" destOrd="0" presId="urn:microsoft.com/office/officeart/2005/8/layout/vList2"/>
    <dgm:cxn modelId="{6823C75C-2483-4683-A939-CAF26862333C}" type="presParOf" srcId="{00B72A59-B98D-42F2-BE21-07B2B30BF8D7}" destId="{D7414C17-09E1-4006-97E4-4D723CA6CE70}" srcOrd="3" destOrd="0" presId="urn:microsoft.com/office/officeart/2005/8/layout/vList2"/>
    <dgm:cxn modelId="{A574CBD2-6335-42DB-82A2-38422EB62C2E}" type="presParOf" srcId="{00B72A59-B98D-42F2-BE21-07B2B30BF8D7}" destId="{646DCB7E-D126-47D2-A8CF-A89A6FCFD5AA}" srcOrd="4" destOrd="0" presId="urn:microsoft.com/office/officeart/2005/8/layout/vList2"/>
    <dgm:cxn modelId="{CB343A01-AB57-4AE6-BB50-59F48D3CBA65}" type="presParOf" srcId="{00B72A59-B98D-42F2-BE21-07B2B30BF8D7}" destId="{F34CF5E2-C6F5-434D-8192-E0822E9F014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B1298-52BA-412C-8405-289D9C2AA78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30B0E9C-AA34-4F77-A057-2AC164BB31FF}">
      <dgm:prSet/>
      <dgm:spPr/>
      <dgm:t>
        <a:bodyPr/>
        <a:lstStyle/>
        <a:p>
          <a:r>
            <a:rPr lang="it-IT"/>
            <a:t>Movement</a:t>
          </a:r>
          <a:endParaRPr lang="en-US"/>
        </a:p>
      </dgm:t>
    </dgm:pt>
    <dgm:pt modelId="{395414A2-728F-45CD-8B16-7081DF628CF9}" type="parTrans" cxnId="{DD3B7297-4767-44FE-B51D-66059258B8C7}">
      <dgm:prSet/>
      <dgm:spPr/>
      <dgm:t>
        <a:bodyPr/>
        <a:lstStyle/>
        <a:p>
          <a:endParaRPr lang="en-US"/>
        </a:p>
      </dgm:t>
    </dgm:pt>
    <dgm:pt modelId="{E831CC15-7694-40BE-B4E6-4A7457259404}" type="sibTrans" cxnId="{DD3B7297-4767-44FE-B51D-66059258B8C7}">
      <dgm:prSet/>
      <dgm:spPr/>
      <dgm:t>
        <a:bodyPr/>
        <a:lstStyle/>
        <a:p>
          <a:endParaRPr lang="en-US"/>
        </a:p>
      </dgm:t>
    </dgm:pt>
    <dgm:pt modelId="{417E02CB-CCFE-438E-BA6B-5FFD65615D55}">
      <dgm:prSet/>
      <dgm:spPr/>
      <dgm:t>
        <a:bodyPr/>
        <a:lstStyle/>
        <a:p>
          <a:r>
            <a:rPr lang="it-IT"/>
            <a:t>Conflict</a:t>
          </a:r>
          <a:endParaRPr lang="en-US"/>
        </a:p>
      </dgm:t>
    </dgm:pt>
    <dgm:pt modelId="{24230DE7-CD6C-4551-9E47-22AE6FF5BC8E}" type="parTrans" cxnId="{F13A7598-433F-422D-A4ED-12572A899A34}">
      <dgm:prSet/>
      <dgm:spPr/>
      <dgm:t>
        <a:bodyPr/>
        <a:lstStyle/>
        <a:p>
          <a:endParaRPr lang="en-US"/>
        </a:p>
      </dgm:t>
    </dgm:pt>
    <dgm:pt modelId="{BDBC9C30-5EAB-429D-AA28-3B9EB6E8F55C}" type="sibTrans" cxnId="{F13A7598-433F-422D-A4ED-12572A899A34}">
      <dgm:prSet/>
      <dgm:spPr/>
      <dgm:t>
        <a:bodyPr/>
        <a:lstStyle/>
        <a:p>
          <a:endParaRPr lang="en-US"/>
        </a:p>
      </dgm:t>
    </dgm:pt>
    <dgm:pt modelId="{E19BCAAB-A6FB-4F15-BE3B-2386F3E40FB1}">
      <dgm:prSet/>
      <dgm:spPr/>
      <dgm:t>
        <a:bodyPr/>
        <a:lstStyle/>
        <a:p>
          <a:r>
            <a:rPr lang="it-IT"/>
            <a:t>Novelty</a:t>
          </a:r>
          <a:endParaRPr lang="en-US"/>
        </a:p>
      </dgm:t>
    </dgm:pt>
    <dgm:pt modelId="{DF8F404D-3756-48DE-97B7-102E47F4E5EB}" type="parTrans" cxnId="{F0B1347F-90BB-4D1A-80F1-CFEB7FE327CD}">
      <dgm:prSet/>
      <dgm:spPr/>
      <dgm:t>
        <a:bodyPr/>
        <a:lstStyle/>
        <a:p>
          <a:endParaRPr lang="en-US"/>
        </a:p>
      </dgm:t>
    </dgm:pt>
    <dgm:pt modelId="{DC78010E-A610-4BE4-91A4-3609A8D1B6B2}" type="sibTrans" cxnId="{F0B1347F-90BB-4D1A-80F1-CFEB7FE327CD}">
      <dgm:prSet/>
      <dgm:spPr/>
      <dgm:t>
        <a:bodyPr/>
        <a:lstStyle/>
        <a:p>
          <a:endParaRPr lang="en-US"/>
        </a:p>
      </dgm:t>
    </dgm:pt>
    <dgm:pt modelId="{D499E738-5CB7-4173-8A06-645A65871B65}">
      <dgm:prSet/>
      <dgm:spPr/>
      <dgm:t>
        <a:bodyPr/>
        <a:lstStyle/>
        <a:p>
          <a:r>
            <a:rPr lang="it-IT"/>
            <a:t>Humor</a:t>
          </a:r>
          <a:endParaRPr lang="en-US"/>
        </a:p>
      </dgm:t>
    </dgm:pt>
    <dgm:pt modelId="{71B7ACE7-9C6F-48D9-966D-55C8D92E702B}" type="parTrans" cxnId="{F661E308-4727-499A-9EC8-4B71134F13BA}">
      <dgm:prSet/>
      <dgm:spPr/>
      <dgm:t>
        <a:bodyPr/>
        <a:lstStyle/>
        <a:p>
          <a:endParaRPr lang="en-US"/>
        </a:p>
      </dgm:t>
    </dgm:pt>
    <dgm:pt modelId="{2E3D0A01-0802-4790-A06F-DB19ACB5BEB4}" type="sibTrans" cxnId="{F661E308-4727-499A-9EC8-4B71134F13BA}">
      <dgm:prSet/>
      <dgm:spPr/>
      <dgm:t>
        <a:bodyPr/>
        <a:lstStyle/>
        <a:p>
          <a:endParaRPr lang="en-US"/>
        </a:p>
      </dgm:t>
    </dgm:pt>
    <dgm:pt modelId="{E046C3C4-A47E-4A5C-AD3E-43907073943F}">
      <dgm:prSet/>
      <dgm:spPr/>
      <dgm:t>
        <a:bodyPr/>
        <a:lstStyle/>
        <a:p>
          <a:r>
            <a:rPr lang="it-IT"/>
            <a:t>Familiarity</a:t>
          </a:r>
          <a:endParaRPr lang="en-US"/>
        </a:p>
      </dgm:t>
    </dgm:pt>
    <dgm:pt modelId="{3F2A161F-0052-403E-B8F0-BF31479D3185}" type="parTrans" cxnId="{76EE7812-24A8-4EAA-9236-C935E801A4DF}">
      <dgm:prSet/>
      <dgm:spPr/>
      <dgm:t>
        <a:bodyPr/>
        <a:lstStyle/>
        <a:p>
          <a:endParaRPr lang="en-US"/>
        </a:p>
      </dgm:t>
    </dgm:pt>
    <dgm:pt modelId="{4DA54B31-740E-4848-843B-955E3C5D9246}" type="sibTrans" cxnId="{76EE7812-24A8-4EAA-9236-C935E801A4DF}">
      <dgm:prSet/>
      <dgm:spPr/>
      <dgm:t>
        <a:bodyPr/>
        <a:lstStyle/>
        <a:p>
          <a:endParaRPr lang="en-US"/>
        </a:p>
      </dgm:t>
    </dgm:pt>
    <dgm:pt modelId="{4E813CE7-2412-4532-AE1D-A8377F2B794F}">
      <dgm:prSet/>
      <dgm:spPr/>
      <dgm:t>
        <a:bodyPr/>
        <a:lstStyle/>
        <a:p>
          <a:r>
            <a:rPr lang="it-IT"/>
            <a:t>Contrast</a:t>
          </a:r>
          <a:endParaRPr lang="en-US"/>
        </a:p>
      </dgm:t>
    </dgm:pt>
    <dgm:pt modelId="{52D46163-65A2-435E-828C-F088D9346F99}" type="parTrans" cxnId="{1359C0C6-0BF9-4EFA-8884-A380EF9E77AF}">
      <dgm:prSet/>
      <dgm:spPr/>
      <dgm:t>
        <a:bodyPr/>
        <a:lstStyle/>
        <a:p>
          <a:endParaRPr lang="en-US"/>
        </a:p>
      </dgm:t>
    </dgm:pt>
    <dgm:pt modelId="{ED7FFAE0-849C-4468-B9C6-62A7A81E9CAC}" type="sibTrans" cxnId="{1359C0C6-0BF9-4EFA-8884-A380EF9E77AF}">
      <dgm:prSet/>
      <dgm:spPr/>
      <dgm:t>
        <a:bodyPr/>
        <a:lstStyle/>
        <a:p>
          <a:endParaRPr lang="en-US"/>
        </a:p>
      </dgm:t>
    </dgm:pt>
    <dgm:pt modelId="{A95894D4-3DD0-452B-A39C-AB633D1FCD41}">
      <dgm:prSet/>
      <dgm:spPr/>
      <dgm:t>
        <a:bodyPr/>
        <a:lstStyle/>
        <a:p>
          <a:r>
            <a:rPr lang="it-IT"/>
            <a:t>Repetition</a:t>
          </a:r>
          <a:endParaRPr lang="en-US"/>
        </a:p>
      </dgm:t>
    </dgm:pt>
    <dgm:pt modelId="{0057F24C-1D06-4D79-B5D1-D5DC0755CE83}" type="parTrans" cxnId="{A1844F22-BE06-4BBC-A6FF-5903A3C47F24}">
      <dgm:prSet/>
      <dgm:spPr/>
      <dgm:t>
        <a:bodyPr/>
        <a:lstStyle/>
        <a:p>
          <a:endParaRPr lang="en-US"/>
        </a:p>
      </dgm:t>
    </dgm:pt>
    <dgm:pt modelId="{36789CCE-4187-4929-87C6-71C67633E205}" type="sibTrans" cxnId="{A1844F22-BE06-4BBC-A6FF-5903A3C47F24}">
      <dgm:prSet/>
      <dgm:spPr/>
      <dgm:t>
        <a:bodyPr/>
        <a:lstStyle/>
        <a:p>
          <a:endParaRPr lang="en-US"/>
        </a:p>
      </dgm:t>
    </dgm:pt>
    <dgm:pt modelId="{E98D0164-2C70-4CC9-BB69-01D3DFF578F3}">
      <dgm:prSet/>
      <dgm:spPr/>
      <dgm:t>
        <a:bodyPr/>
        <a:lstStyle/>
        <a:p>
          <a:r>
            <a:rPr lang="it-IT"/>
            <a:t>Suspense</a:t>
          </a:r>
          <a:endParaRPr lang="en-US"/>
        </a:p>
      </dgm:t>
    </dgm:pt>
    <dgm:pt modelId="{3256EB8B-F342-4E62-BF3B-E3915C88C471}" type="parTrans" cxnId="{85E8437D-2888-4F11-8E20-DC5DF151EE0A}">
      <dgm:prSet/>
      <dgm:spPr/>
      <dgm:t>
        <a:bodyPr/>
        <a:lstStyle/>
        <a:p>
          <a:endParaRPr lang="en-US"/>
        </a:p>
      </dgm:t>
    </dgm:pt>
    <dgm:pt modelId="{946924E8-1BF5-47E2-AE58-C97F42FCF652}" type="sibTrans" cxnId="{85E8437D-2888-4F11-8E20-DC5DF151EE0A}">
      <dgm:prSet/>
      <dgm:spPr/>
      <dgm:t>
        <a:bodyPr/>
        <a:lstStyle/>
        <a:p>
          <a:endParaRPr lang="en-US"/>
        </a:p>
      </dgm:t>
    </dgm:pt>
    <dgm:pt modelId="{47F33B37-B3CE-495D-8D9C-3701499A74AD}">
      <dgm:prSet/>
      <dgm:spPr/>
      <dgm:t>
        <a:bodyPr/>
        <a:lstStyle/>
        <a:p>
          <a:r>
            <a:rPr lang="it-IT"/>
            <a:t>Proximity</a:t>
          </a:r>
          <a:endParaRPr lang="en-US"/>
        </a:p>
      </dgm:t>
    </dgm:pt>
    <dgm:pt modelId="{1228D4E0-2789-4A81-9885-3DB158517DF5}" type="parTrans" cxnId="{9AD0DEEC-79F5-43D8-AD8C-0C040353792B}">
      <dgm:prSet/>
      <dgm:spPr/>
      <dgm:t>
        <a:bodyPr/>
        <a:lstStyle/>
        <a:p>
          <a:endParaRPr lang="en-US"/>
        </a:p>
      </dgm:t>
    </dgm:pt>
    <dgm:pt modelId="{2CCD4947-DD7D-4EF7-A352-0CF3315A01C0}" type="sibTrans" cxnId="{9AD0DEEC-79F5-43D8-AD8C-0C040353792B}">
      <dgm:prSet/>
      <dgm:spPr/>
      <dgm:t>
        <a:bodyPr/>
        <a:lstStyle/>
        <a:p>
          <a:endParaRPr lang="en-US"/>
        </a:p>
      </dgm:t>
    </dgm:pt>
    <dgm:pt modelId="{950B29B9-0187-4DF6-9AC7-4111B110B2EE}">
      <dgm:prSet/>
      <dgm:spPr/>
      <dgm:t>
        <a:bodyPr/>
        <a:lstStyle/>
        <a:p>
          <a:r>
            <a:rPr lang="it-IT"/>
            <a:t>Need oriented subjects</a:t>
          </a:r>
          <a:endParaRPr lang="en-US"/>
        </a:p>
      </dgm:t>
    </dgm:pt>
    <dgm:pt modelId="{43146A09-4989-4BC2-BB35-9E0CA978AD77}" type="parTrans" cxnId="{AED4D6FB-EF35-4210-87AA-EE9C3C4320DD}">
      <dgm:prSet/>
      <dgm:spPr/>
      <dgm:t>
        <a:bodyPr/>
        <a:lstStyle/>
        <a:p>
          <a:endParaRPr lang="en-US"/>
        </a:p>
      </dgm:t>
    </dgm:pt>
    <dgm:pt modelId="{2AE91304-DB55-425A-BD43-7F2C7008B6D8}" type="sibTrans" cxnId="{AED4D6FB-EF35-4210-87AA-EE9C3C4320DD}">
      <dgm:prSet/>
      <dgm:spPr/>
      <dgm:t>
        <a:bodyPr/>
        <a:lstStyle/>
        <a:p>
          <a:endParaRPr lang="en-US"/>
        </a:p>
      </dgm:t>
    </dgm:pt>
    <dgm:pt modelId="{48AED882-3981-4CA9-8615-2E215BAFF305}">
      <dgm:prSet/>
      <dgm:spPr/>
      <dgm:t>
        <a:bodyPr/>
        <a:lstStyle/>
        <a:p>
          <a:r>
            <a:rPr lang="it-IT"/>
            <a:t>Intensity</a:t>
          </a:r>
          <a:endParaRPr lang="en-US"/>
        </a:p>
      </dgm:t>
    </dgm:pt>
    <dgm:pt modelId="{A57E220C-C503-4D27-BDCF-0E943F200340}" type="parTrans" cxnId="{B78CBDA6-9C87-4D63-95E5-4D93965E9C06}">
      <dgm:prSet/>
      <dgm:spPr/>
      <dgm:t>
        <a:bodyPr/>
        <a:lstStyle/>
        <a:p>
          <a:endParaRPr lang="en-US"/>
        </a:p>
      </dgm:t>
    </dgm:pt>
    <dgm:pt modelId="{DBA351CF-0591-48B1-BDFF-8FC920993B0A}" type="sibTrans" cxnId="{B78CBDA6-9C87-4D63-95E5-4D93965E9C06}">
      <dgm:prSet/>
      <dgm:spPr/>
      <dgm:t>
        <a:bodyPr/>
        <a:lstStyle/>
        <a:p>
          <a:endParaRPr lang="en-US"/>
        </a:p>
      </dgm:t>
    </dgm:pt>
    <dgm:pt modelId="{E9DEA6EC-B6EE-4356-951B-C11C165161EE}">
      <dgm:prSet/>
      <dgm:spPr/>
      <dgm:t>
        <a:bodyPr/>
        <a:lstStyle/>
        <a:p>
          <a:r>
            <a:rPr lang="it-IT"/>
            <a:t>Concreteness</a:t>
          </a:r>
          <a:endParaRPr lang="en-US"/>
        </a:p>
      </dgm:t>
    </dgm:pt>
    <dgm:pt modelId="{EF6A404F-B4D9-4F4C-B226-D6ACE0778266}" type="parTrans" cxnId="{7FA8DEF2-9017-470C-8853-BBB6340E734A}">
      <dgm:prSet/>
      <dgm:spPr/>
      <dgm:t>
        <a:bodyPr/>
        <a:lstStyle/>
        <a:p>
          <a:endParaRPr lang="en-US"/>
        </a:p>
      </dgm:t>
    </dgm:pt>
    <dgm:pt modelId="{FD475EDC-71FB-474A-9D7B-5022FD5C7AE2}" type="sibTrans" cxnId="{7FA8DEF2-9017-470C-8853-BBB6340E734A}">
      <dgm:prSet/>
      <dgm:spPr/>
      <dgm:t>
        <a:bodyPr/>
        <a:lstStyle/>
        <a:p>
          <a:endParaRPr lang="en-US"/>
        </a:p>
      </dgm:t>
    </dgm:pt>
    <dgm:pt modelId="{8E48959B-6643-4779-B606-88E2C285AA69}" type="pres">
      <dgm:prSet presAssocID="{C5EB1298-52BA-412C-8405-289D9C2AA785}" presName="Name0" presStyleCnt="0">
        <dgm:presLayoutVars>
          <dgm:dir/>
          <dgm:animLvl val="lvl"/>
          <dgm:resizeHandles val="exact"/>
        </dgm:presLayoutVars>
      </dgm:prSet>
      <dgm:spPr/>
    </dgm:pt>
    <dgm:pt modelId="{5345A1FA-31FA-420D-96C5-24D6EA89680F}" type="pres">
      <dgm:prSet presAssocID="{730B0E9C-AA34-4F77-A057-2AC164BB31FF}" presName="linNode" presStyleCnt="0"/>
      <dgm:spPr/>
    </dgm:pt>
    <dgm:pt modelId="{D1762B82-5EE1-4BE5-9C83-004CF62FF707}" type="pres">
      <dgm:prSet presAssocID="{730B0E9C-AA34-4F77-A057-2AC164BB31FF}" presName="parentText" presStyleLbl="node1" presStyleIdx="0" presStyleCnt="12">
        <dgm:presLayoutVars>
          <dgm:chMax val="1"/>
          <dgm:bulletEnabled val="1"/>
        </dgm:presLayoutVars>
      </dgm:prSet>
      <dgm:spPr/>
    </dgm:pt>
    <dgm:pt modelId="{828D5F11-A720-4AC2-BD8A-8FB2EE1FD417}" type="pres">
      <dgm:prSet presAssocID="{E831CC15-7694-40BE-B4E6-4A7457259404}" presName="sp" presStyleCnt="0"/>
      <dgm:spPr/>
    </dgm:pt>
    <dgm:pt modelId="{7CD30B88-6F4D-4FA9-9FF4-16524186DFBB}" type="pres">
      <dgm:prSet presAssocID="{417E02CB-CCFE-438E-BA6B-5FFD65615D55}" presName="linNode" presStyleCnt="0"/>
      <dgm:spPr/>
    </dgm:pt>
    <dgm:pt modelId="{F3885E70-5B98-420A-9E9B-2D5294769877}" type="pres">
      <dgm:prSet presAssocID="{417E02CB-CCFE-438E-BA6B-5FFD65615D55}" presName="parentText" presStyleLbl="node1" presStyleIdx="1" presStyleCnt="12">
        <dgm:presLayoutVars>
          <dgm:chMax val="1"/>
          <dgm:bulletEnabled val="1"/>
        </dgm:presLayoutVars>
      </dgm:prSet>
      <dgm:spPr/>
    </dgm:pt>
    <dgm:pt modelId="{5A2DB6C1-3069-46CE-AC70-E0009E84E64B}" type="pres">
      <dgm:prSet presAssocID="{BDBC9C30-5EAB-429D-AA28-3B9EB6E8F55C}" presName="sp" presStyleCnt="0"/>
      <dgm:spPr/>
    </dgm:pt>
    <dgm:pt modelId="{02E24D4E-2C6F-4FC7-B524-1D4356724901}" type="pres">
      <dgm:prSet presAssocID="{E19BCAAB-A6FB-4F15-BE3B-2386F3E40FB1}" presName="linNode" presStyleCnt="0"/>
      <dgm:spPr/>
    </dgm:pt>
    <dgm:pt modelId="{2ACAA998-17FF-4FEC-91C6-5F9DCAFA1F81}" type="pres">
      <dgm:prSet presAssocID="{E19BCAAB-A6FB-4F15-BE3B-2386F3E40FB1}" presName="parentText" presStyleLbl="node1" presStyleIdx="2" presStyleCnt="12">
        <dgm:presLayoutVars>
          <dgm:chMax val="1"/>
          <dgm:bulletEnabled val="1"/>
        </dgm:presLayoutVars>
      </dgm:prSet>
      <dgm:spPr/>
    </dgm:pt>
    <dgm:pt modelId="{4E5BD61C-2FD8-4FFD-8B0A-F2E74A60317A}" type="pres">
      <dgm:prSet presAssocID="{DC78010E-A610-4BE4-91A4-3609A8D1B6B2}" presName="sp" presStyleCnt="0"/>
      <dgm:spPr/>
    </dgm:pt>
    <dgm:pt modelId="{CFC83C62-67EA-4455-8969-991AF8EF71EF}" type="pres">
      <dgm:prSet presAssocID="{D499E738-5CB7-4173-8A06-645A65871B65}" presName="linNode" presStyleCnt="0"/>
      <dgm:spPr/>
    </dgm:pt>
    <dgm:pt modelId="{004F7A70-17EB-4B3D-8AB9-999E5CC50B97}" type="pres">
      <dgm:prSet presAssocID="{D499E738-5CB7-4173-8A06-645A65871B65}" presName="parentText" presStyleLbl="node1" presStyleIdx="3" presStyleCnt="12">
        <dgm:presLayoutVars>
          <dgm:chMax val="1"/>
          <dgm:bulletEnabled val="1"/>
        </dgm:presLayoutVars>
      </dgm:prSet>
      <dgm:spPr/>
    </dgm:pt>
    <dgm:pt modelId="{44AA18F9-EE15-4009-97EA-78A64EC471E1}" type="pres">
      <dgm:prSet presAssocID="{2E3D0A01-0802-4790-A06F-DB19ACB5BEB4}" presName="sp" presStyleCnt="0"/>
      <dgm:spPr/>
    </dgm:pt>
    <dgm:pt modelId="{0A2D2960-D0DE-4FA5-9FFA-CD71FF4E1435}" type="pres">
      <dgm:prSet presAssocID="{E046C3C4-A47E-4A5C-AD3E-43907073943F}" presName="linNode" presStyleCnt="0"/>
      <dgm:spPr/>
    </dgm:pt>
    <dgm:pt modelId="{1ADF012A-4A74-4E1C-9B23-30F3EABE4DC4}" type="pres">
      <dgm:prSet presAssocID="{E046C3C4-A47E-4A5C-AD3E-43907073943F}" presName="parentText" presStyleLbl="node1" presStyleIdx="4" presStyleCnt="12">
        <dgm:presLayoutVars>
          <dgm:chMax val="1"/>
          <dgm:bulletEnabled val="1"/>
        </dgm:presLayoutVars>
      </dgm:prSet>
      <dgm:spPr/>
    </dgm:pt>
    <dgm:pt modelId="{7811683D-1312-486C-83C9-AF93E542FC4C}" type="pres">
      <dgm:prSet presAssocID="{4DA54B31-740E-4848-843B-955E3C5D9246}" presName="sp" presStyleCnt="0"/>
      <dgm:spPr/>
    </dgm:pt>
    <dgm:pt modelId="{0DD05B32-6721-4523-A6B8-22EF83264234}" type="pres">
      <dgm:prSet presAssocID="{4E813CE7-2412-4532-AE1D-A8377F2B794F}" presName="linNode" presStyleCnt="0"/>
      <dgm:spPr/>
    </dgm:pt>
    <dgm:pt modelId="{53EB09BC-3948-44F9-B691-0FEF9F0D0749}" type="pres">
      <dgm:prSet presAssocID="{4E813CE7-2412-4532-AE1D-A8377F2B794F}" presName="parentText" presStyleLbl="node1" presStyleIdx="5" presStyleCnt="12">
        <dgm:presLayoutVars>
          <dgm:chMax val="1"/>
          <dgm:bulletEnabled val="1"/>
        </dgm:presLayoutVars>
      </dgm:prSet>
      <dgm:spPr/>
    </dgm:pt>
    <dgm:pt modelId="{66091A27-5B01-4FC2-9858-42CE399132EF}" type="pres">
      <dgm:prSet presAssocID="{ED7FFAE0-849C-4468-B9C6-62A7A81E9CAC}" presName="sp" presStyleCnt="0"/>
      <dgm:spPr/>
    </dgm:pt>
    <dgm:pt modelId="{87814809-C0D1-4E43-9140-37092AE7238B}" type="pres">
      <dgm:prSet presAssocID="{A95894D4-3DD0-452B-A39C-AB633D1FCD41}" presName="linNode" presStyleCnt="0"/>
      <dgm:spPr/>
    </dgm:pt>
    <dgm:pt modelId="{2A97AC01-ED74-4630-8459-D6799591891D}" type="pres">
      <dgm:prSet presAssocID="{A95894D4-3DD0-452B-A39C-AB633D1FCD41}" presName="parentText" presStyleLbl="node1" presStyleIdx="6" presStyleCnt="12">
        <dgm:presLayoutVars>
          <dgm:chMax val="1"/>
          <dgm:bulletEnabled val="1"/>
        </dgm:presLayoutVars>
      </dgm:prSet>
      <dgm:spPr/>
    </dgm:pt>
    <dgm:pt modelId="{95E993F7-EB0C-4EDC-951A-A475226F2536}" type="pres">
      <dgm:prSet presAssocID="{36789CCE-4187-4929-87C6-71C67633E205}" presName="sp" presStyleCnt="0"/>
      <dgm:spPr/>
    </dgm:pt>
    <dgm:pt modelId="{22CA7B33-0507-40B4-87AA-962DF164711F}" type="pres">
      <dgm:prSet presAssocID="{E98D0164-2C70-4CC9-BB69-01D3DFF578F3}" presName="linNode" presStyleCnt="0"/>
      <dgm:spPr/>
    </dgm:pt>
    <dgm:pt modelId="{95F9D07C-1FF0-4FA8-8641-88F057347F90}" type="pres">
      <dgm:prSet presAssocID="{E98D0164-2C70-4CC9-BB69-01D3DFF578F3}" presName="parentText" presStyleLbl="node1" presStyleIdx="7" presStyleCnt="12">
        <dgm:presLayoutVars>
          <dgm:chMax val="1"/>
          <dgm:bulletEnabled val="1"/>
        </dgm:presLayoutVars>
      </dgm:prSet>
      <dgm:spPr/>
    </dgm:pt>
    <dgm:pt modelId="{3ADF3EC2-3C3D-490F-AA17-371CB7CB3ECA}" type="pres">
      <dgm:prSet presAssocID="{946924E8-1BF5-47E2-AE58-C97F42FCF652}" presName="sp" presStyleCnt="0"/>
      <dgm:spPr/>
    </dgm:pt>
    <dgm:pt modelId="{605FD25D-4AAA-4C1D-841C-7485D0156F5C}" type="pres">
      <dgm:prSet presAssocID="{47F33B37-B3CE-495D-8D9C-3701499A74AD}" presName="linNode" presStyleCnt="0"/>
      <dgm:spPr/>
    </dgm:pt>
    <dgm:pt modelId="{0A97A5D5-74B9-43B8-9E73-4816AB3838CF}" type="pres">
      <dgm:prSet presAssocID="{47F33B37-B3CE-495D-8D9C-3701499A74AD}" presName="parentText" presStyleLbl="node1" presStyleIdx="8" presStyleCnt="12">
        <dgm:presLayoutVars>
          <dgm:chMax val="1"/>
          <dgm:bulletEnabled val="1"/>
        </dgm:presLayoutVars>
      </dgm:prSet>
      <dgm:spPr/>
    </dgm:pt>
    <dgm:pt modelId="{8A0B7D0A-A6CF-4D69-A0EF-496983CA7895}" type="pres">
      <dgm:prSet presAssocID="{2CCD4947-DD7D-4EF7-A352-0CF3315A01C0}" presName="sp" presStyleCnt="0"/>
      <dgm:spPr/>
    </dgm:pt>
    <dgm:pt modelId="{6F81C792-4CBF-447E-A12F-056D365E3101}" type="pres">
      <dgm:prSet presAssocID="{950B29B9-0187-4DF6-9AC7-4111B110B2EE}" presName="linNode" presStyleCnt="0"/>
      <dgm:spPr/>
    </dgm:pt>
    <dgm:pt modelId="{23F3CB4A-6DF8-4463-BA4F-04CA56AAB576}" type="pres">
      <dgm:prSet presAssocID="{950B29B9-0187-4DF6-9AC7-4111B110B2EE}" presName="parentText" presStyleLbl="node1" presStyleIdx="9" presStyleCnt="12">
        <dgm:presLayoutVars>
          <dgm:chMax val="1"/>
          <dgm:bulletEnabled val="1"/>
        </dgm:presLayoutVars>
      </dgm:prSet>
      <dgm:spPr/>
    </dgm:pt>
    <dgm:pt modelId="{E9A0742D-98E3-44E3-9384-6431E2FB034B}" type="pres">
      <dgm:prSet presAssocID="{2AE91304-DB55-425A-BD43-7F2C7008B6D8}" presName="sp" presStyleCnt="0"/>
      <dgm:spPr/>
    </dgm:pt>
    <dgm:pt modelId="{49CA3800-1B9A-4ADC-AB0A-B6B032BFAEF2}" type="pres">
      <dgm:prSet presAssocID="{48AED882-3981-4CA9-8615-2E215BAFF305}" presName="linNode" presStyleCnt="0"/>
      <dgm:spPr/>
    </dgm:pt>
    <dgm:pt modelId="{B385C70D-435B-40F9-BAA2-3D8BA0AB3807}" type="pres">
      <dgm:prSet presAssocID="{48AED882-3981-4CA9-8615-2E215BAFF305}" presName="parentText" presStyleLbl="node1" presStyleIdx="10" presStyleCnt="12">
        <dgm:presLayoutVars>
          <dgm:chMax val="1"/>
          <dgm:bulletEnabled val="1"/>
        </dgm:presLayoutVars>
      </dgm:prSet>
      <dgm:spPr/>
    </dgm:pt>
    <dgm:pt modelId="{2001C738-A146-4834-B7C1-DD491D170CC9}" type="pres">
      <dgm:prSet presAssocID="{DBA351CF-0591-48B1-BDFF-8FC920993B0A}" presName="sp" presStyleCnt="0"/>
      <dgm:spPr/>
    </dgm:pt>
    <dgm:pt modelId="{14CF3F88-E011-4962-9563-5EFB38A9AC7F}" type="pres">
      <dgm:prSet presAssocID="{E9DEA6EC-B6EE-4356-951B-C11C165161EE}" presName="linNode" presStyleCnt="0"/>
      <dgm:spPr/>
    </dgm:pt>
    <dgm:pt modelId="{5C60CFF6-C8F4-405D-BB56-8EBEA2A18BBC}" type="pres">
      <dgm:prSet presAssocID="{E9DEA6EC-B6EE-4356-951B-C11C165161EE}" presName="parentText" presStyleLbl="node1" presStyleIdx="11" presStyleCnt="12">
        <dgm:presLayoutVars>
          <dgm:chMax val="1"/>
          <dgm:bulletEnabled val="1"/>
        </dgm:presLayoutVars>
      </dgm:prSet>
      <dgm:spPr/>
    </dgm:pt>
  </dgm:ptLst>
  <dgm:cxnLst>
    <dgm:cxn modelId="{F661E308-4727-499A-9EC8-4B71134F13BA}" srcId="{C5EB1298-52BA-412C-8405-289D9C2AA785}" destId="{D499E738-5CB7-4173-8A06-645A65871B65}" srcOrd="3" destOrd="0" parTransId="{71B7ACE7-9C6F-48D9-966D-55C8D92E702B}" sibTransId="{2E3D0A01-0802-4790-A06F-DB19ACB5BEB4}"/>
    <dgm:cxn modelId="{366EA90C-7525-4F14-8F87-02906A630A7D}" type="presOf" srcId="{E046C3C4-A47E-4A5C-AD3E-43907073943F}" destId="{1ADF012A-4A74-4E1C-9B23-30F3EABE4DC4}" srcOrd="0" destOrd="0" presId="urn:microsoft.com/office/officeart/2005/8/layout/vList5"/>
    <dgm:cxn modelId="{76EE7812-24A8-4EAA-9236-C935E801A4DF}" srcId="{C5EB1298-52BA-412C-8405-289D9C2AA785}" destId="{E046C3C4-A47E-4A5C-AD3E-43907073943F}" srcOrd="4" destOrd="0" parTransId="{3F2A161F-0052-403E-B8F0-BF31479D3185}" sibTransId="{4DA54B31-740E-4848-843B-955E3C5D9246}"/>
    <dgm:cxn modelId="{A1844F22-BE06-4BBC-A6FF-5903A3C47F24}" srcId="{C5EB1298-52BA-412C-8405-289D9C2AA785}" destId="{A95894D4-3DD0-452B-A39C-AB633D1FCD41}" srcOrd="6" destOrd="0" parTransId="{0057F24C-1D06-4D79-B5D1-D5DC0755CE83}" sibTransId="{36789CCE-4187-4929-87C6-71C67633E205}"/>
    <dgm:cxn modelId="{20B30523-48D8-475B-A0F9-23B4E37577B4}" type="presOf" srcId="{730B0E9C-AA34-4F77-A057-2AC164BB31FF}" destId="{D1762B82-5EE1-4BE5-9C83-004CF62FF707}" srcOrd="0" destOrd="0" presId="urn:microsoft.com/office/officeart/2005/8/layout/vList5"/>
    <dgm:cxn modelId="{AD818842-DFE7-45D6-8780-BB334BF8BACF}" type="presOf" srcId="{950B29B9-0187-4DF6-9AC7-4111B110B2EE}" destId="{23F3CB4A-6DF8-4463-BA4F-04CA56AAB576}" srcOrd="0" destOrd="0" presId="urn:microsoft.com/office/officeart/2005/8/layout/vList5"/>
    <dgm:cxn modelId="{7A155D56-4649-4264-A21B-319F1735DAC1}" type="presOf" srcId="{E9DEA6EC-B6EE-4356-951B-C11C165161EE}" destId="{5C60CFF6-C8F4-405D-BB56-8EBEA2A18BBC}" srcOrd="0" destOrd="0" presId="urn:microsoft.com/office/officeart/2005/8/layout/vList5"/>
    <dgm:cxn modelId="{5A2F2B57-4713-4C67-B944-792FADB439F1}" type="presOf" srcId="{417E02CB-CCFE-438E-BA6B-5FFD65615D55}" destId="{F3885E70-5B98-420A-9E9B-2D5294769877}" srcOrd="0" destOrd="0" presId="urn:microsoft.com/office/officeart/2005/8/layout/vList5"/>
    <dgm:cxn modelId="{85E8437D-2888-4F11-8E20-DC5DF151EE0A}" srcId="{C5EB1298-52BA-412C-8405-289D9C2AA785}" destId="{E98D0164-2C70-4CC9-BB69-01D3DFF578F3}" srcOrd="7" destOrd="0" parTransId="{3256EB8B-F342-4E62-BF3B-E3915C88C471}" sibTransId="{946924E8-1BF5-47E2-AE58-C97F42FCF652}"/>
    <dgm:cxn modelId="{F0B1347F-90BB-4D1A-80F1-CFEB7FE327CD}" srcId="{C5EB1298-52BA-412C-8405-289D9C2AA785}" destId="{E19BCAAB-A6FB-4F15-BE3B-2386F3E40FB1}" srcOrd="2" destOrd="0" parTransId="{DF8F404D-3756-48DE-97B7-102E47F4E5EB}" sibTransId="{DC78010E-A610-4BE4-91A4-3609A8D1B6B2}"/>
    <dgm:cxn modelId="{19EF0E80-6304-4C84-A89D-512FA70DD264}" type="presOf" srcId="{4E813CE7-2412-4532-AE1D-A8377F2B794F}" destId="{53EB09BC-3948-44F9-B691-0FEF9F0D0749}" srcOrd="0" destOrd="0" presId="urn:microsoft.com/office/officeart/2005/8/layout/vList5"/>
    <dgm:cxn modelId="{2590EE90-3482-4E8C-8A5A-FE377FA55319}" type="presOf" srcId="{48AED882-3981-4CA9-8615-2E215BAFF305}" destId="{B385C70D-435B-40F9-BAA2-3D8BA0AB3807}" srcOrd="0" destOrd="0" presId="urn:microsoft.com/office/officeart/2005/8/layout/vList5"/>
    <dgm:cxn modelId="{DD3B7297-4767-44FE-B51D-66059258B8C7}" srcId="{C5EB1298-52BA-412C-8405-289D9C2AA785}" destId="{730B0E9C-AA34-4F77-A057-2AC164BB31FF}" srcOrd="0" destOrd="0" parTransId="{395414A2-728F-45CD-8B16-7081DF628CF9}" sibTransId="{E831CC15-7694-40BE-B4E6-4A7457259404}"/>
    <dgm:cxn modelId="{F13A7598-433F-422D-A4ED-12572A899A34}" srcId="{C5EB1298-52BA-412C-8405-289D9C2AA785}" destId="{417E02CB-CCFE-438E-BA6B-5FFD65615D55}" srcOrd="1" destOrd="0" parTransId="{24230DE7-CD6C-4551-9E47-22AE6FF5BC8E}" sibTransId="{BDBC9C30-5EAB-429D-AA28-3B9EB6E8F55C}"/>
    <dgm:cxn modelId="{2F51AAA1-C6A1-4A5A-A547-C661F8827AE3}" type="presOf" srcId="{47F33B37-B3CE-495D-8D9C-3701499A74AD}" destId="{0A97A5D5-74B9-43B8-9E73-4816AB3838CF}" srcOrd="0" destOrd="0" presId="urn:microsoft.com/office/officeart/2005/8/layout/vList5"/>
    <dgm:cxn modelId="{9CD7F7A5-D92C-4923-8D69-CF9CE15A4380}" type="presOf" srcId="{A95894D4-3DD0-452B-A39C-AB633D1FCD41}" destId="{2A97AC01-ED74-4630-8459-D6799591891D}" srcOrd="0" destOrd="0" presId="urn:microsoft.com/office/officeart/2005/8/layout/vList5"/>
    <dgm:cxn modelId="{B78CBDA6-9C87-4D63-95E5-4D93965E9C06}" srcId="{C5EB1298-52BA-412C-8405-289D9C2AA785}" destId="{48AED882-3981-4CA9-8615-2E215BAFF305}" srcOrd="10" destOrd="0" parTransId="{A57E220C-C503-4D27-BDCF-0E943F200340}" sibTransId="{DBA351CF-0591-48B1-BDFF-8FC920993B0A}"/>
    <dgm:cxn modelId="{D648DABB-50E4-4BCF-BC22-D1F3697FDA53}" type="presOf" srcId="{E19BCAAB-A6FB-4F15-BE3B-2386F3E40FB1}" destId="{2ACAA998-17FF-4FEC-91C6-5F9DCAFA1F81}" srcOrd="0" destOrd="0" presId="urn:microsoft.com/office/officeart/2005/8/layout/vList5"/>
    <dgm:cxn modelId="{1359C0C6-0BF9-4EFA-8884-A380EF9E77AF}" srcId="{C5EB1298-52BA-412C-8405-289D9C2AA785}" destId="{4E813CE7-2412-4532-AE1D-A8377F2B794F}" srcOrd="5" destOrd="0" parTransId="{52D46163-65A2-435E-828C-F088D9346F99}" sibTransId="{ED7FFAE0-849C-4468-B9C6-62A7A81E9CAC}"/>
    <dgm:cxn modelId="{59EF97DB-13F7-4638-A649-A6528FC40A71}" type="presOf" srcId="{C5EB1298-52BA-412C-8405-289D9C2AA785}" destId="{8E48959B-6643-4779-B606-88E2C285AA69}" srcOrd="0" destOrd="0" presId="urn:microsoft.com/office/officeart/2005/8/layout/vList5"/>
    <dgm:cxn modelId="{9AD0DEEC-79F5-43D8-AD8C-0C040353792B}" srcId="{C5EB1298-52BA-412C-8405-289D9C2AA785}" destId="{47F33B37-B3CE-495D-8D9C-3701499A74AD}" srcOrd="8" destOrd="0" parTransId="{1228D4E0-2789-4A81-9885-3DB158517DF5}" sibTransId="{2CCD4947-DD7D-4EF7-A352-0CF3315A01C0}"/>
    <dgm:cxn modelId="{7FA8DEF2-9017-470C-8853-BBB6340E734A}" srcId="{C5EB1298-52BA-412C-8405-289D9C2AA785}" destId="{E9DEA6EC-B6EE-4356-951B-C11C165161EE}" srcOrd="11" destOrd="0" parTransId="{EF6A404F-B4D9-4F4C-B226-D6ACE0778266}" sibTransId="{FD475EDC-71FB-474A-9D7B-5022FD5C7AE2}"/>
    <dgm:cxn modelId="{7DE547F6-3C7C-4885-AB96-FF8807F90DF9}" type="presOf" srcId="{E98D0164-2C70-4CC9-BB69-01D3DFF578F3}" destId="{95F9D07C-1FF0-4FA8-8641-88F057347F90}" srcOrd="0" destOrd="0" presId="urn:microsoft.com/office/officeart/2005/8/layout/vList5"/>
    <dgm:cxn modelId="{868604F7-CE53-4858-86B1-280FE923B76F}" type="presOf" srcId="{D499E738-5CB7-4173-8A06-645A65871B65}" destId="{004F7A70-17EB-4B3D-8AB9-999E5CC50B97}" srcOrd="0" destOrd="0" presId="urn:microsoft.com/office/officeart/2005/8/layout/vList5"/>
    <dgm:cxn modelId="{AED4D6FB-EF35-4210-87AA-EE9C3C4320DD}" srcId="{C5EB1298-52BA-412C-8405-289D9C2AA785}" destId="{950B29B9-0187-4DF6-9AC7-4111B110B2EE}" srcOrd="9" destOrd="0" parTransId="{43146A09-4989-4BC2-BB35-9E0CA978AD77}" sibTransId="{2AE91304-DB55-425A-BD43-7F2C7008B6D8}"/>
    <dgm:cxn modelId="{B3BBB621-DD6D-43B8-9DB7-83736044140D}" type="presParOf" srcId="{8E48959B-6643-4779-B606-88E2C285AA69}" destId="{5345A1FA-31FA-420D-96C5-24D6EA89680F}" srcOrd="0" destOrd="0" presId="urn:microsoft.com/office/officeart/2005/8/layout/vList5"/>
    <dgm:cxn modelId="{8CD7302C-FD20-4C49-804D-A432F3B62683}" type="presParOf" srcId="{5345A1FA-31FA-420D-96C5-24D6EA89680F}" destId="{D1762B82-5EE1-4BE5-9C83-004CF62FF707}" srcOrd="0" destOrd="0" presId="urn:microsoft.com/office/officeart/2005/8/layout/vList5"/>
    <dgm:cxn modelId="{1FC5D01E-D3A3-47B4-B09F-481104C475E8}" type="presParOf" srcId="{8E48959B-6643-4779-B606-88E2C285AA69}" destId="{828D5F11-A720-4AC2-BD8A-8FB2EE1FD417}" srcOrd="1" destOrd="0" presId="urn:microsoft.com/office/officeart/2005/8/layout/vList5"/>
    <dgm:cxn modelId="{34E72AA9-5534-41C9-BE34-4428AC1084A5}" type="presParOf" srcId="{8E48959B-6643-4779-B606-88E2C285AA69}" destId="{7CD30B88-6F4D-4FA9-9FF4-16524186DFBB}" srcOrd="2" destOrd="0" presId="urn:microsoft.com/office/officeart/2005/8/layout/vList5"/>
    <dgm:cxn modelId="{10AF7719-4410-4982-B122-BDF09F990582}" type="presParOf" srcId="{7CD30B88-6F4D-4FA9-9FF4-16524186DFBB}" destId="{F3885E70-5B98-420A-9E9B-2D5294769877}" srcOrd="0" destOrd="0" presId="urn:microsoft.com/office/officeart/2005/8/layout/vList5"/>
    <dgm:cxn modelId="{2CF7F89B-C666-4695-A813-CCE8532F4244}" type="presParOf" srcId="{8E48959B-6643-4779-B606-88E2C285AA69}" destId="{5A2DB6C1-3069-46CE-AC70-E0009E84E64B}" srcOrd="3" destOrd="0" presId="urn:microsoft.com/office/officeart/2005/8/layout/vList5"/>
    <dgm:cxn modelId="{9CCDCDDD-37D8-4802-9489-03A5728B76DA}" type="presParOf" srcId="{8E48959B-6643-4779-B606-88E2C285AA69}" destId="{02E24D4E-2C6F-4FC7-B524-1D4356724901}" srcOrd="4" destOrd="0" presId="urn:microsoft.com/office/officeart/2005/8/layout/vList5"/>
    <dgm:cxn modelId="{38DE2154-F0D9-4A41-BED8-168F473BA909}" type="presParOf" srcId="{02E24D4E-2C6F-4FC7-B524-1D4356724901}" destId="{2ACAA998-17FF-4FEC-91C6-5F9DCAFA1F81}" srcOrd="0" destOrd="0" presId="urn:microsoft.com/office/officeart/2005/8/layout/vList5"/>
    <dgm:cxn modelId="{740ECDAA-09DA-4B9D-A547-E0DDD611CD53}" type="presParOf" srcId="{8E48959B-6643-4779-B606-88E2C285AA69}" destId="{4E5BD61C-2FD8-4FFD-8B0A-F2E74A60317A}" srcOrd="5" destOrd="0" presId="urn:microsoft.com/office/officeart/2005/8/layout/vList5"/>
    <dgm:cxn modelId="{5D92CCD4-F302-4507-B139-4DBBF32545A2}" type="presParOf" srcId="{8E48959B-6643-4779-B606-88E2C285AA69}" destId="{CFC83C62-67EA-4455-8969-991AF8EF71EF}" srcOrd="6" destOrd="0" presId="urn:microsoft.com/office/officeart/2005/8/layout/vList5"/>
    <dgm:cxn modelId="{49B8252C-0705-4887-B892-85B7D6563ACC}" type="presParOf" srcId="{CFC83C62-67EA-4455-8969-991AF8EF71EF}" destId="{004F7A70-17EB-4B3D-8AB9-999E5CC50B97}" srcOrd="0" destOrd="0" presId="urn:microsoft.com/office/officeart/2005/8/layout/vList5"/>
    <dgm:cxn modelId="{94097845-99D4-4434-AF7A-78359F975C1D}" type="presParOf" srcId="{8E48959B-6643-4779-B606-88E2C285AA69}" destId="{44AA18F9-EE15-4009-97EA-78A64EC471E1}" srcOrd="7" destOrd="0" presId="urn:microsoft.com/office/officeart/2005/8/layout/vList5"/>
    <dgm:cxn modelId="{FCB70732-F434-433C-AEAC-F7AC9F54C4C3}" type="presParOf" srcId="{8E48959B-6643-4779-B606-88E2C285AA69}" destId="{0A2D2960-D0DE-4FA5-9FFA-CD71FF4E1435}" srcOrd="8" destOrd="0" presId="urn:microsoft.com/office/officeart/2005/8/layout/vList5"/>
    <dgm:cxn modelId="{F9024DD4-06B6-4B2E-9C7B-3CFF94544EA5}" type="presParOf" srcId="{0A2D2960-D0DE-4FA5-9FFA-CD71FF4E1435}" destId="{1ADF012A-4A74-4E1C-9B23-30F3EABE4DC4}" srcOrd="0" destOrd="0" presId="urn:microsoft.com/office/officeart/2005/8/layout/vList5"/>
    <dgm:cxn modelId="{A811442C-6DE6-4307-A708-85CA64D73BB6}" type="presParOf" srcId="{8E48959B-6643-4779-B606-88E2C285AA69}" destId="{7811683D-1312-486C-83C9-AF93E542FC4C}" srcOrd="9" destOrd="0" presId="urn:microsoft.com/office/officeart/2005/8/layout/vList5"/>
    <dgm:cxn modelId="{FAB0B629-18A4-4B5A-B90E-4C51D6C8DEE4}" type="presParOf" srcId="{8E48959B-6643-4779-B606-88E2C285AA69}" destId="{0DD05B32-6721-4523-A6B8-22EF83264234}" srcOrd="10" destOrd="0" presId="urn:microsoft.com/office/officeart/2005/8/layout/vList5"/>
    <dgm:cxn modelId="{B1F052E9-9A61-455D-B5A1-EB22F36E69CE}" type="presParOf" srcId="{0DD05B32-6721-4523-A6B8-22EF83264234}" destId="{53EB09BC-3948-44F9-B691-0FEF9F0D0749}" srcOrd="0" destOrd="0" presId="urn:microsoft.com/office/officeart/2005/8/layout/vList5"/>
    <dgm:cxn modelId="{56C745AB-5EE0-4F0B-BDF6-D430ABEF8444}" type="presParOf" srcId="{8E48959B-6643-4779-B606-88E2C285AA69}" destId="{66091A27-5B01-4FC2-9858-42CE399132EF}" srcOrd="11" destOrd="0" presId="urn:microsoft.com/office/officeart/2005/8/layout/vList5"/>
    <dgm:cxn modelId="{5F364D46-373B-4103-8795-398BBFA2F12C}" type="presParOf" srcId="{8E48959B-6643-4779-B606-88E2C285AA69}" destId="{87814809-C0D1-4E43-9140-37092AE7238B}" srcOrd="12" destOrd="0" presId="urn:microsoft.com/office/officeart/2005/8/layout/vList5"/>
    <dgm:cxn modelId="{E40E23F2-0E23-4C63-8E7C-F68C3F8360BD}" type="presParOf" srcId="{87814809-C0D1-4E43-9140-37092AE7238B}" destId="{2A97AC01-ED74-4630-8459-D6799591891D}" srcOrd="0" destOrd="0" presId="urn:microsoft.com/office/officeart/2005/8/layout/vList5"/>
    <dgm:cxn modelId="{E293EE3F-C234-4069-AAD6-4A3B2E75ECF2}" type="presParOf" srcId="{8E48959B-6643-4779-B606-88E2C285AA69}" destId="{95E993F7-EB0C-4EDC-951A-A475226F2536}" srcOrd="13" destOrd="0" presId="urn:microsoft.com/office/officeart/2005/8/layout/vList5"/>
    <dgm:cxn modelId="{0CF9A650-EA26-403A-8945-3DA4E706C540}" type="presParOf" srcId="{8E48959B-6643-4779-B606-88E2C285AA69}" destId="{22CA7B33-0507-40B4-87AA-962DF164711F}" srcOrd="14" destOrd="0" presId="urn:microsoft.com/office/officeart/2005/8/layout/vList5"/>
    <dgm:cxn modelId="{C61C252D-21EA-4BCE-B466-3D9389A9A8B0}" type="presParOf" srcId="{22CA7B33-0507-40B4-87AA-962DF164711F}" destId="{95F9D07C-1FF0-4FA8-8641-88F057347F90}" srcOrd="0" destOrd="0" presId="urn:microsoft.com/office/officeart/2005/8/layout/vList5"/>
    <dgm:cxn modelId="{4B9E2C83-CDE3-4DFE-9F1F-29BFE095F650}" type="presParOf" srcId="{8E48959B-6643-4779-B606-88E2C285AA69}" destId="{3ADF3EC2-3C3D-490F-AA17-371CB7CB3ECA}" srcOrd="15" destOrd="0" presId="urn:microsoft.com/office/officeart/2005/8/layout/vList5"/>
    <dgm:cxn modelId="{157FC3A3-E2A1-4002-972B-11C306DD6567}" type="presParOf" srcId="{8E48959B-6643-4779-B606-88E2C285AA69}" destId="{605FD25D-4AAA-4C1D-841C-7485D0156F5C}" srcOrd="16" destOrd="0" presId="urn:microsoft.com/office/officeart/2005/8/layout/vList5"/>
    <dgm:cxn modelId="{05D80DBA-6F78-4DFC-B0DB-1543FC92DAD9}" type="presParOf" srcId="{605FD25D-4AAA-4C1D-841C-7485D0156F5C}" destId="{0A97A5D5-74B9-43B8-9E73-4816AB3838CF}" srcOrd="0" destOrd="0" presId="urn:microsoft.com/office/officeart/2005/8/layout/vList5"/>
    <dgm:cxn modelId="{57472FBD-DA60-4470-8BCC-11AC6402FE86}" type="presParOf" srcId="{8E48959B-6643-4779-B606-88E2C285AA69}" destId="{8A0B7D0A-A6CF-4D69-A0EF-496983CA7895}" srcOrd="17" destOrd="0" presId="urn:microsoft.com/office/officeart/2005/8/layout/vList5"/>
    <dgm:cxn modelId="{997D5B35-7272-4714-8A53-7AAE9A9A5C24}" type="presParOf" srcId="{8E48959B-6643-4779-B606-88E2C285AA69}" destId="{6F81C792-4CBF-447E-A12F-056D365E3101}" srcOrd="18" destOrd="0" presId="urn:microsoft.com/office/officeart/2005/8/layout/vList5"/>
    <dgm:cxn modelId="{40B0073E-34E4-48AD-AC41-623DB200F70D}" type="presParOf" srcId="{6F81C792-4CBF-447E-A12F-056D365E3101}" destId="{23F3CB4A-6DF8-4463-BA4F-04CA56AAB576}" srcOrd="0" destOrd="0" presId="urn:microsoft.com/office/officeart/2005/8/layout/vList5"/>
    <dgm:cxn modelId="{1B01F636-FB44-45A4-A738-2E49A6759AA7}" type="presParOf" srcId="{8E48959B-6643-4779-B606-88E2C285AA69}" destId="{E9A0742D-98E3-44E3-9384-6431E2FB034B}" srcOrd="19" destOrd="0" presId="urn:microsoft.com/office/officeart/2005/8/layout/vList5"/>
    <dgm:cxn modelId="{DF29DA18-1423-4FE3-81FF-39042CEAED8C}" type="presParOf" srcId="{8E48959B-6643-4779-B606-88E2C285AA69}" destId="{49CA3800-1B9A-4ADC-AB0A-B6B032BFAEF2}" srcOrd="20" destOrd="0" presId="urn:microsoft.com/office/officeart/2005/8/layout/vList5"/>
    <dgm:cxn modelId="{587A66FA-E4FE-4EC9-B496-8C0B1F2F366E}" type="presParOf" srcId="{49CA3800-1B9A-4ADC-AB0A-B6B032BFAEF2}" destId="{B385C70D-435B-40F9-BAA2-3D8BA0AB3807}" srcOrd="0" destOrd="0" presId="urn:microsoft.com/office/officeart/2005/8/layout/vList5"/>
    <dgm:cxn modelId="{B2E463C4-9840-4658-B546-5AEE5045C2FA}" type="presParOf" srcId="{8E48959B-6643-4779-B606-88E2C285AA69}" destId="{2001C738-A146-4834-B7C1-DD491D170CC9}" srcOrd="21" destOrd="0" presId="urn:microsoft.com/office/officeart/2005/8/layout/vList5"/>
    <dgm:cxn modelId="{9DF47D21-0FBC-48E1-9323-5107EED4ADAE}" type="presParOf" srcId="{8E48959B-6643-4779-B606-88E2C285AA69}" destId="{14CF3F88-E011-4962-9563-5EFB38A9AC7F}" srcOrd="22" destOrd="0" presId="urn:microsoft.com/office/officeart/2005/8/layout/vList5"/>
    <dgm:cxn modelId="{AE0D79A4-A8F0-42E3-94CD-B810ABFEA25F}" type="presParOf" srcId="{14CF3F88-E011-4962-9563-5EFB38A9AC7F}" destId="{5C60CFF6-C8F4-405D-BB56-8EBEA2A18B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14F09-8612-4C46-A754-DE787B0B7855}">
      <dsp:nvSpPr>
        <dsp:cNvPr id="0" name=""/>
        <dsp:cNvSpPr/>
      </dsp:nvSpPr>
      <dsp:spPr>
        <a:xfrm>
          <a:off x="0" y="59508"/>
          <a:ext cx="3585312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Present your four minute talk</a:t>
          </a:r>
        </a:p>
      </dsp:txBody>
      <dsp:txXfrm>
        <a:off x="38784" y="98292"/>
        <a:ext cx="3507744" cy="716935"/>
      </dsp:txXfrm>
    </dsp:sp>
    <dsp:sp modelId="{054DE604-DB58-483E-972E-01841C338D72}">
      <dsp:nvSpPr>
        <dsp:cNvPr id="0" name=""/>
        <dsp:cNvSpPr/>
      </dsp:nvSpPr>
      <dsp:spPr>
        <a:xfrm>
          <a:off x="0" y="911611"/>
          <a:ext cx="3585312" cy="794503"/>
        </a:xfrm>
        <a:prstGeom prst="round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Each pair should take notes on the talk and provide feedback</a:t>
          </a:r>
        </a:p>
      </dsp:txBody>
      <dsp:txXfrm>
        <a:off x="38784" y="950395"/>
        <a:ext cx="3507744" cy="716935"/>
      </dsp:txXfrm>
    </dsp:sp>
    <dsp:sp modelId="{646DCB7E-D126-47D2-A8CF-A89A6FCFD5AA}">
      <dsp:nvSpPr>
        <dsp:cNvPr id="0" name=""/>
        <dsp:cNvSpPr/>
      </dsp:nvSpPr>
      <dsp:spPr>
        <a:xfrm>
          <a:off x="0" y="1763714"/>
          <a:ext cx="3585312" cy="794503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 feedback on </a:t>
          </a:r>
        </a:p>
      </dsp:txBody>
      <dsp:txXfrm>
        <a:off x="38784" y="1802498"/>
        <a:ext cx="3507744" cy="716935"/>
      </dsp:txXfrm>
    </dsp:sp>
    <dsp:sp modelId="{F34CF5E2-C6F5-434D-8192-E0822E9F0142}">
      <dsp:nvSpPr>
        <dsp:cNvPr id="0" name=""/>
        <dsp:cNvSpPr/>
      </dsp:nvSpPr>
      <dsp:spPr>
        <a:xfrm>
          <a:off x="0" y="2558217"/>
          <a:ext cx="3585312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3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1. delivery, pronunciation, pace, volume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2. purpose of talk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3. organization of talk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4. clarity of the message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5. intro, body of talk, conclusion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6. handling of questions</a:t>
          </a:r>
        </a:p>
      </dsp:txBody>
      <dsp:txXfrm>
        <a:off x="0" y="2558217"/>
        <a:ext cx="3585312" cy="186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62B82-5EE1-4BE5-9C83-004CF62FF707}">
      <dsp:nvSpPr>
        <dsp:cNvPr id="0" name=""/>
        <dsp:cNvSpPr/>
      </dsp:nvSpPr>
      <dsp:spPr>
        <a:xfrm>
          <a:off x="2523743" y="2496"/>
          <a:ext cx="2839212" cy="3463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Movement</a:t>
          </a:r>
          <a:endParaRPr lang="en-US" sz="1700" kern="1200"/>
        </a:p>
      </dsp:txBody>
      <dsp:txXfrm>
        <a:off x="2540649" y="19402"/>
        <a:ext cx="2805400" cy="312510"/>
      </dsp:txXfrm>
    </dsp:sp>
    <dsp:sp modelId="{F3885E70-5B98-420A-9E9B-2D5294769877}">
      <dsp:nvSpPr>
        <dsp:cNvPr id="0" name=""/>
        <dsp:cNvSpPr/>
      </dsp:nvSpPr>
      <dsp:spPr>
        <a:xfrm>
          <a:off x="2523743" y="366134"/>
          <a:ext cx="2839212" cy="346322"/>
        </a:xfrm>
        <a:prstGeom prst="roundRect">
          <a:avLst/>
        </a:prstGeom>
        <a:solidFill>
          <a:schemeClr val="accent5">
            <a:hueOff val="100568"/>
            <a:satOff val="1142"/>
            <a:lumOff val="10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Conflict</a:t>
          </a:r>
          <a:endParaRPr lang="en-US" sz="1700" kern="1200"/>
        </a:p>
      </dsp:txBody>
      <dsp:txXfrm>
        <a:off x="2540649" y="383040"/>
        <a:ext cx="2805400" cy="312510"/>
      </dsp:txXfrm>
    </dsp:sp>
    <dsp:sp modelId="{2ACAA998-17FF-4FEC-91C6-5F9DCAFA1F81}">
      <dsp:nvSpPr>
        <dsp:cNvPr id="0" name=""/>
        <dsp:cNvSpPr/>
      </dsp:nvSpPr>
      <dsp:spPr>
        <a:xfrm>
          <a:off x="2523743" y="729773"/>
          <a:ext cx="2839212" cy="346322"/>
        </a:xfrm>
        <a:prstGeom prst="roundRect">
          <a:avLst/>
        </a:prstGeom>
        <a:solidFill>
          <a:schemeClr val="accent5">
            <a:hueOff val="201136"/>
            <a:satOff val="2284"/>
            <a:lumOff val="2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Novelty</a:t>
          </a:r>
          <a:endParaRPr lang="en-US" sz="1700" kern="1200"/>
        </a:p>
      </dsp:txBody>
      <dsp:txXfrm>
        <a:off x="2540649" y="746679"/>
        <a:ext cx="2805400" cy="312510"/>
      </dsp:txXfrm>
    </dsp:sp>
    <dsp:sp modelId="{004F7A70-17EB-4B3D-8AB9-999E5CC50B97}">
      <dsp:nvSpPr>
        <dsp:cNvPr id="0" name=""/>
        <dsp:cNvSpPr/>
      </dsp:nvSpPr>
      <dsp:spPr>
        <a:xfrm>
          <a:off x="2523743" y="1093411"/>
          <a:ext cx="2839212" cy="346322"/>
        </a:xfrm>
        <a:prstGeom prst="roundRect">
          <a:avLst/>
        </a:prstGeom>
        <a:solidFill>
          <a:schemeClr val="accent5">
            <a:hueOff val="301704"/>
            <a:satOff val="3426"/>
            <a:lumOff val="3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Humor</a:t>
          </a:r>
          <a:endParaRPr lang="en-US" sz="1700" kern="1200"/>
        </a:p>
      </dsp:txBody>
      <dsp:txXfrm>
        <a:off x="2540649" y="1110317"/>
        <a:ext cx="2805400" cy="312510"/>
      </dsp:txXfrm>
    </dsp:sp>
    <dsp:sp modelId="{1ADF012A-4A74-4E1C-9B23-30F3EABE4DC4}">
      <dsp:nvSpPr>
        <dsp:cNvPr id="0" name=""/>
        <dsp:cNvSpPr/>
      </dsp:nvSpPr>
      <dsp:spPr>
        <a:xfrm>
          <a:off x="2523743" y="1457050"/>
          <a:ext cx="2839212" cy="346322"/>
        </a:xfrm>
        <a:prstGeom prst="roundRect">
          <a:avLst/>
        </a:prstGeom>
        <a:solidFill>
          <a:schemeClr val="accent5">
            <a:hueOff val="402272"/>
            <a:satOff val="4568"/>
            <a:lumOff val="4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Familiarity</a:t>
          </a:r>
          <a:endParaRPr lang="en-US" sz="1700" kern="1200"/>
        </a:p>
      </dsp:txBody>
      <dsp:txXfrm>
        <a:off x="2540649" y="1473956"/>
        <a:ext cx="2805400" cy="312510"/>
      </dsp:txXfrm>
    </dsp:sp>
    <dsp:sp modelId="{53EB09BC-3948-44F9-B691-0FEF9F0D0749}">
      <dsp:nvSpPr>
        <dsp:cNvPr id="0" name=""/>
        <dsp:cNvSpPr/>
      </dsp:nvSpPr>
      <dsp:spPr>
        <a:xfrm>
          <a:off x="2523743" y="1820688"/>
          <a:ext cx="2839212" cy="346322"/>
        </a:xfrm>
        <a:prstGeom prst="roundRect">
          <a:avLst/>
        </a:prstGeom>
        <a:solidFill>
          <a:schemeClr val="accent5">
            <a:hueOff val="502840"/>
            <a:satOff val="5710"/>
            <a:lumOff val="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Contrast</a:t>
          </a:r>
          <a:endParaRPr lang="en-US" sz="1700" kern="1200"/>
        </a:p>
      </dsp:txBody>
      <dsp:txXfrm>
        <a:off x="2540649" y="1837594"/>
        <a:ext cx="2805400" cy="312510"/>
      </dsp:txXfrm>
    </dsp:sp>
    <dsp:sp modelId="{2A97AC01-ED74-4630-8459-D6799591891D}">
      <dsp:nvSpPr>
        <dsp:cNvPr id="0" name=""/>
        <dsp:cNvSpPr/>
      </dsp:nvSpPr>
      <dsp:spPr>
        <a:xfrm>
          <a:off x="2523743" y="2184327"/>
          <a:ext cx="2839212" cy="346322"/>
        </a:xfrm>
        <a:prstGeom prst="roundRect">
          <a:avLst/>
        </a:prstGeom>
        <a:solidFill>
          <a:schemeClr val="accent5">
            <a:hueOff val="603408"/>
            <a:satOff val="6851"/>
            <a:lumOff val="6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Repetition</a:t>
          </a:r>
          <a:endParaRPr lang="en-US" sz="1700" kern="1200"/>
        </a:p>
      </dsp:txBody>
      <dsp:txXfrm>
        <a:off x="2540649" y="2201233"/>
        <a:ext cx="2805400" cy="312510"/>
      </dsp:txXfrm>
    </dsp:sp>
    <dsp:sp modelId="{95F9D07C-1FF0-4FA8-8641-88F057347F90}">
      <dsp:nvSpPr>
        <dsp:cNvPr id="0" name=""/>
        <dsp:cNvSpPr/>
      </dsp:nvSpPr>
      <dsp:spPr>
        <a:xfrm>
          <a:off x="2523743" y="2547965"/>
          <a:ext cx="2839212" cy="346322"/>
        </a:xfrm>
        <a:prstGeom prst="roundRect">
          <a:avLst/>
        </a:prstGeom>
        <a:solidFill>
          <a:schemeClr val="accent5">
            <a:hueOff val="703976"/>
            <a:satOff val="7993"/>
            <a:lumOff val="7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Suspense</a:t>
          </a:r>
          <a:endParaRPr lang="en-US" sz="1700" kern="1200"/>
        </a:p>
      </dsp:txBody>
      <dsp:txXfrm>
        <a:off x="2540649" y="2564871"/>
        <a:ext cx="2805400" cy="312510"/>
      </dsp:txXfrm>
    </dsp:sp>
    <dsp:sp modelId="{0A97A5D5-74B9-43B8-9E73-4816AB3838CF}">
      <dsp:nvSpPr>
        <dsp:cNvPr id="0" name=""/>
        <dsp:cNvSpPr/>
      </dsp:nvSpPr>
      <dsp:spPr>
        <a:xfrm>
          <a:off x="2523743" y="2911603"/>
          <a:ext cx="2839212" cy="346322"/>
        </a:xfrm>
        <a:prstGeom prst="roundRect">
          <a:avLst/>
        </a:prstGeom>
        <a:solidFill>
          <a:schemeClr val="accent5">
            <a:hueOff val="804544"/>
            <a:satOff val="9135"/>
            <a:lumOff val="82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Proximity</a:t>
          </a:r>
          <a:endParaRPr lang="en-US" sz="1700" kern="1200"/>
        </a:p>
      </dsp:txBody>
      <dsp:txXfrm>
        <a:off x="2540649" y="2928509"/>
        <a:ext cx="2805400" cy="312510"/>
      </dsp:txXfrm>
    </dsp:sp>
    <dsp:sp modelId="{23F3CB4A-6DF8-4463-BA4F-04CA56AAB576}">
      <dsp:nvSpPr>
        <dsp:cNvPr id="0" name=""/>
        <dsp:cNvSpPr/>
      </dsp:nvSpPr>
      <dsp:spPr>
        <a:xfrm>
          <a:off x="2523743" y="3275242"/>
          <a:ext cx="2839212" cy="346322"/>
        </a:xfrm>
        <a:prstGeom prst="roundRect">
          <a:avLst/>
        </a:prstGeom>
        <a:solidFill>
          <a:schemeClr val="accent5">
            <a:hueOff val="905112"/>
            <a:satOff val="10277"/>
            <a:lumOff val="93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Need oriented subjects</a:t>
          </a:r>
          <a:endParaRPr lang="en-US" sz="1700" kern="1200"/>
        </a:p>
      </dsp:txBody>
      <dsp:txXfrm>
        <a:off x="2540649" y="3292148"/>
        <a:ext cx="2805400" cy="312510"/>
      </dsp:txXfrm>
    </dsp:sp>
    <dsp:sp modelId="{B385C70D-435B-40F9-BAA2-3D8BA0AB3807}">
      <dsp:nvSpPr>
        <dsp:cNvPr id="0" name=""/>
        <dsp:cNvSpPr/>
      </dsp:nvSpPr>
      <dsp:spPr>
        <a:xfrm>
          <a:off x="2523743" y="3638880"/>
          <a:ext cx="2839212" cy="346322"/>
        </a:xfrm>
        <a:prstGeom prst="roundRect">
          <a:avLst/>
        </a:prstGeom>
        <a:solidFill>
          <a:schemeClr val="accent5">
            <a:hueOff val="1005680"/>
            <a:satOff val="11419"/>
            <a:lumOff val="10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Intensity</a:t>
          </a:r>
          <a:endParaRPr lang="en-US" sz="1700" kern="1200"/>
        </a:p>
      </dsp:txBody>
      <dsp:txXfrm>
        <a:off x="2540649" y="3655786"/>
        <a:ext cx="2805400" cy="312510"/>
      </dsp:txXfrm>
    </dsp:sp>
    <dsp:sp modelId="{5C60CFF6-C8F4-405D-BB56-8EBEA2A18BBC}">
      <dsp:nvSpPr>
        <dsp:cNvPr id="0" name=""/>
        <dsp:cNvSpPr/>
      </dsp:nvSpPr>
      <dsp:spPr>
        <a:xfrm>
          <a:off x="2523743" y="4002519"/>
          <a:ext cx="2839212" cy="346322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Concreteness</a:t>
          </a:r>
          <a:endParaRPr lang="en-US" sz="1700" kern="1200"/>
        </a:p>
      </dsp:txBody>
      <dsp:txXfrm>
        <a:off x="2540649" y="4019425"/>
        <a:ext cx="2805400" cy="312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86737-DB07-4BC3-953B-9424ACF1FE16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8009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025FD-2A4F-4705-93A6-F86A8FF4273A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9896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BBD6C-C5AA-46E4-A1C5-21B64C55B518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8591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C511-F6F4-48DF-ABC5-78D9BFE3C746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5797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E1AAC-D73B-4DC0-9B17-0D943C394DC5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756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A260C-EC37-4CD4-A952-E4AEBD017FCE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7837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6E81E-BF45-4958-892C-619036ACF68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1651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EA353-7CB6-477D-99D0-6424FED90EC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3888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027BB-7457-43DD-9C96-D0F768D5FC0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3209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221EF-05EE-427F-8D76-4CC6F1DB880C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4472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2730C-F56B-4FBD-BEAC-3170EDC2A82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9804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BA1CD8-96E6-41A0-94DC-A02C3F8715A2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0655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nancy_duarte_the_secret_structure_of_great_talks?utm_campaign=tedspread&amp;utm_medium=referral&amp;utm_source=tedcomshar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martin_jacques_understanding_the_rise_of_china" TargetMode="External"/><Relationship Id="rId2" Type="http://schemas.openxmlformats.org/officeDocument/2006/relationships/hyperlink" Target="http://www.ted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HX4Txmn3g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ight Triangle 206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B3141550-6F0C-4FA4-9968-37B12E3321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63930" y="1008993"/>
            <a:ext cx="6923558" cy="3542045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it-IT" altLang="en-US" sz="9300">
                <a:latin typeface="Times New Roman" panose="02020603050405020304" pitchFamily="18" charset="0"/>
              </a:rPr>
              <a:t>Listening and Speaking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7D2F744-0C70-4293-9B3F-A9D7D08ECB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3930" y="4582814"/>
            <a:ext cx="5349252" cy="1312657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it-IT" altLang="en-US" dirty="0" err="1">
                <a:latin typeface="Times New Roman" panose="02020603050405020304" pitchFamily="18" charset="0"/>
              </a:rPr>
              <a:t>Semester</a:t>
            </a:r>
            <a:r>
              <a:rPr lang="it-IT" altLang="en-US" dirty="0">
                <a:latin typeface="Times New Roman" panose="02020603050405020304" pitchFamily="18" charset="0"/>
              </a:rPr>
              <a:t> 2 Lesson 7 2023/24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518BCE60-EB58-4019-B93A-1094BA89F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39C5D7-3A83-4B28-BA16-9364DA5F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039153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0E4BDC5-1DF0-B758-02E4-0AA24AB72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087"/>
            <a:ext cx="4577778" cy="5125412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153543C-5307-B0BB-E122-8CFA2172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77240"/>
            <a:ext cx="3377012" cy="3792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How to get and keep your audience’s attention….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B5321B-7348-864D-1835-09995B3A0224}"/>
              </a:ext>
            </a:extLst>
          </p:cNvPr>
          <p:cNvSpPr txBox="1"/>
          <p:nvPr/>
        </p:nvSpPr>
        <p:spPr>
          <a:xfrm>
            <a:off x="570454" y="5486395"/>
            <a:ext cx="3533285" cy="943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What factors do you think matter??? Can you come up with 5? 10? More?</a:t>
            </a:r>
          </a:p>
        </p:txBody>
      </p:sp>
      <p:pic>
        <p:nvPicPr>
          <p:cNvPr id="6" name="Picture 5" descr="Close up image of hands applauding">
            <a:extLst>
              <a:ext uri="{FF2B5EF4-FFF2-40B4-BE49-F238E27FC236}">
                <a16:creationId xmlns:a16="http://schemas.microsoft.com/office/drawing/2014/main" id="{2619AE4D-B365-6F27-09EB-F07DBC92A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34" r="23652" b="-1"/>
          <a:stretch/>
        </p:blipFill>
        <p:spPr>
          <a:xfrm>
            <a:off x="4577778" y="10"/>
            <a:ext cx="4039155" cy="6857990"/>
          </a:xfrm>
          <a:prstGeom prst="rect">
            <a:avLst/>
          </a:prstGeom>
        </p:spPr>
      </p:pic>
      <p:sp>
        <p:nvSpPr>
          <p:cNvPr id="16" name="tint">
            <a:extLst>
              <a:ext uri="{FF2B5EF4-FFF2-40B4-BE49-F238E27FC236}">
                <a16:creationId xmlns:a16="http://schemas.microsoft.com/office/drawing/2014/main" id="{49109861-B852-BC17-33D7-416D00A3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9220" y="0"/>
            <a:ext cx="522493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A17562-1EB2-A48D-D321-E21ABC218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271" r="572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73D2D4-2C42-E851-36CF-4C310DC2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Answers</a:t>
            </a:r>
          </a:p>
        </p:txBody>
      </p:sp>
      <p:graphicFrame>
        <p:nvGraphicFramePr>
          <p:cNvPr id="13" name="CasellaDiTesto 2">
            <a:extLst>
              <a:ext uri="{FF2B5EF4-FFF2-40B4-BE49-F238E27FC236}">
                <a16:creationId xmlns:a16="http://schemas.microsoft.com/office/drawing/2014/main" id="{DF44E133-898F-0D46-CC3C-72EB4954C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91688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69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10247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0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2" name="Rectangle 10251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olo 1">
            <a:extLst>
              <a:ext uri="{FF2B5EF4-FFF2-40B4-BE49-F238E27FC236}">
                <a16:creationId xmlns:a16="http://schemas.microsoft.com/office/drawing/2014/main" id="{42035452-907A-45F9-929F-324D4A49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92" y="1444741"/>
            <a:ext cx="7018398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it-IT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TED X Nancy Duarte</a:t>
            </a:r>
          </a:p>
        </p:txBody>
      </p:sp>
      <p:sp>
        <p:nvSpPr>
          <p:cNvPr id="10243" name="Segnaposto contenuto 2">
            <a:extLst>
              <a:ext uri="{FF2B5EF4-FFF2-40B4-BE49-F238E27FC236}">
                <a16:creationId xmlns:a16="http://schemas.microsoft.com/office/drawing/2014/main" id="{F8D422B4-065E-4AFD-9F90-751D5C89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492" y="2701427"/>
            <a:ext cx="3362493" cy="26999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it-IT" sz="1700">
                <a:hlinkClick r:id="rId2"/>
              </a:rPr>
              <a:t>https://www.ted.com/talks/nancy_duarte_the_secret_structure_of_great_talks?utm_campaign=tedspread&amp;utm_medium=referral&amp;utm_source=tedcomshare</a:t>
            </a:r>
            <a:endParaRPr lang="en-US" altLang="it-IT" sz="17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5E8A11-F5B0-4A5E-A0D4-BD10DE83F911}"/>
              </a:ext>
            </a:extLst>
          </p:cNvPr>
          <p:cNvSpPr txBox="1"/>
          <p:nvPr/>
        </p:nvSpPr>
        <p:spPr>
          <a:xfrm>
            <a:off x="4692015" y="2701427"/>
            <a:ext cx="3415875" cy="269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The shape of a presentation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Right Triangle 1434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8" name="Rectangle 1434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3F04F1F-58B1-4FC0-A252-9FCD2EBEB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825" y="1188637"/>
            <a:ext cx="2241175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it-IT" altLang="en-US" sz="2300">
                <a:latin typeface="Times New Roman" panose="02020603050405020304" pitchFamily="18" charset="0"/>
              </a:rPr>
              <a:t>Understanding the rise of China</a:t>
            </a:r>
            <a:br>
              <a:rPr lang="it-IT" altLang="en-US" sz="2300">
                <a:latin typeface="Times New Roman" panose="02020603050405020304" pitchFamily="18" charset="0"/>
              </a:rPr>
            </a:br>
            <a:r>
              <a:rPr lang="it-IT" altLang="en-US" sz="2300">
                <a:latin typeface="Times New Roman" panose="02020603050405020304" pitchFamily="18" charset="0"/>
              </a:rPr>
              <a:t>Martin Jacques, </a:t>
            </a:r>
            <a:r>
              <a:rPr lang="it-IT" altLang="en-US" sz="2300"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www.ted.com</a:t>
            </a:r>
            <a:br>
              <a:rPr lang="it-IT" altLang="en-US" sz="2300">
                <a:latin typeface="Times New Roman" panose="02020603050405020304" pitchFamily="18" charset="0"/>
              </a:rPr>
            </a:br>
            <a:br>
              <a:rPr lang="it-IT" altLang="en-US" sz="2300">
                <a:latin typeface="Times New Roman" panose="02020603050405020304" pitchFamily="18" charset="0"/>
              </a:rPr>
            </a:br>
            <a:r>
              <a:rPr lang="it-IT" altLang="it-IT" sz="23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https://www.ted.com/talks/martin_jacques_understanding_the_rise_of_china</a:t>
            </a:r>
            <a:endParaRPr lang="it-IT" altLang="en-US" sz="2300">
              <a:latin typeface="Times New Roman" panose="02020603050405020304" pitchFamily="18" charset="0"/>
            </a:endParaRPr>
          </a:p>
        </p:txBody>
      </p:sp>
      <p:cxnSp>
        <p:nvCxnSpPr>
          <p:cNvPr id="14350" name="Straight Connector 1434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F0CA14F-9A52-4DD2-BE4F-2F7B2C7AE3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41445" y="1648870"/>
            <a:ext cx="3527136" cy="3560260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2100"/>
              <a:t> </a:t>
            </a:r>
          </a:p>
          <a:p>
            <a:pPr eaLnBrk="1" hangingPunct="1">
              <a:buFontTx/>
              <a:buNone/>
            </a:pPr>
            <a:endParaRPr lang="it-IT" altLang="en-US" sz="21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2100">
                <a:latin typeface="Times New Roman" panose="02020603050405020304" pitchFamily="18" charset="0"/>
              </a:rPr>
              <a:t>The world is changing with truly remarkable speed.</a:t>
            </a:r>
          </a:p>
          <a:p>
            <a:pPr eaLnBrk="1" hangingPunct="1">
              <a:buFontTx/>
              <a:buNone/>
            </a:pPr>
            <a:endParaRPr lang="it-IT" altLang="en-US" sz="21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2100">
                <a:latin typeface="Times New Roman" panose="02020603050405020304" pitchFamily="18" charset="0"/>
              </a:rPr>
              <a:t>The world is ‘changing</a:t>
            </a:r>
          </a:p>
          <a:p>
            <a:pPr eaLnBrk="1" hangingPunct="1">
              <a:buFontTx/>
              <a:buNone/>
            </a:pPr>
            <a:endParaRPr lang="it-IT" altLang="en-US" sz="21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2100">
                <a:latin typeface="Times New Roman" panose="02020603050405020304" pitchFamily="18" charset="0"/>
              </a:rPr>
              <a:t>with truly remarkable ‘speed.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AAB1FCB-780B-4802-B7A8-B4710D031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altLang="en-US" sz="40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AC2B428-A0CB-4441-8162-4C2E1495D0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sz="2800"/>
              <a:t>  </a:t>
            </a:r>
            <a:r>
              <a:rPr lang="it-IT" altLang="en-US" sz="3600">
                <a:latin typeface="Times New Roman" panose="02020603050405020304" pitchFamily="18" charset="0"/>
              </a:rPr>
              <a:t>If you look at the chart at the top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 here, you’ll see that in 2025 these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 sz="1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 Goldman Sachs projections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 suggest that the Chinese economy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 will be almost the same size as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 sz="1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 American economy.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5EC0C02-DED8-49B6-937F-9016E495D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en-US" sz="4000">
                <a:latin typeface="Times New Roman" panose="02020603050405020304" pitchFamily="18" charset="0"/>
              </a:rPr>
              <a:t>Chunking and stress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5253959-3AD1-4AC7-A86F-4A0D3FAB67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/>
              <a:t>   </a:t>
            </a:r>
            <a:r>
              <a:rPr lang="it-IT" altLang="en-US">
                <a:latin typeface="Times New Roman" panose="02020603050405020304" pitchFamily="18" charset="0"/>
              </a:rPr>
              <a:t>If you look at  the chart at the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‘top</a:t>
            </a:r>
            <a:r>
              <a:rPr lang="it-IT" altLang="en-US">
                <a:latin typeface="Times New Roman" panose="02020603050405020304" pitchFamily="18" charset="0"/>
              </a:rPr>
              <a:t> here, </a:t>
            </a:r>
          </a:p>
          <a:p>
            <a:pPr eaLnBrk="1" hangingPunct="1">
              <a:buFontTx/>
              <a:buNone/>
            </a:pPr>
            <a:endParaRPr lang="it-IT" altLang="en-US" sz="14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you’ll see that in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‘2025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it-IT" altLang="en-US" sz="14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these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‘Goldman</a:t>
            </a:r>
            <a:r>
              <a:rPr lang="it-IT" altLang="en-US">
                <a:latin typeface="Times New Roman" panose="02020603050405020304" pitchFamily="18" charset="0"/>
              </a:rPr>
              <a:t> Sachs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‘projections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it-IT" altLang="en-US" sz="14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suggest that the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‘Chinese</a:t>
            </a:r>
            <a:r>
              <a:rPr lang="it-IT" altLang="en-US">
                <a:latin typeface="Times New Roman" panose="02020603050405020304" pitchFamily="18" charset="0"/>
              </a:rPr>
              <a:t> economy </a:t>
            </a:r>
          </a:p>
          <a:p>
            <a:pPr eaLnBrk="1" hangingPunct="1">
              <a:buFontTx/>
              <a:buNone/>
            </a:pPr>
            <a:endParaRPr lang="it-IT" altLang="en-US" sz="14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will be almost the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‘same ‘size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it-IT" altLang="en-US" sz="14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as the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‘American</a:t>
            </a:r>
            <a:r>
              <a:rPr lang="it-IT" altLang="en-US">
                <a:latin typeface="Times New Roman" panose="02020603050405020304" pitchFamily="18" charset="0"/>
              </a:rPr>
              <a:t> economy.</a:t>
            </a:r>
          </a:p>
          <a:p>
            <a:pPr eaLnBrk="1" hangingPunct="1"/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BAC431A-DE11-4DAE-A06A-474E42815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08063"/>
          </a:xfrm>
        </p:spPr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Mark the stresses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2DF4B52-F9B2-4018-B958-4B2E242AC5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/>
              <a:t>  </a:t>
            </a:r>
            <a:r>
              <a:rPr lang="it-IT" altLang="en-US">
                <a:latin typeface="Times New Roman" panose="02020603050405020304" pitchFamily="18" charset="0"/>
              </a:rPr>
              <a:t>And if you look at the chart for 2050</a:t>
            </a:r>
          </a:p>
          <a:p>
            <a:pPr eaLnBrk="1" hangingPunct="1">
              <a:buFontTx/>
              <a:buNone/>
            </a:pPr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it’s projected that the Chinese economy</a:t>
            </a:r>
          </a:p>
          <a:p>
            <a:pPr eaLnBrk="1" hangingPunct="1">
              <a:buFontTx/>
              <a:buNone/>
            </a:pPr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will be twice the size</a:t>
            </a:r>
          </a:p>
          <a:p>
            <a:pPr eaLnBrk="1" hangingPunct="1">
              <a:buFontTx/>
              <a:buNone/>
            </a:pPr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of the American economy.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813C118-EA9F-49C5-ADF8-219AC6956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altLang="en-US" sz="40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EAF46E1-CCF2-4940-98B0-E2DFB9397A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/>
              <a:t>  </a:t>
            </a:r>
            <a:r>
              <a:rPr lang="it-IT" altLang="en-US">
                <a:latin typeface="Times New Roman" panose="02020603050405020304" pitchFamily="18" charset="0"/>
              </a:rPr>
              <a:t>And if you look at the chart for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‘2050</a:t>
            </a:r>
          </a:p>
          <a:p>
            <a:pPr eaLnBrk="1" hangingPunct="1">
              <a:buFontTx/>
              <a:buNone/>
            </a:pPr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it’s projected that the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‘Chinese</a:t>
            </a:r>
            <a:r>
              <a:rPr lang="it-IT" altLang="en-US">
                <a:latin typeface="Times New Roman" panose="02020603050405020304" pitchFamily="18" charset="0"/>
              </a:rPr>
              <a:t> economy</a:t>
            </a:r>
          </a:p>
          <a:p>
            <a:pPr eaLnBrk="1" hangingPunct="1">
              <a:buFontTx/>
              <a:buNone/>
            </a:pPr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will be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‘twice</a:t>
            </a:r>
            <a:r>
              <a:rPr lang="it-IT" altLang="en-US">
                <a:latin typeface="Times New Roman" panose="02020603050405020304" pitchFamily="18" charset="0"/>
              </a:rPr>
              <a:t> the size</a:t>
            </a:r>
          </a:p>
          <a:p>
            <a:pPr eaLnBrk="1" hangingPunct="1">
              <a:buFontTx/>
              <a:buNone/>
            </a:pPr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of the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‘American</a:t>
            </a:r>
            <a:r>
              <a:rPr lang="it-IT" altLang="en-US">
                <a:latin typeface="Times New Roman" panose="02020603050405020304" pitchFamily="18" charset="0"/>
              </a:rPr>
              <a:t> economy.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70F583F-2A09-4B19-B7C3-36A97E0ED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066800"/>
          </a:xfrm>
        </p:spPr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Chunk and stress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08F6354-E37E-4B26-9147-8011399BDD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435975" cy="4425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/>
              <a:t>  </a:t>
            </a:r>
            <a:r>
              <a:rPr lang="it-IT" altLang="en-US" sz="3600">
                <a:latin typeface="Times New Roman" panose="02020603050405020304" pitchFamily="18" charset="0"/>
              </a:rPr>
              <a:t>And the Indian economy will be almost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 the same size as the American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 economy. And we should bear in mind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 here that these projections were drawn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 sz="16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 up before the Western financial crisis.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ACA5A62-509F-43FF-A625-6242ECA4A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altLang="en-US" sz="400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907B8D5-5814-4DC8-AD25-718CA60460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08050"/>
            <a:ext cx="864235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And the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‘Indian</a:t>
            </a:r>
            <a:r>
              <a:rPr lang="it-IT" altLang="en-US">
                <a:latin typeface="Times New Roman" panose="02020603050405020304" pitchFamily="18" charset="0"/>
              </a:rPr>
              <a:t> economy 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will be almost the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‘same</a:t>
            </a:r>
            <a:r>
              <a:rPr lang="it-IT" altLang="en-US">
                <a:latin typeface="Times New Roman" panose="02020603050405020304" pitchFamily="18" charset="0"/>
              </a:rPr>
              <a:t> size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as the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‘American</a:t>
            </a:r>
            <a:r>
              <a:rPr lang="it-IT" altLang="en-US">
                <a:latin typeface="Times New Roman" panose="02020603050405020304" pitchFamily="18" charset="0"/>
              </a:rPr>
              <a:t> economy. 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And we should bear in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‘mind</a:t>
            </a:r>
            <a:r>
              <a:rPr lang="it-IT" altLang="en-US">
                <a:latin typeface="Times New Roman" panose="02020603050405020304" pitchFamily="18" charset="0"/>
              </a:rPr>
              <a:t> here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that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‘these</a:t>
            </a:r>
            <a:r>
              <a:rPr lang="it-IT" altLang="en-US">
                <a:latin typeface="Times New Roman" panose="02020603050405020304" pitchFamily="18" charset="0"/>
              </a:rPr>
              <a:t> projections</a:t>
            </a:r>
          </a:p>
          <a:p>
            <a:pPr eaLnBrk="1" hangingPunct="1">
              <a:buFontTx/>
              <a:buNone/>
            </a:pPr>
            <a:r>
              <a:rPr lang="it-IT" altLang="en-US" sz="2800">
                <a:latin typeface="Times New Roman" panose="02020603050405020304" pitchFamily="18" charset="0"/>
              </a:rPr>
              <a:t>were drawn up </a:t>
            </a:r>
            <a:r>
              <a:rPr lang="it-IT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‘before</a:t>
            </a:r>
            <a:r>
              <a:rPr lang="it-IT" altLang="en-US" sz="2800">
                <a:latin typeface="Times New Roman" panose="02020603050405020304" pitchFamily="18" charset="0"/>
              </a:rPr>
              <a:t> the </a:t>
            </a:r>
            <a:r>
              <a:rPr lang="it-IT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‘Western</a:t>
            </a:r>
            <a:r>
              <a:rPr lang="it-IT" altLang="en-US" sz="2800">
                <a:latin typeface="Times New Roman" panose="02020603050405020304" pitchFamily="18" charset="0"/>
              </a:rPr>
              <a:t> financial crisis.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96" name="Rectangle 3095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EAF5BA48-A56B-42BF-8CC0-27C23F94A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3500">
                <a:latin typeface="Times New Roman" panose="02020603050405020304" pitchFamily="18" charset="0"/>
              </a:rPr>
              <a:t>Homework for today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B3D40F7-A6BE-4472-A7AE-2E0AC98D6F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 lnSpcReduction="10000"/>
          </a:bodyPr>
          <a:lstStyle/>
          <a:p>
            <a:pPr eaLnBrk="1" hangingPunct="1"/>
            <a:r>
              <a:rPr lang="it-IT" altLang="en-US" sz="1100" dirty="0">
                <a:latin typeface="Georgia" panose="02040502050405020303" pitchFamily="18" charset="0"/>
              </a:rPr>
              <a:t>Download and </a:t>
            </a:r>
            <a:r>
              <a:rPr lang="it-IT" altLang="en-US" sz="1100" dirty="0" err="1">
                <a:latin typeface="Georgia" panose="02040502050405020303" pitchFamily="18" charset="0"/>
              </a:rPr>
              <a:t>read</a:t>
            </a:r>
            <a:r>
              <a:rPr lang="it-IT" altLang="en-US" sz="1100" dirty="0">
                <a:latin typeface="Georgia" panose="02040502050405020303" pitchFamily="18" charset="0"/>
              </a:rPr>
              <a:t> pdf files:</a:t>
            </a:r>
          </a:p>
          <a:p>
            <a:pPr eaLnBrk="1" hangingPunct="1">
              <a:buFontTx/>
              <a:buNone/>
            </a:pPr>
            <a:r>
              <a:rPr lang="it-IT" altLang="en-US" sz="1100" i="1" dirty="0">
                <a:latin typeface="Georgia" panose="02040502050405020303" pitchFamily="18" charset="0"/>
              </a:rPr>
              <a:t>    	</a:t>
            </a:r>
            <a:r>
              <a:rPr lang="it-IT" altLang="en-US" sz="1100" i="1" dirty="0" err="1">
                <a:latin typeface="Georgia" panose="02040502050405020303" pitchFamily="18" charset="0"/>
              </a:rPr>
              <a:t>Signposting</a:t>
            </a:r>
            <a:r>
              <a:rPr lang="it-IT" altLang="en-US" sz="1100" i="1" dirty="0">
                <a:latin typeface="Georgia" panose="0204050205040502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it-IT" altLang="en-US" sz="1100" i="1" dirty="0">
                <a:latin typeface="Georgia" panose="02040502050405020303" pitchFamily="18" charset="0"/>
              </a:rPr>
              <a:t>       Public </a:t>
            </a:r>
            <a:r>
              <a:rPr lang="it-IT" altLang="en-US" sz="1100" i="1" dirty="0" err="1">
                <a:latin typeface="Georgia" panose="02040502050405020303" pitchFamily="18" charset="0"/>
              </a:rPr>
              <a:t>Speaking</a:t>
            </a:r>
            <a:r>
              <a:rPr lang="it-IT" altLang="en-US" sz="1100" i="1" dirty="0">
                <a:latin typeface="Georgia" panose="02040502050405020303" pitchFamily="18" charset="0"/>
              </a:rPr>
              <a:t> and Body Language </a:t>
            </a:r>
          </a:p>
          <a:p>
            <a:pPr eaLnBrk="1" hangingPunct="1">
              <a:buFontTx/>
              <a:buNone/>
            </a:pPr>
            <a:r>
              <a:rPr lang="it-IT" altLang="en-US" sz="1100" i="1" dirty="0">
                <a:latin typeface="Georgia" panose="0204050205040502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it-IT" altLang="en-US" sz="1100" i="1" dirty="0">
                <a:latin typeface="Georgia" panose="02040502050405020303" pitchFamily="18" charset="0"/>
              </a:rPr>
              <a:t>	Video</a:t>
            </a:r>
          </a:p>
          <a:p>
            <a:pPr eaLnBrk="1" hangingPunct="1">
              <a:buFontTx/>
              <a:buNone/>
            </a:pPr>
            <a:endParaRPr lang="it-IT" altLang="en-US" sz="1100" i="1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1100" dirty="0">
                <a:latin typeface="Georgia" panose="02040502050405020303" pitchFamily="18" charset="0"/>
                <a:hlinkClick r:id="rId2"/>
              </a:rPr>
              <a:t>https://www.youtube.com/watch?v=HX4Txmn3gY</a:t>
            </a:r>
            <a:endParaRPr lang="en-US" altLang="en-US" sz="11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1100" i="1" dirty="0">
              <a:latin typeface="Georgia" panose="02040502050405020303" pitchFamily="18" charset="0"/>
            </a:endParaRPr>
          </a:p>
          <a:p>
            <a:pPr eaLnBrk="1" hangingPunct="1"/>
            <a:r>
              <a:rPr lang="it-IT" altLang="en-US" sz="1100" dirty="0">
                <a:latin typeface="Georgia" panose="02040502050405020303" pitchFamily="18" charset="0"/>
              </a:rPr>
              <a:t>With </a:t>
            </a:r>
            <a:r>
              <a:rPr lang="it-IT" altLang="en-US" sz="1100" dirty="0" err="1">
                <a:latin typeface="Georgia" panose="02040502050405020303" pitchFamily="18" charset="0"/>
              </a:rPr>
              <a:t>your</a:t>
            </a:r>
            <a:r>
              <a:rPr lang="it-IT" altLang="en-US" sz="1100" dirty="0">
                <a:latin typeface="Georgia" panose="02040502050405020303" pitchFamily="18" charset="0"/>
              </a:rPr>
              <a:t>  partner </a:t>
            </a:r>
            <a:r>
              <a:rPr lang="it-IT" altLang="en-US" sz="1100" dirty="0" err="1">
                <a:latin typeface="Georgia" panose="02040502050405020303" pitchFamily="18" charset="0"/>
              </a:rPr>
              <a:t>prepare</a:t>
            </a:r>
            <a:r>
              <a:rPr lang="it-IT" altLang="en-US" sz="1100" dirty="0">
                <a:latin typeface="Georgia" panose="02040502050405020303" pitchFamily="18" charset="0"/>
              </a:rPr>
              <a:t> notes for a 4-min talk on </a:t>
            </a:r>
            <a:r>
              <a:rPr lang="it-IT" altLang="en-US" sz="1100" dirty="0" err="1">
                <a:latin typeface="Georgia" panose="02040502050405020303" pitchFamily="18" charset="0"/>
              </a:rPr>
              <a:t>moving</a:t>
            </a:r>
            <a:r>
              <a:rPr lang="it-IT" altLang="en-US" sz="1100" dirty="0">
                <a:latin typeface="Georgia" panose="02040502050405020303" pitchFamily="18" charset="0"/>
              </a:rPr>
              <a:t> to a 100 per cent </a:t>
            </a:r>
            <a:r>
              <a:rPr lang="it-IT" altLang="en-US" sz="1100" dirty="0" err="1">
                <a:latin typeface="Georgia" panose="02040502050405020303" pitchFamily="18" charset="0"/>
              </a:rPr>
              <a:t>digital</a:t>
            </a:r>
            <a:r>
              <a:rPr lang="it-IT" altLang="en-US" sz="1100" dirty="0">
                <a:latin typeface="Georgia" panose="02040502050405020303" pitchFamily="18" charset="0"/>
              </a:rPr>
              <a:t> </a:t>
            </a:r>
            <a:r>
              <a:rPr lang="it-IT" altLang="en-US" sz="1100" dirty="0" err="1">
                <a:latin typeface="Georgia" panose="02040502050405020303" pitchFamily="18" charset="0"/>
              </a:rPr>
              <a:t>classroom</a:t>
            </a:r>
            <a:r>
              <a:rPr lang="it-IT" altLang="en-US" sz="1100" dirty="0">
                <a:latin typeface="Georgia" panose="02040502050405020303" pitchFamily="18" charset="0"/>
              </a:rPr>
              <a:t> with </a:t>
            </a:r>
            <a:r>
              <a:rPr lang="it-IT" altLang="en-US" sz="1100" dirty="0" err="1">
                <a:latin typeface="Georgia" panose="02040502050405020303" pitchFamily="18" charset="0"/>
              </a:rPr>
              <a:t>two</a:t>
            </a:r>
            <a:r>
              <a:rPr lang="it-IT" altLang="en-US" sz="1100" dirty="0">
                <a:latin typeface="Georgia" panose="02040502050405020303" pitchFamily="18" charset="0"/>
              </a:rPr>
              <a:t> </a:t>
            </a:r>
            <a:r>
              <a:rPr lang="it-IT" altLang="en-US" sz="1100" dirty="0" err="1">
                <a:latin typeface="Georgia" panose="02040502050405020303" pitchFamily="18" charset="0"/>
              </a:rPr>
              <a:t>arguments</a:t>
            </a:r>
            <a:r>
              <a:rPr lang="it-IT" altLang="en-US" sz="1100" dirty="0">
                <a:latin typeface="Georgia" panose="02040502050405020303" pitchFamily="18" charset="0"/>
              </a:rPr>
              <a:t> and counter-</a:t>
            </a:r>
            <a:r>
              <a:rPr lang="it-IT" altLang="en-US" sz="1100" dirty="0" err="1">
                <a:latin typeface="Georgia" panose="02040502050405020303" pitchFamily="18" charset="0"/>
              </a:rPr>
              <a:t>arguments</a:t>
            </a:r>
            <a:r>
              <a:rPr lang="it-IT" altLang="en-US" sz="1100" dirty="0">
                <a:latin typeface="Georgia" panose="02040502050405020303" pitchFamily="18" charset="0"/>
              </a:rPr>
              <a:t>. In </a:t>
            </a:r>
            <a:r>
              <a:rPr lang="it-IT" altLang="en-US" sz="1100" dirty="0" err="1">
                <a:latin typeface="Georgia" panose="02040502050405020303" pitchFamily="18" charset="0"/>
              </a:rPr>
              <a:t>lesson</a:t>
            </a:r>
            <a:r>
              <a:rPr lang="it-IT" altLang="en-US" sz="1100" dirty="0">
                <a:latin typeface="Georgia" panose="02040502050405020303" pitchFamily="18" charset="0"/>
              </a:rPr>
              <a:t> 7 </a:t>
            </a:r>
            <a:r>
              <a:rPr lang="it-IT" altLang="en-US" sz="1100" dirty="0" err="1">
                <a:latin typeface="Georgia" panose="02040502050405020303" pitchFamily="18" charset="0"/>
              </a:rPr>
              <a:t>you</a:t>
            </a:r>
            <a:r>
              <a:rPr lang="it-IT" altLang="en-US" sz="1100" dirty="0">
                <a:latin typeface="Georgia" panose="02040502050405020303" pitchFamily="18" charset="0"/>
              </a:rPr>
              <a:t> </a:t>
            </a:r>
            <a:r>
              <a:rPr lang="it-IT" altLang="en-US" sz="1100" dirty="0" err="1">
                <a:latin typeface="Georgia" panose="02040502050405020303" pitchFamily="18" charset="0"/>
              </a:rPr>
              <a:t>will</a:t>
            </a:r>
            <a:r>
              <a:rPr lang="it-IT" altLang="en-US" sz="1100" dirty="0">
                <a:latin typeface="Georgia" panose="02040502050405020303" pitchFamily="18" charset="0"/>
              </a:rPr>
              <a:t> use </a:t>
            </a:r>
            <a:r>
              <a:rPr lang="it-IT" altLang="en-US" sz="1100" dirty="0" err="1">
                <a:latin typeface="Georgia" panose="02040502050405020303" pitchFamily="18" charset="0"/>
              </a:rPr>
              <a:t>your</a:t>
            </a:r>
            <a:r>
              <a:rPr lang="it-IT" altLang="en-US" sz="1100" dirty="0">
                <a:latin typeface="Georgia" panose="02040502050405020303" pitchFamily="18" charset="0"/>
              </a:rPr>
              <a:t> notes to </a:t>
            </a:r>
            <a:r>
              <a:rPr lang="it-IT" altLang="en-US" sz="1100" dirty="0" err="1">
                <a:latin typeface="Georgia" panose="02040502050405020303" pitchFamily="18" charset="0"/>
              </a:rPr>
              <a:t>give</a:t>
            </a:r>
            <a:r>
              <a:rPr lang="it-IT" altLang="en-US" sz="1100" dirty="0">
                <a:latin typeface="Georgia" panose="02040502050405020303" pitchFamily="18" charset="0"/>
              </a:rPr>
              <a:t> </a:t>
            </a:r>
            <a:r>
              <a:rPr lang="it-IT" altLang="en-US" sz="1100" dirty="0" err="1">
                <a:latin typeface="Georgia" panose="02040502050405020303" pitchFamily="18" charset="0"/>
              </a:rPr>
              <a:t>your</a:t>
            </a:r>
            <a:r>
              <a:rPr lang="it-IT" altLang="en-US" sz="1100" dirty="0">
                <a:latin typeface="Georgia" panose="02040502050405020303" pitchFamily="18" charset="0"/>
              </a:rPr>
              <a:t> talk to a small group of </a:t>
            </a:r>
            <a:r>
              <a:rPr lang="it-IT" altLang="en-US" sz="1100" dirty="0" err="1">
                <a:latin typeface="Georgia" panose="02040502050405020303" pitchFamily="18" charset="0"/>
              </a:rPr>
              <a:t>students</a:t>
            </a:r>
            <a:r>
              <a:rPr lang="it-IT" altLang="en-US" sz="1100" dirty="0">
                <a:latin typeface="Georgia" panose="02040502050405020303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it-IT" altLang="en-US" sz="1100" i="1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100" i="1" dirty="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it-IT" altLang="en-US" sz="1100" i="1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it-IT" altLang="en-US" sz="1100" dirty="0">
              <a:latin typeface="Times New Roman" panose="02020603050405020304" pitchFamily="18" charset="0"/>
            </a:endParaRPr>
          </a:p>
        </p:txBody>
      </p:sp>
      <p:pic>
        <p:nvPicPr>
          <p:cNvPr id="3090" name="Picture 3089" descr="Working space background">
            <a:extLst>
              <a:ext uri="{FF2B5EF4-FFF2-40B4-BE49-F238E27FC236}">
                <a16:creationId xmlns:a16="http://schemas.microsoft.com/office/drawing/2014/main" id="{1195A402-566E-5810-FEC1-F6330CFD9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51" r="-2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Picture 19471" descr="Glasses on top of a book">
            <a:extLst>
              <a:ext uri="{FF2B5EF4-FFF2-40B4-BE49-F238E27FC236}">
                <a16:creationId xmlns:a16="http://schemas.microsoft.com/office/drawing/2014/main" id="{FE179F94-B1CD-1C31-4BE2-CD6228A2C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166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9476" name="Rectangle 19475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6BC872E-D12B-4048-BE30-C39D1EBB6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Homework for lesson 8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E5CA1AB-1F84-4DDC-9015-7320F30866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Download, print and READ:</a:t>
            </a:r>
          </a:p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7</a:t>
            </a:r>
            <a:r>
              <a:rPr lang="it-IT" altLang="en-US" i="1">
                <a:latin typeface="Times New Roman" panose="02020603050405020304" pitchFamily="18" charset="0"/>
              </a:rPr>
              <a:t>. Topic Choice</a:t>
            </a:r>
          </a:p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9</a:t>
            </a:r>
            <a:r>
              <a:rPr lang="it-IT" altLang="en-US" i="1">
                <a:latin typeface="Times New Roman" panose="02020603050405020304" pitchFamily="18" charset="0"/>
              </a:rPr>
              <a:t>. Using your Voice in Presentations </a:t>
            </a:r>
            <a:r>
              <a:rPr lang="it-IT" altLang="en-US">
                <a:latin typeface="Times New Roman" panose="02020603050405020304" pitchFamily="18" charset="0"/>
              </a:rPr>
              <a:t>(do exercises)</a:t>
            </a:r>
          </a:p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10.</a:t>
            </a:r>
            <a:r>
              <a:rPr lang="it-IT" altLang="en-US" i="1">
                <a:latin typeface="Times New Roman" panose="02020603050405020304" pitchFamily="18" charset="0"/>
              </a:rPr>
              <a:t> Titles for Talks</a:t>
            </a:r>
          </a:p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11</a:t>
            </a:r>
            <a:r>
              <a:rPr lang="it-IT" altLang="en-US" i="1">
                <a:latin typeface="Times New Roman" panose="02020603050405020304" pitchFamily="18" charset="0"/>
              </a:rPr>
              <a:t>. Formatting References</a:t>
            </a:r>
          </a:p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12.</a:t>
            </a:r>
            <a:r>
              <a:rPr lang="it-IT" altLang="en-US" i="1">
                <a:latin typeface="Times New Roman" panose="02020603050405020304" pitchFamily="18" charset="0"/>
              </a:rPr>
              <a:t> Presentation: Final Considerations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Revise grammar/vocab in book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5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ight Triangle 4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D7372B-B2D0-46B1-8BFC-2040C3CC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75" y="1188637"/>
            <a:ext cx="2292825" cy="4480726"/>
          </a:xfrm>
        </p:spPr>
        <p:txBody>
          <a:bodyPr>
            <a:normAutofit/>
          </a:bodyPr>
          <a:lstStyle/>
          <a:p>
            <a:pPr algn="r"/>
            <a:r>
              <a:rPr lang="en-US"/>
              <a:t>4 minute interview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Segnaposto contenuto 2">
            <a:extLst>
              <a:ext uri="{FF2B5EF4-FFF2-40B4-BE49-F238E27FC236}">
                <a16:creationId xmlns:a16="http://schemas.microsoft.com/office/drawing/2014/main" id="{CA586783-88B8-9921-A406-744EC5D0B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420928"/>
              </p:ext>
            </p:extLst>
          </p:nvPr>
        </p:nvGraphicFramePr>
        <p:xfrm>
          <a:off x="3878083" y="1188637"/>
          <a:ext cx="3585312" cy="448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545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C188B82-94C0-423A-BE62-C10CE82EE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Topics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46C6E4D-986B-43C0-8D27-DDAC0BA827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700" dirty="0" err="1">
                <a:latin typeface="Georgia" panose="02040502050405020303" pitchFamily="18" charset="0"/>
              </a:rPr>
              <a:t>Need</a:t>
            </a:r>
            <a:r>
              <a:rPr lang="it-IT" altLang="en-US" sz="1700" dirty="0">
                <a:latin typeface="Georgia" panose="02040502050405020303" pitchFamily="18" charset="0"/>
              </a:rPr>
              <a:t> to be:	</a:t>
            </a:r>
            <a:r>
              <a:rPr lang="it-IT" altLang="en-US" sz="2000" dirty="0">
                <a:latin typeface="Georgia" panose="02040502050405020303" pitchFamily="18" charset="0"/>
              </a:rPr>
              <a:t> LESS general</a:t>
            </a:r>
          </a:p>
          <a:p>
            <a:pPr eaLnBrk="1" hangingPunct="1">
              <a:buFontTx/>
              <a:buNone/>
            </a:pPr>
            <a:endParaRPr lang="it-IT" altLang="en-US" sz="20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2000" dirty="0" err="1">
                <a:latin typeface="Georgia" panose="02040502050405020303" pitchFamily="18" charset="0"/>
              </a:rPr>
              <a:t>Need</a:t>
            </a:r>
            <a:r>
              <a:rPr lang="it-IT" altLang="en-US" sz="2000" dirty="0">
                <a:latin typeface="Georgia" panose="02040502050405020303" pitchFamily="18" charset="0"/>
              </a:rPr>
              <a:t> to </a:t>
            </a:r>
            <a:r>
              <a:rPr lang="it-IT" altLang="en-US" sz="2000" dirty="0" err="1">
                <a:latin typeface="Georgia" panose="02040502050405020303" pitchFamily="18" charset="0"/>
              </a:rPr>
              <a:t>have</a:t>
            </a:r>
            <a:r>
              <a:rPr lang="it-IT" altLang="en-US" sz="2000" dirty="0">
                <a:latin typeface="Georgia" panose="02040502050405020303" pitchFamily="18" charset="0"/>
              </a:rPr>
              <a:t>:	 More FOCUS</a:t>
            </a:r>
          </a:p>
          <a:p>
            <a:pPr eaLnBrk="1" hangingPunct="1">
              <a:buFontTx/>
              <a:buNone/>
            </a:pPr>
            <a:r>
              <a:rPr lang="it-IT" altLang="en-US" sz="2000" dirty="0">
                <a:latin typeface="Georgia" panose="02040502050405020303" pitchFamily="18" charset="0"/>
              </a:rPr>
              <a:t>                      </a:t>
            </a:r>
          </a:p>
          <a:p>
            <a:pPr eaLnBrk="1" hangingPunct="1">
              <a:buFontTx/>
              <a:buNone/>
            </a:pPr>
            <a:r>
              <a:rPr lang="it-IT" altLang="en-US" sz="2000" dirty="0">
                <a:latin typeface="Georgia" panose="02040502050405020303" pitchFamily="18" charset="0"/>
              </a:rPr>
              <a:t>			 More DIRECTION</a:t>
            </a:r>
            <a:endParaRPr lang="it-IT" altLang="en-US" sz="1700" dirty="0">
              <a:latin typeface="Georgia" panose="02040502050405020303" pitchFamily="18" charset="0"/>
            </a:endParaRPr>
          </a:p>
        </p:txBody>
      </p:sp>
      <p:pic>
        <p:nvPicPr>
          <p:cNvPr id="26629" name="Picture 26628" descr="Arrows pointing right while one points left">
            <a:extLst>
              <a:ext uri="{FF2B5EF4-FFF2-40B4-BE49-F238E27FC236}">
                <a16:creationId xmlns:a16="http://schemas.microsoft.com/office/drawing/2014/main" id="{235C9E6E-E7AB-A7A6-1343-0B09542E7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4" r="25347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65" name="Rectangle 2765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6" name="Freeform: Shape 27657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667" name="Right Triangle 2765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68" name="Rectangle 2766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75FF7E1-60CE-48C9-BE0B-133371CF0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175" y="1188637"/>
            <a:ext cx="2356072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it-IT" altLang="en-US" sz="3600">
                <a:latin typeface="Times New Roman" panose="02020603050405020304" pitchFamily="18" charset="0"/>
              </a:rPr>
              <a:t>Ask yourselves</a:t>
            </a:r>
          </a:p>
        </p:txBody>
      </p:sp>
      <p:cxnSp>
        <p:nvCxnSpPr>
          <p:cNvPr id="27664" name="Straight Connector 2766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16588FB-E1FB-4815-8931-F6299C5710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4196" y="1338729"/>
            <a:ext cx="3596688" cy="4180542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200">
                <a:latin typeface="Georgia Pro" panose="02040502050405020303" pitchFamily="18" charset="0"/>
              </a:rPr>
              <a:t>Why am I TALKING about this?</a:t>
            </a:r>
          </a:p>
          <a:p>
            <a:pPr eaLnBrk="1" hangingPunct="1">
              <a:buFontTx/>
              <a:buNone/>
            </a:pPr>
            <a:endParaRPr lang="it-IT" altLang="en-US" sz="1200">
              <a:latin typeface="Georgia Pro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200">
                <a:latin typeface="Georgia Pro" panose="02040502050405020303" pitchFamily="18" charset="0"/>
              </a:rPr>
              <a:t>What will the AUDIENCE gain?</a:t>
            </a:r>
          </a:p>
          <a:p>
            <a:pPr eaLnBrk="1" hangingPunct="1">
              <a:buFontTx/>
              <a:buNone/>
            </a:pPr>
            <a:endParaRPr lang="it-IT" altLang="en-US" sz="1200">
              <a:latin typeface="Georgia Pro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200">
                <a:latin typeface="Georgia Pro" panose="02040502050405020303" pitchFamily="18" charset="0"/>
              </a:rPr>
              <a:t>Where is the DEBATE/CONTROVERSY/</a:t>
            </a:r>
          </a:p>
          <a:p>
            <a:pPr eaLnBrk="1" hangingPunct="1">
              <a:buFontTx/>
              <a:buNone/>
            </a:pPr>
            <a:r>
              <a:rPr lang="it-IT" altLang="en-US" sz="1200">
                <a:latin typeface="Georgia Pro" panose="02040502050405020303" pitchFamily="18" charset="0"/>
              </a:rPr>
              <a:t>DISCUSSION/POLEMIC?</a:t>
            </a:r>
          </a:p>
          <a:p>
            <a:pPr eaLnBrk="1" hangingPunct="1">
              <a:buFontTx/>
              <a:buNone/>
            </a:pPr>
            <a:endParaRPr lang="it-IT" altLang="en-US" sz="1200">
              <a:latin typeface="Georgia Pro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200">
                <a:latin typeface="Georgia Pro" panose="02040502050405020303" pitchFamily="18" charset="0"/>
              </a:rPr>
              <a:t>Where is the CRITICAL THINKING?</a:t>
            </a:r>
          </a:p>
          <a:p>
            <a:pPr eaLnBrk="1" hangingPunct="1">
              <a:buFontTx/>
              <a:buNone/>
            </a:pPr>
            <a:endParaRPr lang="it-IT" altLang="en-US" sz="1200">
              <a:latin typeface="Georgia Pro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200">
                <a:latin typeface="Georgia Pro" panose="02040502050405020303" pitchFamily="18" charset="0"/>
              </a:rPr>
              <a:t>Where is the RESEARCH?</a:t>
            </a:r>
          </a:p>
          <a:p>
            <a:pPr eaLnBrk="1" hangingPunct="1">
              <a:buFontTx/>
              <a:buNone/>
            </a:pPr>
            <a:endParaRPr lang="it-IT" altLang="en-US" sz="1200">
              <a:latin typeface="Georgia Pro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200">
                <a:latin typeface="Georgia Pro" panose="02040502050405020303" pitchFamily="18" charset="0"/>
              </a:rPr>
              <a:t>Do I have AUTHORITATIVE SOURCES?</a:t>
            </a:r>
          </a:p>
          <a:p>
            <a:pPr eaLnBrk="1" hangingPunct="1">
              <a:buFontTx/>
              <a:buNone/>
            </a:pPr>
            <a:endParaRPr lang="it-IT" altLang="en-US" sz="1200">
              <a:latin typeface="Georgia Pro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200">
                <a:latin typeface="Georgia Pro" panose="02040502050405020303" pitchFamily="18" charset="0"/>
              </a:rPr>
              <a:t>Where does MY OPINION emerge?</a:t>
            </a:r>
          </a:p>
          <a:p>
            <a:pPr eaLnBrk="1" hangingPunct="1">
              <a:buFontTx/>
              <a:buNone/>
            </a:pPr>
            <a:endParaRPr lang="it-IT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0B605-5031-BE45-D985-D2A3953A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Research</a:t>
            </a:r>
            <a:endParaRPr lang="it-IT" dirty="0"/>
          </a:p>
        </p:txBody>
      </p:sp>
      <p:pic>
        <p:nvPicPr>
          <p:cNvPr id="5" name="Segnaposto contenuto 4" descr="Immagine che contiene testo, schermata, software, schermo&#10;&#10;Descrizione generata automaticamente">
            <a:extLst>
              <a:ext uri="{FF2B5EF4-FFF2-40B4-BE49-F238E27FC236}">
                <a16:creationId xmlns:a16="http://schemas.microsoft.com/office/drawing/2014/main" id="{0FB0E4E4-6162-8613-7130-C5D7D28D4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06840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8" name="Right Triangle 717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AC3DC08-082C-4F16-9943-8E03E9C50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6300">
                <a:latin typeface="Times New Roman" panose="02020603050405020304" pitchFamily="18" charset="0"/>
              </a:rPr>
              <a:t>Presentations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B8E5AEE-554C-41F8-9AF7-78794BAC69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altLang="en-US" sz="2100">
                <a:latin typeface="Times New Roman" panose="02020603050405020304" pitchFamily="18" charset="0"/>
              </a:rPr>
              <a:t>Subject and content</a:t>
            </a:r>
          </a:p>
          <a:p>
            <a:pPr eaLnBrk="1" hangingPunct="1"/>
            <a:r>
              <a:rPr lang="it-IT" altLang="en-US" sz="2100">
                <a:latin typeface="Times New Roman" panose="02020603050405020304" pitchFamily="18" charset="0"/>
              </a:rPr>
              <a:t>Slides</a:t>
            </a:r>
          </a:p>
          <a:p>
            <a:pPr eaLnBrk="1" hangingPunct="1"/>
            <a:r>
              <a:rPr lang="it-IT" altLang="en-US" sz="2100">
                <a:latin typeface="Times New Roman" panose="02020603050405020304" pitchFamily="18" charset="0"/>
              </a:rPr>
              <a:t>Voice</a:t>
            </a:r>
          </a:p>
          <a:p>
            <a:pPr eaLnBrk="1" hangingPunct="1"/>
            <a:r>
              <a:rPr lang="it-IT" altLang="en-US" sz="2100">
                <a:latin typeface="Times New Roman" panose="02020603050405020304" pitchFamily="18" charset="0"/>
              </a:rPr>
              <a:t>Body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9226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58533AC-1D61-4391-8ED2-3D9220518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492" y="1444741"/>
            <a:ext cx="7018398" cy="1041901"/>
          </a:xfrm>
        </p:spPr>
        <p:txBody>
          <a:bodyPr>
            <a:normAutofit/>
          </a:bodyPr>
          <a:lstStyle/>
          <a:p>
            <a:pPr eaLnBrk="1" hangingPunct="1"/>
            <a:br>
              <a:rPr lang="it-IT" altLang="en-US" sz="2200"/>
            </a:br>
            <a:r>
              <a:rPr lang="it-IT" altLang="en-US" sz="2200">
                <a:latin typeface="Times New Roman" panose="02020603050405020304" pitchFamily="18" charset="0"/>
              </a:rPr>
              <a:t>Delivery</a:t>
            </a:r>
            <a:r>
              <a:rPr lang="it-IT" altLang="en-US" sz="2200"/>
              <a:t> </a:t>
            </a:r>
            <a:br>
              <a:rPr lang="it-IT" altLang="en-US" sz="2200"/>
            </a:br>
            <a:endParaRPr lang="it-IT" altLang="en-US" sz="220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EFA38DE-B03A-477E-80D5-6032C4EEA9D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89492" y="2701427"/>
            <a:ext cx="3362493" cy="269996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Voice</a:t>
            </a:r>
          </a:p>
          <a:p>
            <a:pPr eaLnBrk="1" hangingPunct="1">
              <a:buFontTx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Projection</a:t>
            </a:r>
          </a:p>
          <a:p>
            <a:pPr eaLnBrk="1" hangingPunct="1">
              <a:buFontTx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Energy</a:t>
            </a:r>
          </a:p>
          <a:p>
            <a:pPr eaLnBrk="1" hangingPunct="1">
              <a:buFontTx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Expression</a:t>
            </a:r>
          </a:p>
          <a:p>
            <a:pPr eaLnBrk="1" hangingPunct="1">
              <a:buFontTx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Pace</a:t>
            </a:r>
          </a:p>
          <a:p>
            <a:pPr eaLnBrk="1" hangingPunct="1">
              <a:buFontTx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Intonation</a:t>
            </a:r>
          </a:p>
          <a:p>
            <a:pPr eaLnBrk="1" hangingPunct="1">
              <a:buFontTx/>
              <a:buNone/>
            </a:pPr>
            <a:endParaRPr lang="it-IT" altLang="en-US" sz="1700" dirty="0"/>
          </a:p>
          <a:p>
            <a:pPr eaLnBrk="1" hangingPunct="1">
              <a:buFontTx/>
              <a:buNone/>
            </a:pPr>
            <a:endParaRPr lang="it-IT" altLang="en-US" sz="1700" dirty="0"/>
          </a:p>
          <a:p>
            <a:pPr eaLnBrk="1" hangingPunct="1"/>
            <a:endParaRPr lang="it-IT" altLang="en-US" sz="1700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1019578-F63A-4032-BBAB-5C22868E2F6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92015" y="2701427"/>
            <a:ext cx="3415875" cy="269996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Body Language</a:t>
            </a:r>
          </a:p>
          <a:p>
            <a:pPr eaLnBrk="1" hangingPunct="1">
              <a:buFontTx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Stance</a:t>
            </a:r>
          </a:p>
          <a:p>
            <a:pPr eaLnBrk="1" hangingPunct="1">
              <a:buFontTx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Eye contact</a:t>
            </a:r>
          </a:p>
          <a:p>
            <a:pPr eaLnBrk="1" hangingPunct="1">
              <a:buFontTx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Facial expressions</a:t>
            </a:r>
          </a:p>
          <a:p>
            <a:pPr eaLnBrk="1" hangingPunct="1">
              <a:buFontTx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Gestures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ight Triangle 922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D621FF73-FA10-46E8-94AF-4660DE582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3500">
                <a:latin typeface="Times New Roman" panose="02020603050405020304" pitchFamily="18" charset="0"/>
              </a:rPr>
              <a:t>Using your Voice in Presentations</a:t>
            </a:r>
            <a:br>
              <a:rPr lang="it-IT" altLang="en-US" sz="3500">
                <a:latin typeface="Times New Roman" panose="02020603050405020304" pitchFamily="18" charset="0"/>
              </a:rPr>
            </a:br>
            <a:endParaRPr lang="en-US" altLang="en-US" sz="35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8E2E499-CDF5-4DB4-82A6-6C603732C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pPr eaLnBrk="1" hangingPunct="1">
              <a:buFontTx/>
              <a:buNone/>
            </a:pPr>
            <a:endParaRPr lang="it-IT" altLang="en-US" sz="2100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sz="2100">
                <a:latin typeface="Times New Roman" panose="02020603050405020304" pitchFamily="18" charset="0"/>
              </a:rPr>
              <a:t>Chunking</a:t>
            </a:r>
          </a:p>
          <a:p>
            <a:pPr eaLnBrk="1" hangingPunct="1"/>
            <a:r>
              <a:rPr lang="it-IT" altLang="en-US" sz="2100">
                <a:latin typeface="Times New Roman" panose="02020603050405020304" pitchFamily="18" charset="0"/>
              </a:rPr>
              <a:t>Pausing</a:t>
            </a:r>
          </a:p>
          <a:p>
            <a:pPr eaLnBrk="1" hangingPunct="1"/>
            <a:r>
              <a:rPr lang="it-IT" altLang="en-US" sz="2100">
                <a:latin typeface="Times New Roman" panose="02020603050405020304" pitchFamily="18" charset="0"/>
              </a:rPr>
              <a:t>Stress </a:t>
            </a:r>
          </a:p>
          <a:p>
            <a:pPr eaLnBrk="1" hangingPunct="1"/>
            <a:r>
              <a:rPr lang="it-IT" altLang="en-US" sz="2100">
                <a:latin typeface="Times New Roman" panose="02020603050405020304" pitchFamily="18" charset="0"/>
              </a:rPr>
              <a:t>Intonation</a:t>
            </a:r>
          </a:p>
          <a:p>
            <a:pPr eaLnBrk="1" hangingPunct="1">
              <a:buFontTx/>
              <a:buNone/>
            </a:pPr>
            <a:endParaRPr lang="it-IT" altLang="en-US"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699</Words>
  <Application>Microsoft Office PowerPoint</Application>
  <PresentationFormat>Presentazione su schermo (4:3)</PresentationFormat>
  <Paragraphs>158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Georgia Pro</vt:lpstr>
      <vt:lpstr>Times New Roman</vt:lpstr>
      <vt:lpstr>Office Theme</vt:lpstr>
      <vt:lpstr>Listening and Speaking</vt:lpstr>
      <vt:lpstr>Homework for today</vt:lpstr>
      <vt:lpstr>4 minute interview</vt:lpstr>
      <vt:lpstr>Topics</vt:lpstr>
      <vt:lpstr>Ask yourselves</vt:lpstr>
      <vt:lpstr>Research</vt:lpstr>
      <vt:lpstr>Presentations</vt:lpstr>
      <vt:lpstr> Delivery  </vt:lpstr>
      <vt:lpstr>Using your Voice in Presentations </vt:lpstr>
      <vt:lpstr>How to get and keep your audience’s attention….</vt:lpstr>
      <vt:lpstr>Answers</vt:lpstr>
      <vt:lpstr>TED X Nancy Duarte</vt:lpstr>
      <vt:lpstr>Understanding the rise of China Martin Jacques, www.ted.com  https://www.ted.com/talks/martin_jacques_understanding_the_rise_of_china</vt:lpstr>
      <vt:lpstr>Presentazione standard di PowerPoint</vt:lpstr>
      <vt:lpstr>Chunking and stress</vt:lpstr>
      <vt:lpstr>Mark the stresses</vt:lpstr>
      <vt:lpstr>Presentazione standard di PowerPoint</vt:lpstr>
      <vt:lpstr>Chunk and stress</vt:lpstr>
      <vt:lpstr>Presentazione standard di PowerPoint</vt:lpstr>
      <vt:lpstr>Homework for lesson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and Speaking</dc:title>
  <dc:creator>Elizabeth Sherman</dc:creator>
  <cp:lastModifiedBy>Elizabeth Sherman</cp:lastModifiedBy>
  <cp:revision>15</cp:revision>
  <dcterms:created xsi:type="dcterms:W3CDTF">2020-04-29T06:57:41Z</dcterms:created>
  <dcterms:modified xsi:type="dcterms:W3CDTF">2024-04-27T14:32:33Z</dcterms:modified>
</cp:coreProperties>
</file>