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13"/>
  </p:notesMasterIdLst>
  <p:handoutMasterIdLst>
    <p:handoutMasterId r:id="rId14"/>
  </p:handoutMasterIdLst>
  <p:sldIdLst>
    <p:sldId id="259" r:id="rId2"/>
    <p:sldId id="353" r:id="rId3"/>
    <p:sldId id="358" r:id="rId4"/>
    <p:sldId id="283" r:id="rId5"/>
    <p:sldId id="285" r:id="rId6"/>
    <p:sldId id="262" r:id="rId7"/>
    <p:sldId id="280" r:id="rId8"/>
    <p:sldId id="354" r:id="rId9"/>
    <p:sldId id="355" r:id="rId10"/>
    <p:sldId id="356" r:id="rId11"/>
    <p:sldId id="35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9" autoAdjust="0"/>
    <p:restoredTop sz="94660"/>
  </p:normalViewPr>
  <p:slideViewPr>
    <p:cSldViewPr>
      <p:cViewPr varScale="1">
        <p:scale>
          <a:sx n="78" d="100"/>
          <a:sy n="78" d="100"/>
        </p:scale>
        <p:origin x="100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3BB60A-E472-42D6-A430-49680AFFEA46}" type="doc">
      <dgm:prSet loTypeId="urn:microsoft.com/office/officeart/2008/layout/LinedList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F503F4F-6FEF-4D85-8474-C8D29929BFAE}">
      <dgm:prSet/>
      <dgm:spPr/>
      <dgm:t>
        <a:bodyPr/>
        <a:lstStyle/>
        <a:p>
          <a:r>
            <a:rPr lang="en-US" b="1" dirty="0"/>
            <a:t>Homework Lesson 8</a:t>
          </a:r>
        </a:p>
      </dgm:t>
    </dgm:pt>
    <dgm:pt modelId="{323832D9-211A-4B12-B60C-08752AD3D16C}" type="parTrans" cxnId="{1AA3BDD2-F593-4FFF-8DDB-1B94C4B0436B}">
      <dgm:prSet/>
      <dgm:spPr/>
      <dgm:t>
        <a:bodyPr/>
        <a:lstStyle/>
        <a:p>
          <a:endParaRPr lang="en-US"/>
        </a:p>
      </dgm:t>
    </dgm:pt>
    <dgm:pt modelId="{ED6B229B-3A6F-45D3-8003-F9DD4EFD3540}" type="sibTrans" cxnId="{1AA3BDD2-F593-4FFF-8DDB-1B94C4B0436B}">
      <dgm:prSet/>
      <dgm:spPr/>
      <dgm:t>
        <a:bodyPr/>
        <a:lstStyle/>
        <a:p>
          <a:endParaRPr lang="en-US"/>
        </a:p>
      </dgm:t>
    </dgm:pt>
    <dgm:pt modelId="{88C5B70D-327D-4B39-80C3-51CB1CBE8797}">
      <dgm:prSet/>
      <dgm:spPr/>
      <dgm:t>
        <a:bodyPr/>
        <a:lstStyle/>
        <a:p>
          <a:r>
            <a:rPr lang="en-US"/>
            <a:t>Pg 49 Stages of the memory process</a:t>
          </a:r>
        </a:p>
      </dgm:t>
    </dgm:pt>
    <dgm:pt modelId="{DC9C72A1-F188-4DDB-B4C4-D2C321FF020A}" type="parTrans" cxnId="{8A79AADF-646C-42B1-8438-80AD88039D49}">
      <dgm:prSet/>
      <dgm:spPr/>
      <dgm:t>
        <a:bodyPr/>
        <a:lstStyle/>
        <a:p>
          <a:endParaRPr lang="en-US"/>
        </a:p>
      </dgm:t>
    </dgm:pt>
    <dgm:pt modelId="{3F16CCAD-79F4-4003-876D-4E713E49D807}" type="sibTrans" cxnId="{8A79AADF-646C-42B1-8438-80AD88039D49}">
      <dgm:prSet/>
      <dgm:spPr/>
      <dgm:t>
        <a:bodyPr/>
        <a:lstStyle/>
        <a:p>
          <a:endParaRPr lang="en-US"/>
        </a:p>
      </dgm:t>
    </dgm:pt>
    <dgm:pt modelId="{8C1FCBF3-E9D5-4303-A7C2-F22D4C7AD62E}">
      <dgm:prSet/>
      <dgm:spPr/>
      <dgm:t>
        <a:bodyPr/>
        <a:lstStyle/>
        <a:p>
          <a:r>
            <a:rPr lang="en-US"/>
            <a:t>Exercises pg. 50, </a:t>
          </a:r>
        </a:p>
      </dgm:t>
    </dgm:pt>
    <dgm:pt modelId="{010BE66A-F162-4EFE-B3F3-F2D95B03C9C5}" type="parTrans" cxnId="{0471B930-7DDA-4875-9881-601E81524867}">
      <dgm:prSet/>
      <dgm:spPr/>
      <dgm:t>
        <a:bodyPr/>
        <a:lstStyle/>
        <a:p>
          <a:endParaRPr lang="en-US"/>
        </a:p>
      </dgm:t>
    </dgm:pt>
    <dgm:pt modelId="{73C6CE6D-386C-4155-B2BC-E2ACFE8F20C6}" type="sibTrans" cxnId="{0471B930-7DDA-4875-9881-601E81524867}">
      <dgm:prSet/>
      <dgm:spPr/>
      <dgm:t>
        <a:bodyPr/>
        <a:lstStyle/>
        <a:p>
          <a:endParaRPr lang="en-US"/>
        </a:p>
      </dgm:t>
    </dgm:pt>
    <dgm:pt modelId="{3F3398C6-8E5F-4E2E-AD02-FEDF2A1AC39E}">
      <dgm:prSet/>
      <dgm:spPr/>
      <dgm:t>
        <a:bodyPr/>
        <a:lstStyle/>
        <a:p>
          <a:r>
            <a:rPr lang="en-US"/>
            <a:t>reading on pg 51-2 Fracking – the future</a:t>
          </a:r>
        </a:p>
      </dgm:t>
    </dgm:pt>
    <dgm:pt modelId="{71D7D904-7BFC-4111-B0BC-DD1B28D3CE22}" type="parTrans" cxnId="{EF5CBE7B-CF38-4DC5-8DF1-15AD5B3DE8F5}">
      <dgm:prSet/>
      <dgm:spPr/>
      <dgm:t>
        <a:bodyPr/>
        <a:lstStyle/>
        <a:p>
          <a:endParaRPr lang="en-US"/>
        </a:p>
      </dgm:t>
    </dgm:pt>
    <dgm:pt modelId="{A49C74ED-4E19-473A-89E3-DBFBB81F2BEE}" type="sibTrans" cxnId="{EF5CBE7B-CF38-4DC5-8DF1-15AD5B3DE8F5}">
      <dgm:prSet/>
      <dgm:spPr/>
      <dgm:t>
        <a:bodyPr/>
        <a:lstStyle/>
        <a:p>
          <a:endParaRPr lang="en-US"/>
        </a:p>
      </dgm:t>
    </dgm:pt>
    <dgm:pt modelId="{F04CBFD0-3F21-49BC-A897-F918D5457367}">
      <dgm:prSet/>
      <dgm:spPr/>
      <dgm:t>
        <a:bodyPr/>
        <a:lstStyle/>
        <a:p>
          <a:r>
            <a:rPr lang="en-US"/>
            <a:t>(research the latest on Fracking and where it is being done)</a:t>
          </a:r>
        </a:p>
      </dgm:t>
    </dgm:pt>
    <dgm:pt modelId="{E6A3FA50-CE3D-45F3-930A-94C65B5329F8}" type="parTrans" cxnId="{F1A560FF-1E55-4F87-BABB-09D111E92DBB}">
      <dgm:prSet/>
      <dgm:spPr/>
      <dgm:t>
        <a:bodyPr/>
        <a:lstStyle/>
        <a:p>
          <a:endParaRPr lang="en-US"/>
        </a:p>
      </dgm:t>
    </dgm:pt>
    <dgm:pt modelId="{A0F0458D-5CDB-475E-8A5C-25D158DF36B1}" type="sibTrans" cxnId="{F1A560FF-1E55-4F87-BABB-09D111E92DBB}">
      <dgm:prSet/>
      <dgm:spPr/>
      <dgm:t>
        <a:bodyPr/>
        <a:lstStyle/>
        <a:p>
          <a:endParaRPr lang="en-US"/>
        </a:p>
      </dgm:t>
    </dgm:pt>
    <dgm:pt modelId="{E9E6D83C-532D-47C2-93C3-65F875EB78C3}">
      <dgm:prSet/>
      <dgm:spPr/>
      <dgm:t>
        <a:bodyPr/>
        <a:lstStyle/>
        <a:p>
          <a:r>
            <a:rPr lang="en-US"/>
            <a:t>prepare a summary of one paragraph of the article</a:t>
          </a:r>
        </a:p>
      </dgm:t>
    </dgm:pt>
    <dgm:pt modelId="{5E91B1BD-D04C-48CD-A529-9C6715960AF2}" type="parTrans" cxnId="{960E2B8E-D0D9-4F05-8590-F408A9EF79AB}">
      <dgm:prSet/>
      <dgm:spPr/>
      <dgm:t>
        <a:bodyPr/>
        <a:lstStyle/>
        <a:p>
          <a:endParaRPr lang="en-US"/>
        </a:p>
      </dgm:t>
    </dgm:pt>
    <dgm:pt modelId="{EFC191E0-1EFF-464F-B925-8FA24896A984}" type="sibTrans" cxnId="{960E2B8E-D0D9-4F05-8590-F408A9EF79AB}">
      <dgm:prSet/>
      <dgm:spPr/>
      <dgm:t>
        <a:bodyPr/>
        <a:lstStyle/>
        <a:p>
          <a:endParaRPr lang="en-US"/>
        </a:p>
      </dgm:t>
    </dgm:pt>
    <dgm:pt modelId="{A75922D0-5517-4FA1-9FF6-F0BA7EF01A2A}">
      <dgm:prSet/>
      <dgm:spPr/>
      <dgm:t>
        <a:bodyPr/>
        <a:lstStyle/>
        <a:p>
          <a:r>
            <a:rPr lang="en-US"/>
            <a:t>Exercises pg. 54-55</a:t>
          </a:r>
        </a:p>
      </dgm:t>
    </dgm:pt>
    <dgm:pt modelId="{577A1400-8729-4CF9-BB0F-E7296C37006C}" type="parTrans" cxnId="{8B52ED1C-3C52-4944-9958-3FD0FCEA4003}">
      <dgm:prSet/>
      <dgm:spPr/>
      <dgm:t>
        <a:bodyPr/>
        <a:lstStyle/>
        <a:p>
          <a:endParaRPr lang="en-US"/>
        </a:p>
      </dgm:t>
    </dgm:pt>
    <dgm:pt modelId="{9EF9E50D-D340-429A-A440-23BBDDAEAD61}" type="sibTrans" cxnId="{8B52ED1C-3C52-4944-9958-3FD0FCEA4003}">
      <dgm:prSet/>
      <dgm:spPr/>
      <dgm:t>
        <a:bodyPr/>
        <a:lstStyle/>
        <a:p>
          <a:endParaRPr lang="en-US"/>
        </a:p>
      </dgm:t>
    </dgm:pt>
    <dgm:pt modelId="{9DDDABC5-E747-4046-9330-D1284B2589C8}" type="pres">
      <dgm:prSet presAssocID="{413BB60A-E472-42D6-A430-49680AFFEA46}" presName="vert0" presStyleCnt="0">
        <dgm:presLayoutVars>
          <dgm:dir/>
          <dgm:animOne val="branch"/>
          <dgm:animLvl val="lvl"/>
        </dgm:presLayoutVars>
      </dgm:prSet>
      <dgm:spPr/>
    </dgm:pt>
    <dgm:pt modelId="{E7A825E1-3D34-41A6-B1D2-57E42F908D97}" type="pres">
      <dgm:prSet presAssocID="{FF503F4F-6FEF-4D85-8474-C8D29929BFAE}" presName="thickLine" presStyleLbl="alignNode1" presStyleIdx="0" presStyleCnt="1"/>
      <dgm:spPr/>
    </dgm:pt>
    <dgm:pt modelId="{25BDED79-4DF2-4E01-B73A-1C153DEF1617}" type="pres">
      <dgm:prSet presAssocID="{FF503F4F-6FEF-4D85-8474-C8D29929BFAE}" presName="horz1" presStyleCnt="0"/>
      <dgm:spPr/>
    </dgm:pt>
    <dgm:pt modelId="{2ED8085A-EA2E-46B2-ADE2-5393AE06D203}" type="pres">
      <dgm:prSet presAssocID="{FF503F4F-6FEF-4D85-8474-C8D29929BFAE}" presName="tx1" presStyleLbl="revTx" presStyleIdx="0" presStyleCnt="7"/>
      <dgm:spPr/>
    </dgm:pt>
    <dgm:pt modelId="{C0400AE1-1A0D-4BBF-B0A9-CCC47F2131A9}" type="pres">
      <dgm:prSet presAssocID="{FF503F4F-6FEF-4D85-8474-C8D29929BFAE}" presName="vert1" presStyleCnt="0"/>
      <dgm:spPr/>
    </dgm:pt>
    <dgm:pt modelId="{C4023A50-9E8D-4F88-8A06-46308DEA89DD}" type="pres">
      <dgm:prSet presAssocID="{88C5B70D-327D-4B39-80C3-51CB1CBE8797}" presName="vertSpace2a" presStyleCnt="0"/>
      <dgm:spPr/>
    </dgm:pt>
    <dgm:pt modelId="{EFEF6690-819F-44F4-A703-BE69E59B1EE0}" type="pres">
      <dgm:prSet presAssocID="{88C5B70D-327D-4B39-80C3-51CB1CBE8797}" presName="horz2" presStyleCnt="0"/>
      <dgm:spPr/>
    </dgm:pt>
    <dgm:pt modelId="{285D8312-933C-40EA-B6B6-D35DCDCBC8AA}" type="pres">
      <dgm:prSet presAssocID="{88C5B70D-327D-4B39-80C3-51CB1CBE8797}" presName="horzSpace2" presStyleCnt="0"/>
      <dgm:spPr/>
    </dgm:pt>
    <dgm:pt modelId="{B85D9A4A-C2F8-47CA-B5E4-7DD762BB525F}" type="pres">
      <dgm:prSet presAssocID="{88C5B70D-327D-4B39-80C3-51CB1CBE8797}" presName="tx2" presStyleLbl="revTx" presStyleIdx="1" presStyleCnt="7"/>
      <dgm:spPr/>
    </dgm:pt>
    <dgm:pt modelId="{6A38D762-03FB-4AC8-98E6-3821BB7173E5}" type="pres">
      <dgm:prSet presAssocID="{88C5B70D-327D-4B39-80C3-51CB1CBE8797}" presName="vert2" presStyleCnt="0"/>
      <dgm:spPr/>
    </dgm:pt>
    <dgm:pt modelId="{ADA35820-A05C-4AF1-A014-9247A6CFA2AA}" type="pres">
      <dgm:prSet presAssocID="{88C5B70D-327D-4B39-80C3-51CB1CBE8797}" presName="thinLine2b" presStyleLbl="callout" presStyleIdx="0" presStyleCnt="6"/>
      <dgm:spPr/>
    </dgm:pt>
    <dgm:pt modelId="{D0971843-F92B-44C9-A679-64DCAE0A514C}" type="pres">
      <dgm:prSet presAssocID="{88C5B70D-327D-4B39-80C3-51CB1CBE8797}" presName="vertSpace2b" presStyleCnt="0"/>
      <dgm:spPr/>
    </dgm:pt>
    <dgm:pt modelId="{C855339F-2B84-4108-AC3E-49FDB6C07FA4}" type="pres">
      <dgm:prSet presAssocID="{8C1FCBF3-E9D5-4303-A7C2-F22D4C7AD62E}" presName="horz2" presStyleCnt="0"/>
      <dgm:spPr/>
    </dgm:pt>
    <dgm:pt modelId="{4D0C99A6-2EA6-4E20-A428-1A6204CBAB23}" type="pres">
      <dgm:prSet presAssocID="{8C1FCBF3-E9D5-4303-A7C2-F22D4C7AD62E}" presName="horzSpace2" presStyleCnt="0"/>
      <dgm:spPr/>
    </dgm:pt>
    <dgm:pt modelId="{440FCE73-8287-44E3-B2C4-0161C88841B8}" type="pres">
      <dgm:prSet presAssocID="{8C1FCBF3-E9D5-4303-A7C2-F22D4C7AD62E}" presName="tx2" presStyleLbl="revTx" presStyleIdx="2" presStyleCnt="7"/>
      <dgm:spPr/>
    </dgm:pt>
    <dgm:pt modelId="{E8DEB24F-15E9-407C-A687-E645CEAC69BA}" type="pres">
      <dgm:prSet presAssocID="{8C1FCBF3-E9D5-4303-A7C2-F22D4C7AD62E}" presName="vert2" presStyleCnt="0"/>
      <dgm:spPr/>
    </dgm:pt>
    <dgm:pt modelId="{1232F526-B465-492F-BE76-6E7473C2727C}" type="pres">
      <dgm:prSet presAssocID="{8C1FCBF3-E9D5-4303-A7C2-F22D4C7AD62E}" presName="thinLine2b" presStyleLbl="callout" presStyleIdx="1" presStyleCnt="6"/>
      <dgm:spPr/>
    </dgm:pt>
    <dgm:pt modelId="{A1EBC438-CB92-4809-8C51-0B4FB5CF74CE}" type="pres">
      <dgm:prSet presAssocID="{8C1FCBF3-E9D5-4303-A7C2-F22D4C7AD62E}" presName="vertSpace2b" presStyleCnt="0"/>
      <dgm:spPr/>
    </dgm:pt>
    <dgm:pt modelId="{76012F14-61F9-44A6-9D5F-1928B4F773F3}" type="pres">
      <dgm:prSet presAssocID="{3F3398C6-8E5F-4E2E-AD02-FEDF2A1AC39E}" presName="horz2" presStyleCnt="0"/>
      <dgm:spPr/>
    </dgm:pt>
    <dgm:pt modelId="{733E4F89-3C08-49A5-9DDA-A8A1703845E8}" type="pres">
      <dgm:prSet presAssocID="{3F3398C6-8E5F-4E2E-AD02-FEDF2A1AC39E}" presName="horzSpace2" presStyleCnt="0"/>
      <dgm:spPr/>
    </dgm:pt>
    <dgm:pt modelId="{AE808279-F06E-4D8A-8C3D-A0F21569FAB9}" type="pres">
      <dgm:prSet presAssocID="{3F3398C6-8E5F-4E2E-AD02-FEDF2A1AC39E}" presName="tx2" presStyleLbl="revTx" presStyleIdx="3" presStyleCnt="7"/>
      <dgm:spPr/>
    </dgm:pt>
    <dgm:pt modelId="{C3F78558-1D42-4000-925D-D5AE4C93AC18}" type="pres">
      <dgm:prSet presAssocID="{3F3398C6-8E5F-4E2E-AD02-FEDF2A1AC39E}" presName="vert2" presStyleCnt="0"/>
      <dgm:spPr/>
    </dgm:pt>
    <dgm:pt modelId="{DFCCC525-2B64-4C3C-A9D7-5795725FF47F}" type="pres">
      <dgm:prSet presAssocID="{3F3398C6-8E5F-4E2E-AD02-FEDF2A1AC39E}" presName="thinLine2b" presStyleLbl="callout" presStyleIdx="2" presStyleCnt="6"/>
      <dgm:spPr/>
    </dgm:pt>
    <dgm:pt modelId="{6F9BED3F-E62D-4A4D-BC77-C92153579099}" type="pres">
      <dgm:prSet presAssocID="{3F3398C6-8E5F-4E2E-AD02-FEDF2A1AC39E}" presName="vertSpace2b" presStyleCnt="0"/>
      <dgm:spPr/>
    </dgm:pt>
    <dgm:pt modelId="{942F525E-1E65-4206-9269-A64BCF5B8E70}" type="pres">
      <dgm:prSet presAssocID="{F04CBFD0-3F21-49BC-A897-F918D5457367}" presName="horz2" presStyleCnt="0"/>
      <dgm:spPr/>
    </dgm:pt>
    <dgm:pt modelId="{C540A015-EFFB-42D4-A8CC-E24170E70CE3}" type="pres">
      <dgm:prSet presAssocID="{F04CBFD0-3F21-49BC-A897-F918D5457367}" presName="horzSpace2" presStyleCnt="0"/>
      <dgm:spPr/>
    </dgm:pt>
    <dgm:pt modelId="{7AEBE754-52FF-45B1-9CD4-8D8D5423A610}" type="pres">
      <dgm:prSet presAssocID="{F04CBFD0-3F21-49BC-A897-F918D5457367}" presName="tx2" presStyleLbl="revTx" presStyleIdx="4" presStyleCnt="7"/>
      <dgm:spPr/>
    </dgm:pt>
    <dgm:pt modelId="{3AF50396-8B94-4E0A-BEEC-BAE164F3AE50}" type="pres">
      <dgm:prSet presAssocID="{F04CBFD0-3F21-49BC-A897-F918D5457367}" presName="vert2" presStyleCnt="0"/>
      <dgm:spPr/>
    </dgm:pt>
    <dgm:pt modelId="{1F7CFE5D-97EA-432B-9D47-34AF36104308}" type="pres">
      <dgm:prSet presAssocID="{F04CBFD0-3F21-49BC-A897-F918D5457367}" presName="thinLine2b" presStyleLbl="callout" presStyleIdx="3" presStyleCnt="6"/>
      <dgm:spPr/>
    </dgm:pt>
    <dgm:pt modelId="{ADE6D1E5-9BCA-4F60-8766-98F1630E745F}" type="pres">
      <dgm:prSet presAssocID="{F04CBFD0-3F21-49BC-A897-F918D5457367}" presName="vertSpace2b" presStyleCnt="0"/>
      <dgm:spPr/>
    </dgm:pt>
    <dgm:pt modelId="{68DE3261-35A3-4C5C-9E12-73AE28B4CD0E}" type="pres">
      <dgm:prSet presAssocID="{E9E6D83C-532D-47C2-93C3-65F875EB78C3}" presName="horz2" presStyleCnt="0"/>
      <dgm:spPr/>
    </dgm:pt>
    <dgm:pt modelId="{BA0B2409-7316-4F62-A4D3-BA8319023C3C}" type="pres">
      <dgm:prSet presAssocID="{E9E6D83C-532D-47C2-93C3-65F875EB78C3}" presName="horzSpace2" presStyleCnt="0"/>
      <dgm:spPr/>
    </dgm:pt>
    <dgm:pt modelId="{84D65F14-847D-4DDD-8B83-9A224057E99E}" type="pres">
      <dgm:prSet presAssocID="{E9E6D83C-532D-47C2-93C3-65F875EB78C3}" presName="tx2" presStyleLbl="revTx" presStyleIdx="5" presStyleCnt="7"/>
      <dgm:spPr/>
    </dgm:pt>
    <dgm:pt modelId="{E7D87087-E4B3-4E28-98A9-E685ABB5638C}" type="pres">
      <dgm:prSet presAssocID="{E9E6D83C-532D-47C2-93C3-65F875EB78C3}" presName="vert2" presStyleCnt="0"/>
      <dgm:spPr/>
    </dgm:pt>
    <dgm:pt modelId="{1B360442-7A35-4F32-ABCA-98B13295EE4A}" type="pres">
      <dgm:prSet presAssocID="{E9E6D83C-532D-47C2-93C3-65F875EB78C3}" presName="thinLine2b" presStyleLbl="callout" presStyleIdx="4" presStyleCnt="6"/>
      <dgm:spPr/>
    </dgm:pt>
    <dgm:pt modelId="{3F111915-0F92-48DF-A2B3-00DBC9030DEB}" type="pres">
      <dgm:prSet presAssocID="{E9E6D83C-532D-47C2-93C3-65F875EB78C3}" presName="vertSpace2b" presStyleCnt="0"/>
      <dgm:spPr/>
    </dgm:pt>
    <dgm:pt modelId="{00574301-E9C7-456D-A0FD-EB51AA696B40}" type="pres">
      <dgm:prSet presAssocID="{A75922D0-5517-4FA1-9FF6-F0BA7EF01A2A}" presName="horz2" presStyleCnt="0"/>
      <dgm:spPr/>
    </dgm:pt>
    <dgm:pt modelId="{2A535687-7FF3-499F-9B34-7477815F1CD6}" type="pres">
      <dgm:prSet presAssocID="{A75922D0-5517-4FA1-9FF6-F0BA7EF01A2A}" presName="horzSpace2" presStyleCnt="0"/>
      <dgm:spPr/>
    </dgm:pt>
    <dgm:pt modelId="{C54430F1-C270-41B1-8157-4FC91B3F5178}" type="pres">
      <dgm:prSet presAssocID="{A75922D0-5517-4FA1-9FF6-F0BA7EF01A2A}" presName="tx2" presStyleLbl="revTx" presStyleIdx="6" presStyleCnt="7"/>
      <dgm:spPr/>
    </dgm:pt>
    <dgm:pt modelId="{5AB74CEB-92BC-47DF-9AD6-C45901657BCA}" type="pres">
      <dgm:prSet presAssocID="{A75922D0-5517-4FA1-9FF6-F0BA7EF01A2A}" presName="vert2" presStyleCnt="0"/>
      <dgm:spPr/>
    </dgm:pt>
    <dgm:pt modelId="{A0326BAA-96A9-4FBB-985D-313F8B087E6F}" type="pres">
      <dgm:prSet presAssocID="{A75922D0-5517-4FA1-9FF6-F0BA7EF01A2A}" presName="thinLine2b" presStyleLbl="callout" presStyleIdx="5" presStyleCnt="6"/>
      <dgm:spPr/>
    </dgm:pt>
    <dgm:pt modelId="{EB938132-784C-4A2A-9A64-BB04A8B2F1E5}" type="pres">
      <dgm:prSet presAssocID="{A75922D0-5517-4FA1-9FF6-F0BA7EF01A2A}" presName="vertSpace2b" presStyleCnt="0"/>
      <dgm:spPr/>
    </dgm:pt>
  </dgm:ptLst>
  <dgm:cxnLst>
    <dgm:cxn modelId="{12C19C13-9CD7-4FAE-9117-E3B7FB0793D5}" type="presOf" srcId="{FF503F4F-6FEF-4D85-8474-C8D29929BFAE}" destId="{2ED8085A-EA2E-46B2-ADE2-5393AE06D203}" srcOrd="0" destOrd="0" presId="urn:microsoft.com/office/officeart/2008/layout/LinedList"/>
    <dgm:cxn modelId="{8B52ED1C-3C52-4944-9958-3FD0FCEA4003}" srcId="{FF503F4F-6FEF-4D85-8474-C8D29929BFAE}" destId="{A75922D0-5517-4FA1-9FF6-F0BA7EF01A2A}" srcOrd="5" destOrd="0" parTransId="{577A1400-8729-4CF9-BB0F-E7296C37006C}" sibTransId="{9EF9E50D-D340-429A-A440-23BBDDAEAD61}"/>
    <dgm:cxn modelId="{BCA9EC24-A24B-4B1E-BF19-6C6017B92C01}" type="presOf" srcId="{413BB60A-E472-42D6-A430-49680AFFEA46}" destId="{9DDDABC5-E747-4046-9330-D1284B2589C8}" srcOrd="0" destOrd="0" presId="urn:microsoft.com/office/officeart/2008/layout/LinedList"/>
    <dgm:cxn modelId="{0471B930-7DDA-4875-9881-601E81524867}" srcId="{FF503F4F-6FEF-4D85-8474-C8D29929BFAE}" destId="{8C1FCBF3-E9D5-4303-A7C2-F22D4C7AD62E}" srcOrd="1" destOrd="0" parTransId="{010BE66A-F162-4EFE-B3F3-F2D95B03C9C5}" sibTransId="{73C6CE6D-386C-4155-B2BC-E2ACFE8F20C6}"/>
    <dgm:cxn modelId="{53E33035-6137-4359-B4CD-09C8D0D42FC4}" type="presOf" srcId="{8C1FCBF3-E9D5-4303-A7C2-F22D4C7AD62E}" destId="{440FCE73-8287-44E3-B2C4-0161C88841B8}" srcOrd="0" destOrd="0" presId="urn:microsoft.com/office/officeart/2008/layout/LinedList"/>
    <dgm:cxn modelId="{EC01FE36-E341-471F-88C7-CF10B930C3F5}" type="presOf" srcId="{E9E6D83C-532D-47C2-93C3-65F875EB78C3}" destId="{84D65F14-847D-4DDD-8B83-9A224057E99E}" srcOrd="0" destOrd="0" presId="urn:microsoft.com/office/officeart/2008/layout/LinedList"/>
    <dgm:cxn modelId="{EF6B9E38-FA97-4775-AEB6-BFA3CF77EABF}" type="presOf" srcId="{A75922D0-5517-4FA1-9FF6-F0BA7EF01A2A}" destId="{C54430F1-C270-41B1-8157-4FC91B3F5178}" srcOrd="0" destOrd="0" presId="urn:microsoft.com/office/officeart/2008/layout/LinedList"/>
    <dgm:cxn modelId="{FF437760-97D5-45FA-8FA4-578C886E1228}" type="presOf" srcId="{F04CBFD0-3F21-49BC-A897-F918D5457367}" destId="{7AEBE754-52FF-45B1-9CD4-8D8D5423A610}" srcOrd="0" destOrd="0" presId="urn:microsoft.com/office/officeart/2008/layout/LinedList"/>
    <dgm:cxn modelId="{EF5CBE7B-CF38-4DC5-8DF1-15AD5B3DE8F5}" srcId="{FF503F4F-6FEF-4D85-8474-C8D29929BFAE}" destId="{3F3398C6-8E5F-4E2E-AD02-FEDF2A1AC39E}" srcOrd="2" destOrd="0" parTransId="{71D7D904-7BFC-4111-B0BC-DD1B28D3CE22}" sibTransId="{A49C74ED-4E19-473A-89E3-DBFBB81F2BEE}"/>
    <dgm:cxn modelId="{960E2B8E-D0D9-4F05-8590-F408A9EF79AB}" srcId="{FF503F4F-6FEF-4D85-8474-C8D29929BFAE}" destId="{E9E6D83C-532D-47C2-93C3-65F875EB78C3}" srcOrd="4" destOrd="0" parTransId="{5E91B1BD-D04C-48CD-A529-9C6715960AF2}" sibTransId="{EFC191E0-1EFF-464F-B925-8FA24896A984}"/>
    <dgm:cxn modelId="{1AA3BDD2-F593-4FFF-8DDB-1B94C4B0436B}" srcId="{413BB60A-E472-42D6-A430-49680AFFEA46}" destId="{FF503F4F-6FEF-4D85-8474-C8D29929BFAE}" srcOrd="0" destOrd="0" parTransId="{323832D9-211A-4B12-B60C-08752AD3D16C}" sibTransId="{ED6B229B-3A6F-45D3-8003-F9DD4EFD3540}"/>
    <dgm:cxn modelId="{EC5A75D8-1A28-43FF-9FBE-55C93D8A0C22}" type="presOf" srcId="{88C5B70D-327D-4B39-80C3-51CB1CBE8797}" destId="{B85D9A4A-C2F8-47CA-B5E4-7DD762BB525F}" srcOrd="0" destOrd="0" presId="urn:microsoft.com/office/officeart/2008/layout/LinedList"/>
    <dgm:cxn modelId="{8A79AADF-646C-42B1-8438-80AD88039D49}" srcId="{FF503F4F-6FEF-4D85-8474-C8D29929BFAE}" destId="{88C5B70D-327D-4B39-80C3-51CB1CBE8797}" srcOrd="0" destOrd="0" parTransId="{DC9C72A1-F188-4DDB-B4C4-D2C321FF020A}" sibTransId="{3F16CCAD-79F4-4003-876D-4E713E49D807}"/>
    <dgm:cxn modelId="{EB05A1F3-E95C-4AEB-AC0B-2EE44CF9AB5A}" type="presOf" srcId="{3F3398C6-8E5F-4E2E-AD02-FEDF2A1AC39E}" destId="{AE808279-F06E-4D8A-8C3D-A0F21569FAB9}" srcOrd="0" destOrd="0" presId="urn:microsoft.com/office/officeart/2008/layout/LinedList"/>
    <dgm:cxn modelId="{F1A560FF-1E55-4F87-BABB-09D111E92DBB}" srcId="{FF503F4F-6FEF-4D85-8474-C8D29929BFAE}" destId="{F04CBFD0-3F21-49BC-A897-F918D5457367}" srcOrd="3" destOrd="0" parTransId="{E6A3FA50-CE3D-45F3-930A-94C65B5329F8}" sibTransId="{A0F0458D-5CDB-475E-8A5C-25D158DF36B1}"/>
    <dgm:cxn modelId="{E482CD5F-C798-4CEB-972A-CEF8DEEAB410}" type="presParOf" srcId="{9DDDABC5-E747-4046-9330-D1284B2589C8}" destId="{E7A825E1-3D34-41A6-B1D2-57E42F908D97}" srcOrd="0" destOrd="0" presId="urn:microsoft.com/office/officeart/2008/layout/LinedList"/>
    <dgm:cxn modelId="{025514EE-A961-4403-8E9D-4C73D644AEFA}" type="presParOf" srcId="{9DDDABC5-E747-4046-9330-D1284B2589C8}" destId="{25BDED79-4DF2-4E01-B73A-1C153DEF1617}" srcOrd="1" destOrd="0" presId="urn:microsoft.com/office/officeart/2008/layout/LinedList"/>
    <dgm:cxn modelId="{ED02CA25-16EC-4F9B-9A94-989E101A4D99}" type="presParOf" srcId="{25BDED79-4DF2-4E01-B73A-1C153DEF1617}" destId="{2ED8085A-EA2E-46B2-ADE2-5393AE06D203}" srcOrd="0" destOrd="0" presId="urn:microsoft.com/office/officeart/2008/layout/LinedList"/>
    <dgm:cxn modelId="{41D0C200-20BF-4EC9-85AA-365EA24CE6BC}" type="presParOf" srcId="{25BDED79-4DF2-4E01-B73A-1C153DEF1617}" destId="{C0400AE1-1A0D-4BBF-B0A9-CCC47F2131A9}" srcOrd="1" destOrd="0" presId="urn:microsoft.com/office/officeart/2008/layout/LinedList"/>
    <dgm:cxn modelId="{88DD44C6-A7F1-4FC1-8197-5E473C0D6B1E}" type="presParOf" srcId="{C0400AE1-1A0D-4BBF-B0A9-CCC47F2131A9}" destId="{C4023A50-9E8D-4F88-8A06-46308DEA89DD}" srcOrd="0" destOrd="0" presId="urn:microsoft.com/office/officeart/2008/layout/LinedList"/>
    <dgm:cxn modelId="{9A00CB45-7B95-49E9-8EB0-0AC6F2B73B68}" type="presParOf" srcId="{C0400AE1-1A0D-4BBF-B0A9-CCC47F2131A9}" destId="{EFEF6690-819F-44F4-A703-BE69E59B1EE0}" srcOrd="1" destOrd="0" presId="urn:microsoft.com/office/officeart/2008/layout/LinedList"/>
    <dgm:cxn modelId="{C6AD83B8-CDC2-4755-994E-5CAFD2447616}" type="presParOf" srcId="{EFEF6690-819F-44F4-A703-BE69E59B1EE0}" destId="{285D8312-933C-40EA-B6B6-D35DCDCBC8AA}" srcOrd="0" destOrd="0" presId="urn:microsoft.com/office/officeart/2008/layout/LinedList"/>
    <dgm:cxn modelId="{5845E7F5-2385-45CE-A36E-FDB2A358BA74}" type="presParOf" srcId="{EFEF6690-819F-44F4-A703-BE69E59B1EE0}" destId="{B85D9A4A-C2F8-47CA-B5E4-7DD762BB525F}" srcOrd="1" destOrd="0" presId="urn:microsoft.com/office/officeart/2008/layout/LinedList"/>
    <dgm:cxn modelId="{0464E60E-D532-4AA7-8E23-FE5FF11E5DB9}" type="presParOf" srcId="{EFEF6690-819F-44F4-A703-BE69E59B1EE0}" destId="{6A38D762-03FB-4AC8-98E6-3821BB7173E5}" srcOrd="2" destOrd="0" presId="urn:microsoft.com/office/officeart/2008/layout/LinedList"/>
    <dgm:cxn modelId="{B51B7C50-DD89-4FBF-81F5-6B710C580412}" type="presParOf" srcId="{C0400AE1-1A0D-4BBF-B0A9-CCC47F2131A9}" destId="{ADA35820-A05C-4AF1-A014-9247A6CFA2AA}" srcOrd="2" destOrd="0" presId="urn:microsoft.com/office/officeart/2008/layout/LinedList"/>
    <dgm:cxn modelId="{137E6D2A-304C-4F9F-B04E-1AA0B75E2235}" type="presParOf" srcId="{C0400AE1-1A0D-4BBF-B0A9-CCC47F2131A9}" destId="{D0971843-F92B-44C9-A679-64DCAE0A514C}" srcOrd="3" destOrd="0" presId="urn:microsoft.com/office/officeart/2008/layout/LinedList"/>
    <dgm:cxn modelId="{256B4F64-0018-425D-95BC-BC9661C370C1}" type="presParOf" srcId="{C0400AE1-1A0D-4BBF-B0A9-CCC47F2131A9}" destId="{C855339F-2B84-4108-AC3E-49FDB6C07FA4}" srcOrd="4" destOrd="0" presId="urn:microsoft.com/office/officeart/2008/layout/LinedList"/>
    <dgm:cxn modelId="{F0892322-8AAA-4195-AE64-3D61B8375FFF}" type="presParOf" srcId="{C855339F-2B84-4108-AC3E-49FDB6C07FA4}" destId="{4D0C99A6-2EA6-4E20-A428-1A6204CBAB23}" srcOrd="0" destOrd="0" presId="urn:microsoft.com/office/officeart/2008/layout/LinedList"/>
    <dgm:cxn modelId="{DA2B4DBC-8E3C-41D1-A70F-D7AF72B77FA5}" type="presParOf" srcId="{C855339F-2B84-4108-AC3E-49FDB6C07FA4}" destId="{440FCE73-8287-44E3-B2C4-0161C88841B8}" srcOrd="1" destOrd="0" presId="urn:microsoft.com/office/officeart/2008/layout/LinedList"/>
    <dgm:cxn modelId="{CDA04A9B-E0B8-4443-BFB3-CF04F0F8A9DE}" type="presParOf" srcId="{C855339F-2B84-4108-AC3E-49FDB6C07FA4}" destId="{E8DEB24F-15E9-407C-A687-E645CEAC69BA}" srcOrd="2" destOrd="0" presId="urn:microsoft.com/office/officeart/2008/layout/LinedList"/>
    <dgm:cxn modelId="{5D662770-4D35-4E4C-B07F-280F11A7F594}" type="presParOf" srcId="{C0400AE1-1A0D-4BBF-B0A9-CCC47F2131A9}" destId="{1232F526-B465-492F-BE76-6E7473C2727C}" srcOrd="5" destOrd="0" presId="urn:microsoft.com/office/officeart/2008/layout/LinedList"/>
    <dgm:cxn modelId="{FE2A5634-7732-4D52-931D-3E45CF09FC1D}" type="presParOf" srcId="{C0400AE1-1A0D-4BBF-B0A9-CCC47F2131A9}" destId="{A1EBC438-CB92-4809-8C51-0B4FB5CF74CE}" srcOrd="6" destOrd="0" presId="urn:microsoft.com/office/officeart/2008/layout/LinedList"/>
    <dgm:cxn modelId="{04022248-B532-47FA-A5D1-9F4900643AD8}" type="presParOf" srcId="{C0400AE1-1A0D-4BBF-B0A9-CCC47F2131A9}" destId="{76012F14-61F9-44A6-9D5F-1928B4F773F3}" srcOrd="7" destOrd="0" presId="urn:microsoft.com/office/officeart/2008/layout/LinedList"/>
    <dgm:cxn modelId="{2066BF48-855E-44CA-86D7-2FFD5CF5AD29}" type="presParOf" srcId="{76012F14-61F9-44A6-9D5F-1928B4F773F3}" destId="{733E4F89-3C08-49A5-9DDA-A8A1703845E8}" srcOrd="0" destOrd="0" presId="urn:microsoft.com/office/officeart/2008/layout/LinedList"/>
    <dgm:cxn modelId="{37D68F86-790A-4F70-A330-9D3F45A9CD7A}" type="presParOf" srcId="{76012F14-61F9-44A6-9D5F-1928B4F773F3}" destId="{AE808279-F06E-4D8A-8C3D-A0F21569FAB9}" srcOrd="1" destOrd="0" presId="urn:microsoft.com/office/officeart/2008/layout/LinedList"/>
    <dgm:cxn modelId="{78BD3EB0-B647-4FB3-8D49-6A5D394896BD}" type="presParOf" srcId="{76012F14-61F9-44A6-9D5F-1928B4F773F3}" destId="{C3F78558-1D42-4000-925D-D5AE4C93AC18}" srcOrd="2" destOrd="0" presId="urn:microsoft.com/office/officeart/2008/layout/LinedList"/>
    <dgm:cxn modelId="{902BFA70-893E-466E-B6C4-A1C56E50C0EE}" type="presParOf" srcId="{C0400AE1-1A0D-4BBF-B0A9-CCC47F2131A9}" destId="{DFCCC525-2B64-4C3C-A9D7-5795725FF47F}" srcOrd="8" destOrd="0" presId="urn:microsoft.com/office/officeart/2008/layout/LinedList"/>
    <dgm:cxn modelId="{E388EE75-8549-4705-A2F3-BC1345035B1E}" type="presParOf" srcId="{C0400AE1-1A0D-4BBF-B0A9-CCC47F2131A9}" destId="{6F9BED3F-E62D-4A4D-BC77-C92153579099}" srcOrd="9" destOrd="0" presId="urn:microsoft.com/office/officeart/2008/layout/LinedList"/>
    <dgm:cxn modelId="{48A79103-DBD2-424F-9680-FFF2C86B16D0}" type="presParOf" srcId="{C0400AE1-1A0D-4BBF-B0A9-CCC47F2131A9}" destId="{942F525E-1E65-4206-9269-A64BCF5B8E70}" srcOrd="10" destOrd="0" presId="urn:microsoft.com/office/officeart/2008/layout/LinedList"/>
    <dgm:cxn modelId="{C37E5BA4-B278-4EC0-9744-7EEA253264C9}" type="presParOf" srcId="{942F525E-1E65-4206-9269-A64BCF5B8E70}" destId="{C540A015-EFFB-42D4-A8CC-E24170E70CE3}" srcOrd="0" destOrd="0" presId="urn:microsoft.com/office/officeart/2008/layout/LinedList"/>
    <dgm:cxn modelId="{CA35053B-79CD-418D-8A6E-7F5EABD6CABB}" type="presParOf" srcId="{942F525E-1E65-4206-9269-A64BCF5B8E70}" destId="{7AEBE754-52FF-45B1-9CD4-8D8D5423A610}" srcOrd="1" destOrd="0" presId="urn:microsoft.com/office/officeart/2008/layout/LinedList"/>
    <dgm:cxn modelId="{EC3FB92C-ED54-4786-985A-160DE9D33604}" type="presParOf" srcId="{942F525E-1E65-4206-9269-A64BCF5B8E70}" destId="{3AF50396-8B94-4E0A-BEEC-BAE164F3AE50}" srcOrd="2" destOrd="0" presId="urn:microsoft.com/office/officeart/2008/layout/LinedList"/>
    <dgm:cxn modelId="{9B387000-7A52-4980-AF42-173CBA60D1CA}" type="presParOf" srcId="{C0400AE1-1A0D-4BBF-B0A9-CCC47F2131A9}" destId="{1F7CFE5D-97EA-432B-9D47-34AF36104308}" srcOrd="11" destOrd="0" presId="urn:microsoft.com/office/officeart/2008/layout/LinedList"/>
    <dgm:cxn modelId="{4BAFC146-84B0-45E8-8DC1-040A43C4AAD5}" type="presParOf" srcId="{C0400AE1-1A0D-4BBF-B0A9-CCC47F2131A9}" destId="{ADE6D1E5-9BCA-4F60-8766-98F1630E745F}" srcOrd="12" destOrd="0" presId="urn:microsoft.com/office/officeart/2008/layout/LinedList"/>
    <dgm:cxn modelId="{82980EA0-38C2-4E66-8B2F-8A3DE677C07B}" type="presParOf" srcId="{C0400AE1-1A0D-4BBF-B0A9-CCC47F2131A9}" destId="{68DE3261-35A3-4C5C-9E12-73AE28B4CD0E}" srcOrd="13" destOrd="0" presId="urn:microsoft.com/office/officeart/2008/layout/LinedList"/>
    <dgm:cxn modelId="{B2E9551C-F627-4CB9-AD26-AF74CFCC0D7C}" type="presParOf" srcId="{68DE3261-35A3-4C5C-9E12-73AE28B4CD0E}" destId="{BA0B2409-7316-4F62-A4D3-BA8319023C3C}" srcOrd="0" destOrd="0" presId="urn:microsoft.com/office/officeart/2008/layout/LinedList"/>
    <dgm:cxn modelId="{182392DD-C40C-4FA9-9D43-27CEC1DC300E}" type="presParOf" srcId="{68DE3261-35A3-4C5C-9E12-73AE28B4CD0E}" destId="{84D65F14-847D-4DDD-8B83-9A224057E99E}" srcOrd="1" destOrd="0" presId="urn:microsoft.com/office/officeart/2008/layout/LinedList"/>
    <dgm:cxn modelId="{2CB45459-D514-4FB2-87CD-80B0FFF1FC13}" type="presParOf" srcId="{68DE3261-35A3-4C5C-9E12-73AE28B4CD0E}" destId="{E7D87087-E4B3-4E28-98A9-E685ABB5638C}" srcOrd="2" destOrd="0" presId="urn:microsoft.com/office/officeart/2008/layout/LinedList"/>
    <dgm:cxn modelId="{6500E8A6-7401-4C01-A717-F8463A979DD6}" type="presParOf" srcId="{C0400AE1-1A0D-4BBF-B0A9-CCC47F2131A9}" destId="{1B360442-7A35-4F32-ABCA-98B13295EE4A}" srcOrd="14" destOrd="0" presId="urn:microsoft.com/office/officeart/2008/layout/LinedList"/>
    <dgm:cxn modelId="{72B7266A-D55B-4059-A043-173DFE3C914B}" type="presParOf" srcId="{C0400AE1-1A0D-4BBF-B0A9-CCC47F2131A9}" destId="{3F111915-0F92-48DF-A2B3-00DBC9030DEB}" srcOrd="15" destOrd="0" presId="urn:microsoft.com/office/officeart/2008/layout/LinedList"/>
    <dgm:cxn modelId="{8E4D0F57-F180-47D3-8CCB-DF578F6EB3E5}" type="presParOf" srcId="{C0400AE1-1A0D-4BBF-B0A9-CCC47F2131A9}" destId="{00574301-E9C7-456D-A0FD-EB51AA696B40}" srcOrd="16" destOrd="0" presId="urn:microsoft.com/office/officeart/2008/layout/LinedList"/>
    <dgm:cxn modelId="{F1630EC6-859E-4BEC-9844-5809230F6354}" type="presParOf" srcId="{00574301-E9C7-456D-A0FD-EB51AA696B40}" destId="{2A535687-7FF3-499F-9B34-7477815F1CD6}" srcOrd="0" destOrd="0" presId="urn:microsoft.com/office/officeart/2008/layout/LinedList"/>
    <dgm:cxn modelId="{000BCEE9-2027-4024-BFE9-256A0CF0EC39}" type="presParOf" srcId="{00574301-E9C7-456D-A0FD-EB51AA696B40}" destId="{C54430F1-C270-41B1-8157-4FC91B3F5178}" srcOrd="1" destOrd="0" presId="urn:microsoft.com/office/officeart/2008/layout/LinedList"/>
    <dgm:cxn modelId="{E05ED44A-E448-4A9A-8ACA-CBB568A5AFA5}" type="presParOf" srcId="{00574301-E9C7-456D-A0FD-EB51AA696B40}" destId="{5AB74CEB-92BC-47DF-9AD6-C45901657BCA}" srcOrd="2" destOrd="0" presId="urn:microsoft.com/office/officeart/2008/layout/LinedList"/>
    <dgm:cxn modelId="{22BC9932-A7BC-469A-AEA4-A817505EF178}" type="presParOf" srcId="{C0400AE1-1A0D-4BBF-B0A9-CCC47F2131A9}" destId="{A0326BAA-96A9-4FBB-985D-313F8B087E6F}" srcOrd="17" destOrd="0" presId="urn:microsoft.com/office/officeart/2008/layout/LinedList"/>
    <dgm:cxn modelId="{E62CFEE8-D4AD-4A5F-B6BE-1D44736E8653}" type="presParOf" srcId="{C0400AE1-1A0D-4BBF-B0A9-CCC47F2131A9}" destId="{EB938132-784C-4A2A-9A64-BB04A8B2F1E5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825E1-3D34-41A6-B1D2-57E42F908D97}">
      <dsp:nvSpPr>
        <dsp:cNvPr id="0" name=""/>
        <dsp:cNvSpPr/>
      </dsp:nvSpPr>
      <dsp:spPr>
        <a:xfrm>
          <a:off x="0" y="0"/>
          <a:ext cx="7543800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ED8085A-EA2E-46B2-ADE2-5393AE06D203}">
      <dsp:nvSpPr>
        <dsp:cNvPr id="0" name=""/>
        <dsp:cNvSpPr/>
      </dsp:nvSpPr>
      <dsp:spPr>
        <a:xfrm>
          <a:off x="0" y="0"/>
          <a:ext cx="1508760" cy="402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Homework Lesson 8</a:t>
          </a:r>
        </a:p>
      </dsp:txBody>
      <dsp:txXfrm>
        <a:off x="0" y="0"/>
        <a:ext cx="1508760" cy="4023360"/>
      </dsp:txXfrm>
    </dsp:sp>
    <dsp:sp modelId="{B85D9A4A-C2F8-47CA-B5E4-7DD762BB525F}">
      <dsp:nvSpPr>
        <dsp:cNvPr id="0" name=""/>
        <dsp:cNvSpPr/>
      </dsp:nvSpPr>
      <dsp:spPr>
        <a:xfrm>
          <a:off x="1621917" y="31678"/>
          <a:ext cx="5921883" cy="633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Pg 49 Stages of the memory process</a:t>
          </a:r>
        </a:p>
      </dsp:txBody>
      <dsp:txXfrm>
        <a:off x="1621917" y="31678"/>
        <a:ext cx="5921883" cy="633561"/>
      </dsp:txXfrm>
    </dsp:sp>
    <dsp:sp modelId="{ADA35820-A05C-4AF1-A014-9247A6CFA2AA}">
      <dsp:nvSpPr>
        <dsp:cNvPr id="0" name=""/>
        <dsp:cNvSpPr/>
      </dsp:nvSpPr>
      <dsp:spPr>
        <a:xfrm>
          <a:off x="1508760" y="665239"/>
          <a:ext cx="6035040" cy="0"/>
        </a:xfrm>
        <a:prstGeom prst="line">
          <a:avLst/>
        </a:pr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440FCE73-8287-44E3-B2C4-0161C88841B8}">
      <dsp:nvSpPr>
        <dsp:cNvPr id="0" name=""/>
        <dsp:cNvSpPr/>
      </dsp:nvSpPr>
      <dsp:spPr>
        <a:xfrm>
          <a:off x="1621917" y="696917"/>
          <a:ext cx="5921883" cy="633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Exercises pg. 50, </a:t>
          </a:r>
        </a:p>
      </dsp:txBody>
      <dsp:txXfrm>
        <a:off x="1621917" y="696917"/>
        <a:ext cx="5921883" cy="633561"/>
      </dsp:txXfrm>
    </dsp:sp>
    <dsp:sp modelId="{1232F526-B465-492F-BE76-6E7473C2727C}">
      <dsp:nvSpPr>
        <dsp:cNvPr id="0" name=""/>
        <dsp:cNvSpPr/>
      </dsp:nvSpPr>
      <dsp:spPr>
        <a:xfrm>
          <a:off x="1508760" y="1330478"/>
          <a:ext cx="6035040" cy="0"/>
        </a:xfrm>
        <a:prstGeom prst="line">
          <a:avLst/>
        </a:pr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AE808279-F06E-4D8A-8C3D-A0F21569FAB9}">
      <dsp:nvSpPr>
        <dsp:cNvPr id="0" name=""/>
        <dsp:cNvSpPr/>
      </dsp:nvSpPr>
      <dsp:spPr>
        <a:xfrm>
          <a:off x="1621917" y="1362156"/>
          <a:ext cx="5921883" cy="633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reading on pg 51-2 Fracking – the future</a:t>
          </a:r>
        </a:p>
      </dsp:txBody>
      <dsp:txXfrm>
        <a:off x="1621917" y="1362156"/>
        <a:ext cx="5921883" cy="633561"/>
      </dsp:txXfrm>
    </dsp:sp>
    <dsp:sp modelId="{DFCCC525-2B64-4C3C-A9D7-5795725FF47F}">
      <dsp:nvSpPr>
        <dsp:cNvPr id="0" name=""/>
        <dsp:cNvSpPr/>
      </dsp:nvSpPr>
      <dsp:spPr>
        <a:xfrm>
          <a:off x="1508760" y="1995718"/>
          <a:ext cx="6035040" cy="0"/>
        </a:xfrm>
        <a:prstGeom prst="line">
          <a:avLst/>
        </a:pr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7AEBE754-52FF-45B1-9CD4-8D8D5423A610}">
      <dsp:nvSpPr>
        <dsp:cNvPr id="0" name=""/>
        <dsp:cNvSpPr/>
      </dsp:nvSpPr>
      <dsp:spPr>
        <a:xfrm>
          <a:off x="1621917" y="2027396"/>
          <a:ext cx="5921883" cy="633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(research the latest on Fracking and where it is being done)</a:t>
          </a:r>
        </a:p>
      </dsp:txBody>
      <dsp:txXfrm>
        <a:off x="1621917" y="2027396"/>
        <a:ext cx="5921883" cy="633561"/>
      </dsp:txXfrm>
    </dsp:sp>
    <dsp:sp modelId="{1F7CFE5D-97EA-432B-9D47-34AF36104308}">
      <dsp:nvSpPr>
        <dsp:cNvPr id="0" name=""/>
        <dsp:cNvSpPr/>
      </dsp:nvSpPr>
      <dsp:spPr>
        <a:xfrm>
          <a:off x="1508760" y="2660957"/>
          <a:ext cx="6035040" cy="0"/>
        </a:xfrm>
        <a:prstGeom prst="line">
          <a:avLst/>
        </a:pr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84D65F14-847D-4DDD-8B83-9A224057E99E}">
      <dsp:nvSpPr>
        <dsp:cNvPr id="0" name=""/>
        <dsp:cNvSpPr/>
      </dsp:nvSpPr>
      <dsp:spPr>
        <a:xfrm>
          <a:off x="1621917" y="2692635"/>
          <a:ext cx="5921883" cy="633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prepare a summary of one paragraph of the article</a:t>
          </a:r>
        </a:p>
      </dsp:txBody>
      <dsp:txXfrm>
        <a:off x="1621917" y="2692635"/>
        <a:ext cx="5921883" cy="633561"/>
      </dsp:txXfrm>
    </dsp:sp>
    <dsp:sp modelId="{1B360442-7A35-4F32-ABCA-98B13295EE4A}">
      <dsp:nvSpPr>
        <dsp:cNvPr id="0" name=""/>
        <dsp:cNvSpPr/>
      </dsp:nvSpPr>
      <dsp:spPr>
        <a:xfrm>
          <a:off x="1508760" y="3326196"/>
          <a:ext cx="6035040" cy="0"/>
        </a:xfrm>
        <a:prstGeom prst="line">
          <a:avLst/>
        </a:pr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C54430F1-C270-41B1-8157-4FC91B3F5178}">
      <dsp:nvSpPr>
        <dsp:cNvPr id="0" name=""/>
        <dsp:cNvSpPr/>
      </dsp:nvSpPr>
      <dsp:spPr>
        <a:xfrm>
          <a:off x="1621917" y="3357875"/>
          <a:ext cx="5921883" cy="633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Exercises pg. 54-55</a:t>
          </a:r>
        </a:p>
      </dsp:txBody>
      <dsp:txXfrm>
        <a:off x="1621917" y="3357875"/>
        <a:ext cx="5921883" cy="633561"/>
      </dsp:txXfrm>
    </dsp:sp>
    <dsp:sp modelId="{A0326BAA-96A9-4FBB-985D-313F8B087E6F}">
      <dsp:nvSpPr>
        <dsp:cNvPr id="0" name=""/>
        <dsp:cNvSpPr/>
      </dsp:nvSpPr>
      <dsp:spPr>
        <a:xfrm>
          <a:off x="1508760" y="3991436"/>
          <a:ext cx="6035040" cy="0"/>
        </a:xfrm>
        <a:prstGeom prst="line">
          <a:avLst/>
        </a:pr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3482D868-B90E-482E-AE34-B1E3FB612F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1F9E6E1-C260-4E2A-8959-4917D331C23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32D2EFC-1784-4B9C-9C6B-60E2EC584FB5}" type="datetimeFigureOut">
              <a:rPr lang="it-IT"/>
              <a:pPr>
                <a:defRPr/>
              </a:pPr>
              <a:t>21/11/2023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BEE0D44-BBDE-4BC5-A0F0-32DBBF241C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2D7B853-7667-47E2-A23B-BE057AA3E6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A7232B5-603A-44C5-849A-E6432AEE9647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06EDC432-F5E2-4C45-95B6-26DE8E7A33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0E1D94D-D6FE-47E3-BE99-4703AA4C6A0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9B105CE-7871-4D83-A083-09580F63B3FC}" type="datetimeFigureOut">
              <a:rPr lang="it-IT"/>
              <a:pPr>
                <a:defRPr/>
              </a:pPr>
              <a:t>21/11/2023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46AEFE71-F344-464A-9A62-4E83D3D2F1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F8874E31-F4C2-48D7-A43A-E142CF1AE8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C9CBD1D-3BEF-4BD9-BCFC-B64F8425106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B88A28-084B-431E-BE4A-584D1461D1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F031B7E-8DFD-4209-BD56-5C1CF5CDE0C9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A49C6-CFEC-442F-B9C2-4B5636543324}" type="slidenum">
              <a:rPr lang="it-IT" altLang="en-US" smtClean="0"/>
              <a:pPr/>
              <a:t>‹N›</a:t>
            </a:fld>
            <a:endParaRPr lang="it-IT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751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BEDB-3ED1-491A-83F4-E37D0B53D34B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98267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EE0F8-524A-453B-A0AC-B027CB531C99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604852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4EE9-E1E1-4C59-A702-EDCD740644C3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15852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FC44-2026-442C-A83A-5802F4BB78C7}" type="slidenum">
              <a:rPr lang="it-IT" altLang="en-US" smtClean="0"/>
              <a:pPr/>
              <a:t>‹N›</a:t>
            </a:fld>
            <a:endParaRPr lang="it-IT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437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935AC-9D41-4EE6-8D66-C085DD499E98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25482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7307-665A-4B81-8529-2C9E10FE0804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35741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5D663-99DC-4648-B76C-5C768B299D47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07963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75C9C-155F-4EF2-95D8-CEF9C2BDEB53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25296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CED918-EFA5-4FEE-BCB2-C6136934665B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48476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D5A2-20A8-43D7-A997-1C02B3727581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1980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944B08-B2AB-4E91-BE20-C334D69722A1}" type="slidenum">
              <a:rPr lang="it-IT" altLang="en-US" smtClean="0"/>
              <a:pPr/>
              <a:t>‹N›</a:t>
            </a:fld>
            <a:endParaRPr lang="it-IT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28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Rectangle 10250">
            <a:extLst>
              <a:ext uri="{FF2B5EF4-FFF2-40B4-BE49-F238E27FC236}">
                <a16:creationId xmlns:a16="http://schemas.microsoft.com/office/drawing/2014/main" id="{87008D65-4C48-4CAB-8600-9F4C427CE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0253" name="Rectangle 10252">
            <a:extLst>
              <a:ext uri="{FF2B5EF4-FFF2-40B4-BE49-F238E27FC236}">
                <a16:creationId xmlns:a16="http://schemas.microsoft.com/office/drawing/2014/main" id="{9D286FC8-DD5D-4402-A2C0-8739BDAFEF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CC23917-FA20-4DBD-BA3C-868A3EA84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257" name="Rectangle 10256">
            <a:extLst>
              <a:ext uri="{FF2B5EF4-FFF2-40B4-BE49-F238E27FC236}">
                <a16:creationId xmlns:a16="http://schemas.microsoft.com/office/drawing/2014/main" id="{E3CDED73-D302-4C87-9204-09E2034589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2090E7E8-8381-4A53-86FE-9C715527341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475499" y="4550229"/>
            <a:ext cx="8181805" cy="10576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5200">
                <a:solidFill>
                  <a:schemeClr val="tx1">
                    <a:lumMod val="85000"/>
                    <a:lumOff val="15000"/>
                  </a:schemeClr>
                </a:solidFill>
              </a:rPr>
              <a:t>Reading and Writing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7C67BF2C-6445-4F38-84AA-439030F2A3B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75499" y="5727515"/>
            <a:ext cx="8193826" cy="51547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altLang="en-US" sz="1700" cap="all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		Semester 1 Lesson 8 A.A. 2023/24</a:t>
            </a:r>
            <a:endParaRPr lang="en-US" altLang="en-US" sz="1700" cap="all" spc="20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pic>
        <p:nvPicPr>
          <p:cNvPr id="10246" name="Picture 10245" descr="Stack of open books">
            <a:extLst>
              <a:ext uri="{FF2B5EF4-FFF2-40B4-BE49-F238E27FC236}">
                <a16:creationId xmlns:a16="http://schemas.microsoft.com/office/drawing/2014/main" id="{5C7955B4-EE50-4303-9543-F90BBE8CF0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077" r="-2" b="-2"/>
          <a:stretch/>
        </p:blipFill>
        <p:spPr>
          <a:xfrm>
            <a:off x="476592" y="640080"/>
            <a:ext cx="8187348" cy="3602736"/>
          </a:xfrm>
          <a:prstGeom prst="rect">
            <a:avLst/>
          </a:prstGeom>
        </p:spPr>
      </p:pic>
      <p:cxnSp>
        <p:nvCxnSpPr>
          <p:cNvPr id="10259" name="Straight Connector 10258">
            <a:extLst>
              <a:ext uri="{FF2B5EF4-FFF2-40B4-BE49-F238E27FC236}">
                <a16:creationId xmlns:a16="http://schemas.microsoft.com/office/drawing/2014/main" id="{58F6FAE2-B45F-4759-8ADC-8BD2B5671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0814" y="5618770"/>
            <a:ext cx="78867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1" name="Rectangle 10260">
            <a:extLst>
              <a:ext uri="{FF2B5EF4-FFF2-40B4-BE49-F238E27FC236}">
                <a16:creationId xmlns:a16="http://schemas.microsoft.com/office/drawing/2014/main" id="{C37B6A7A-6EC8-4CA8-B8A4-8146665E5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0263" name="Rectangle 10262">
            <a:extLst>
              <a:ext uri="{FF2B5EF4-FFF2-40B4-BE49-F238E27FC236}">
                <a16:creationId xmlns:a16="http://schemas.microsoft.com/office/drawing/2014/main" id="{9BD04765-7D44-40E0-A740-E0DD3865F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052" name="Segnaposto numero diapositiva 3">
            <a:extLst>
              <a:ext uri="{FF2B5EF4-FFF2-40B4-BE49-F238E27FC236}">
                <a16:creationId xmlns:a16="http://schemas.microsoft.com/office/drawing/2014/main" id="{C77CB5B8-EF20-46A2-A6CB-8575D78B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3" y="6459785"/>
            <a:ext cx="984019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5D3916A6-DF1B-45E9-8A63-C1C86418D1C3}" type="slidenum">
              <a:rPr lang="en-US" altLang="en-US" sz="1050">
                <a:solidFill>
                  <a:srgbClr val="FFFFFF"/>
                </a:solidFill>
                <a:latin typeface="+mn-lt"/>
              </a:rPr>
              <a:pPr defTabSz="914400"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1</a:t>
            </a:fld>
            <a:endParaRPr lang="en-US" altLang="en-US" sz="105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024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B64CE0-6907-4514-A867-EB01131AA7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960" y="286603"/>
            <a:ext cx="754380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>
                <a:solidFill>
                  <a:schemeClr val="tx1">
                    <a:lumMod val="75000"/>
                    <a:lumOff val="25000"/>
                  </a:schemeClr>
                </a:solidFill>
              </a:rPr>
              <a:t>Definitions pg  59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CD4B76A-4F9E-4735-AAC8-F8EBF2AE8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2958" y="1845734"/>
            <a:ext cx="5981289" cy="4023360"/>
          </a:xfrm>
        </p:spPr>
        <p:txBody>
          <a:bodyPr vert="horz" lIns="0" tIns="45720" rIns="0" bIns="45720" rtlCol="0">
            <a:normAutofit/>
          </a:bodyPr>
          <a:lstStyle/>
          <a:p>
            <a:pPr marL="457200" indent="-457200" eaLnBrk="1" fontAlgn="auto" hangingPunct="1">
              <a:buFont typeface="Calibri" panose="020F0502020204030204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Noun+ relative clause</a:t>
            </a:r>
          </a:p>
          <a:p>
            <a:pPr marL="457200" indent="-457200" eaLnBrk="1" fontAlgn="auto" hangingPunct="1">
              <a:buFont typeface="Calibri" panose="020F0502020204030204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Physical description + relative clause</a:t>
            </a:r>
          </a:p>
          <a:p>
            <a:pPr marL="457200" indent="-457200" eaLnBrk="1" fontAlgn="auto" hangingPunct="1">
              <a:buFont typeface="Calibri" panose="020F0502020204030204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Explanation between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dashes</a:t>
            </a:r>
          </a:p>
          <a:p>
            <a:pPr marL="457200" indent="-457200" eaLnBrk="1" fontAlgn="auto" hangingPunct="1">
              <a:buFont typeface="Calibri" panose="020F0502020204030204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Similar word / object + or + noun</a:t>
            </a:r>
          </a:p>
          <a:p>
            <a:pPr eaLnBrk="1" fontAlgn="auto" hangingPunct="1"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3D5E5C1-6F41-425B-9556-B6C020BB9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spcAft>
                <a:spcPts val="600"/>
              </a:spcAft>
            </a:pPr>
            <a:fld id="{37628511-D4DA-44ED-8D11-68091BC5E48B}" type="slidenum">
              <a:rPr lang="en-US" altLang="en-US" sz="1050">
                <a:solidFill>
                  <a:srgbClr val="FFFFFF"/>
                </a:solidFill>
                <a:latin typeface="+mn-lt"/>
              </a:rPr>
              <a:pPr defTabSz="914400">
                <a:spcAft>
                  <a:spcPts val="600"/>
                </a:spcAft>
              </a:pPr>
              <a:t>10</a:t>
            </a:fld>
            <a:endParaRPr lang="en-US" altLang="en-US" sz="105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8" name="Graphic 7" descr="Segno di spunta">
            <a:extLst>
              <a:ext uri="{FF2B5EF4-FFF2-40B4-BE49-F238E27FC236}">
                <a16:creationId xmlns:a16="http://schemas.microsoft.com/office/drawing/2014/main" id="{E07D38DC-8D56-42EA-8C09-19C091BE2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16216" y="3857414"/>
            <a:ext cx="2351332" cy="235133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DC7C7E7-1105-4674-AE94-A948D5161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>
                <a:solidFill>
                  <a:srgbClr val="FFFFFF"/>
                </a:solidFill>
              </a:rPr>
              <a:t>Homework lesson 9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85B0EE-AE0C-4282-A66A-31241E2F9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rtlCol="0" anchor="ctr">
            <a:normAutofit/>
          </a:bodyPr>
          <a:lstStyle/>
          <a:p>
            <a:pPr marL="91440" indent="-91440" eaLnBrk="1" fontAlgn="auto" hangingPunct="1">
              <a:buFontTx/>
              <a:buNone/>
              <a:defRPr/>
            </a:pPr>
            <a:r>
              <a:rPr lang="it-IT" altLang="en-US" dirty="0">
                <a:latin typeface="Times New Roman" panose="02020603050405020304" pitchFamily="18" charset="0"/>
              </a:rPr>
              <a:t>1. Go to the following link and complete 7 </a:t>
            </a:r>
            <a:r>
              <a:rPr lang="it-IT" altLang="en-US" dirty="0" err="1">
                <a:latin typeface="Times New Roman" panose="02020603050405020304" pitchFamily="18" charset="0"/>
              </a:rPr>
              <a:t>exercises</a:t>
            </a:r>
            <a:r>
              <a:rPr lang="it-IT" altLang="en-US" dirty="0">
                <a:latin typeface="Times New Roman" panose="02020603050405020304" pitchFamily="18" charset="0"/>
              </a:rPr>
              <a:t> from </a:t>
            </a:r>
            <a:r>
              <a:rPr lang="it-IT" altLang="en-US" dirty="0" err="1">
                <a:latin typeface="Times New Roman" panose="02020603050405020304" pitchFamily="18" charset="0"/>
              </a:rPr>
              <a:t>sublist</a:t>
            </a:r>
            <a:r>
              <a:rPr lang="it-IT" altLang="en-US" dirty="0">
                <a:latin typeface="Times New Roman" panose="02020603050405020304" pitchFamily="18" charset="0"/>
              </a:rPr>
              <a:t> 1 of the </a:t>
            </a:r>
            <a:r>
              <a:rPr lang="it-IT" altLang="en-US" dirty="0" err="1">
                <a:latin typeface="Times New Roman" panose="02020603050405020304" pitchFamily="18" charset="0"/>
              </a:rPr>
              <a:t>Academic</a:t>
            </a:r>
            <a:r>
              <a:rPr lang="it-IT" altLang="en-US" dirty="0">
                <a:latin typeface="Times New Roman" panose="02020603050405020304" pitchFamily="18" charset="0"/>
              </a:rPr>
              <a:t> Word List.</a:t>
            </a:r>
          </a:p>
          <a:p>
            <a:pPr marL="91440" indent="-91440" eaLnBrk="1" fontAlgn="auto" hangingPunct="1">
              <a:buFontTx/>
              <a:buNone/>
              <a:defRPr/>
            </a:pPr>
            <a:r>
              <a:rPr lang="it-IT" altLang="en-US" b="1" dirty="0">
                <a:latin typeface="Times New Roman" panose="02020603050405020304" pitchFamily="18" charset="0"/>
              </a:rPr>
              <a:t>(one a day!)</a:t>
            </a:r>
          </a:p>
          <a:p>
            <a:pPr marL="91440" indent="-91440" eaLnBrk="1" fontAlgn="auto" hangingPunct="1">
              <a:buFontTx/>
              <a:buNone/>
              <a:defRPr/>
            </a:pPr>
            <a:r>
              <a:rPr lang="it-IT" altLang="en-US" b="1" dirty="0">
                <a:latin typeface="Times New Roman" panose="02020603050405020304" pitchFamily="18" charset="0"/>
              </a:rPr>
              <a:t>http://www.englishvocabularyexercises.com/academic-word-list/index.html</a:t>
            </a:r>
            <a:endParaRPr lang="it-IT" altLang="en-US" dirty="0">
              <a:latin typeface="Times New Roman" panose="02020603050405020304" pitchFamily="18" charset="0"/>
            </a:endParaRPr>
          </a:p>
          <a:p>
            <a:pPr marL="91440" indent="-91440" eaLnBrk="1" fontAlgn="auto" hangingPunct="1">
              <a:defRPr/>
            </a:pPr>
            <a:r>
              <a:rPr lang="en-US" dirty="0"/>
              <a:t>2. Unit 4 Watch video and do exercises  pg. 62-63</a:t>
            </a:r>
          </a:p>
          <a:p>
            <a:pPr marL="91440" indent="-91440" eaLnBrk="1" fontAlgn="auto" hangingPunct="1">
              <a:defRPr/>
            </a:pPr>
            <a:r>
              <a:rPr lang="en-US" dirty="0"/>
              <a:t>3. </a:t>
            </a:r>
            <a:r>
              <a:rPr lang="en-US" dirty="0" err="1"/>
              <a:t>Pgs</a:t>
            </a:r>
            <a:r>
              <a:rPr lang="en-US" dirty="0"/>
              <a:t> 64, 65, 66, 68</a:t>
            </a:r>
          </a:p>
          <a:p>
            <a:pPr marL="91440" indent="-91440" eaLnBrk="1" fontAlgn="auto" hangingPunct="1">
              <a:defRPr/>
            </a:pPr>
            <a:r>
              <a:rPr lang="en-US" dirty="0"/>
              <a:t>4. Reading </a:t>
            </a:r>
            <a:r>
              <a:rPr lang="en-US" dirty="0" err="1"/>
              <a:t>pgs</a:t>
            </a:r>
            <a:r>
              <a:rPr lang="en-US" dirty="0"/>
              <a:t> 69, 70 </a:t>
            </a:r>
          </a:p>
          <a:p>
            <a:pPr marL="91440" indent="-91440" eaLnBrk="1" fontAlgn="auto" hangingPunct="1">
              <a:defRPr/>
            </a:pPr>
            <a:r>
              <a:rPr lang="en-US" dirty="0"/>
              <a:t>5. Exercises </a:t>
            </a:r>
            <a:r>
              <a:rPr lang="en-US" dirty="0" err="1"/>
              <a:t>pgs</a:t>
            </a:r>
            <a:r>
              <a:rPr lang="en-US" dirty="0"/>
              <a:t> </a:t>
            </a:r>
            <a:r>
              <a:rPr lang="en-US" b="1" dirty="0"/>
              <a:t>72</a:t>
            </a:r>
            <a:r>
              <a:rPr lang="en-US" dirty="0"/>
              <a:t>, 73</a:t>
            </a:r>
            <a:r>
              <a:rPr lang="en-US" b="1" dirty="0"/>
              <a:t>, 76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C78537E-2494-4339-8207-E33711D1B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92291" y="6459785"/>
            <a:ext cx="817071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225979CF-8FC4-424E-A17C-F3E03531567B}" type="slidenum">
              <a:rPr lang="it-IT" altLang="en-US">
                <a:solidFill>
                  <a:schemeClr val="tx2"/>
                </a:solidFill>
              </a:rPr>
              <a:pPr>
                <a:spcAft>
                  <a:spcPts val="600"/>
                </a:spcAft>
              </a:pPr>
              <a:t>11</a:t>
            </a:fld>
            <a:endParaRPr lang="it-IT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1">
            <a:extLst>
              <a:ext uri="{FF2B5EF4-FFF2-40B4-BE49-F238E27FC236}">
                <a16:creationId xmlns:a16="http://schemas.microsoft.com/office/drawing/2014/main" id="{AD60849A-CA7D-415F-AD44-969C9A4F96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spcAft>
                <a:spcPts val="600"/>
              </a:spcAft>
            </a:pPr>
            <a:fld id="{48707F5D-639D-4ABA-9B01-110BE4751EF8}" type="slidenum">
              <a:rPr lang="en-US" altLang="en-US" sz="1050">
                <a:solidFill>
                  <a:srgbClr val="FFFFFF"/>
                </a:solidFill>
                <a:latin typeface="+mn-lt"/>
              </a:rPr>
              <a:pPr defTabSz="914400">
                <a:spcAft>
                  <a:spcPts val="600"/>
                </a:spcAft>
              </a:pPr>
              <a:t>2</a:t>
            </a:fld>
            <a:endParaRPr lang="en-US" altLang="en-US" sz="105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11269" name="CasellaDiTesto 3">
            <a:extLst>
              <a:ext uri="{FF2B5EF4-FFF2-40B4-BE49-F238E27FC236}">
                <a16:creationId xmlns:a16="http://schemas.microsoft.com/office/drawing/2014/main" id="{75452C6C-390E-45F4-BA00-1F8F7A4799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3153499"/>
              </p:ext>
            </p:extLst>
          </p:nvPr>
        </p:nvGraphicFramePr>
        <p:xfrm>
          <a:off x="837163" y="792942"/>
          <a:ext cx="75438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4F32FF-EEEC-4561-AB3F-8781FBB47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86604"/>
            <a:ext cx="8115240" cy="78964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latin typeface="Georgia" panose="02040502050405020303" pitchFamily="18" charset="0"/>
              </a:rPr>
              <a:t>Summary test</a:t>
            </a:r>
          </a:p>
        </p:txBody>
      </p:sp>
      <p:sp>
        <p:nvSpPr>
          <p:cNvPr id="13315" name="Segnaposto contenuto 2">
            <a:extLst>
              <a:ext uri="{FF2B5EF4-FFF2-40B4-BE49-F238E27FC236}">
                <a16:creationId xmlns:a16="http://schemas.microsoft.com/office/drawing/2014/main" id="{4A761418-1CED-43B7-95A9-E57B4D3732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1758393"/>
            <a:ext cx="6408712" cy="402336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altLang="en-US" sz="3600" dirty="0">
                <a:latin typeface="Georgia" panose="02040502050405020303" pitchFamily="18" charset="0"/>
              </a:rPr>
              <a:t>Wednesday, December 13</a:t>
            </a:r>
          </a:p>
          <a:p>
            <a:pPr marL="0" indent="0" eaLnBrk="1" hangingPunct="1">
              <a:buNone/>
              <a:defRPr/>
            </a:pPr>
            <a:r>
              <a:rPr lang="en-US" altLang="en-US" sz="3600" dirty="0">
                <a:latin typeface="Georgia" panose="02040502050405020303" pitchFamily="18" charset="0"/>
              </a:rPr>
              <a:t>9-11 VV Aula 2</a:t>
            </a:r>
          </a:p>
          <a:p>
            <a:pPr marL="0" indent="0" eaLnBrk="1" hangingPunct="1">
              <a:buNone/>
              <a:defRPr/>
            </a:pPr>
            <a:r>
              <a:rPr lang="en-US" altLang="en-US" sz="3600" dirty="0">
                <a:latin typeface="Georgia" panose="02040502050405020303" pitchFamily="18" charset="0"/>
              </a:rPr>
              <a:t>90 minutes</a:t>
            </a:r>
          </a:p>
          <a:p>
            <a:pPr marL="200025" lvl="1" indent="0" eaLnBrk="1" hangingPunct="1">
              <a:buNone/>
              <a:defRPr/>
            </a:pPr>
            <a:r>
              <a:rPr lang="en-US" altLang="en-US" sz="3200" dirty="0">
                <a:latin typeface="Georgia" panose="02040502050405020303" pitchFamily="18" charset="0"/>
              </a:rPr>
              <a:t>Summary of an article</a:t>
            </a:r>
          </a:p>
          <a:p>
            <a:pPr lvl="3" eaLnBrk="1" hangingPunct="1">
              <a:buFont typeface="Courier New" panose="02070309020205020404" pitchFamily="49" charset="0"/>
              <a:buChar char="o"/>
              <a:defRPr/>
            </a:pPr>
            <a:r>
              <a:rPr lang="en-US" altLang="en-US" sz="2800" dirty="0">
                <a:latin typeface="Georgia" panose="02040502050405020303" pitchFamily="18" charset="0"/>
              </a:rPr>
              <a:t>No dictionaries</a:t>
            </a:r>
          </a:p>
          <a:p>
            <a:pPr marL="566737" lvl="3" indent="0" eaLnBrk="1" hangingPunct="1">
              <a:buNone/>
              <a:defRPr/>
            </a:pPr>
            <a:endParaRPr lang="en-US" altLang="en-US" sz="2800" dirty="0">
              <a:latin typeface="Georgia" panose="02040502050405020303" pitchFamily="18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8D0B05-61E5-4960-B679-6DD75398F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8823BBC0-A7AF-4EA0-828C-43379C3A03D0}" type="slidenum">
              <a:rPr lang="it-IT" altLang="en-US"/>
              <a:pPr>
                <a:spcAft>
                  <a:spcPts val="600"/>
                </a:spcAft>
              </a:pPr>
              <a:t>3</a:t>
            </a:fld>
            <a:endParaRPr lang="it-IT" altLang="en-US"/>
          </a:p>
        </p:txBody>
      </p:sp>
      <p:pic>
        <p:nvPicPr>
          <p:cNvPr id="71" name="Graphic 70" descr="Closed Book">
            <a:extLst>
              <a:ext uri="{FF2B5EF4-FFF2-40B4-BE49-F238E27FC236}">
                <a16:creationId xmlns:a16="http://schemas.microsoft.com/office/drawing/2014/main" id="{0D767A41-1E8C-40B0-916E-8B7554280A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5427" y="2476158"/>
            <a:ext cx="2351332" cy="23513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512" name="Rectangle 21511">
            <a:extLst>
              <a:ext uri="{FF2B5EF4-FFF2-40B4-BE49-F238E27FC236}">
                <a16:creationId xmlns:a16="http://schemas.microsoft.com/office/drawing/2014/main" id="{236368CE-AF00-47F0-88CD-D862F6275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00885F70-8040-4479-A753-425057E13E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31078" y="634946"/>
            <a:ext cx="4931229" cy="145075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dirty="0">
                <a:latin typeface="Times New Roman" panose="02020603050405020304" pitchFamily="18" charset="0"/>
              </a:rPr>
              <a:t>R+W Sem 1 Language test </a:t>
            </a:r>
          </a:p>
        </p:txBody>
      </p:sp>
      <p:pic>
        <p:nvPicPr>
          <p:cNvPr id="72" name="Graphic 71" descr="Flip Calendar">
            <a:extLst>
              <a:ext uri="{FF2B5EF4-FFF2-40B4-BE49-F238E27FC236}">
                <a16:creationId xmlns:a16="http://schemas.microsoft.com/office/drawing/2014/main" id="{3F6DDCB5-1F68-44E6-BA4B-A1F30F921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5499" y="1796791"/>
            <a:ext cx="3000986" cy="3000986"/>
          </a:xfrm>
          <a:prstGeom prst="rect">
            <a:avLst/>
          </a:prstGeom>
        </p:spPr>
      </p:pic>
      <p:cxnSp>
        <p:nvCxnSpPr>
          <p:cNvPr id="21514" name="Straight Connector 21513">
            <a:extLst>
              <a:ext uri="{FF2B5EF4-FFF2-40B4-BE49-F238E27FC236}">
                <a16:creationId xmlns:a16="http://schemas.microsoft.com/office/drawing/2014/main" id="{05DA45A8-E2EA-4AC4-B129-9C17785C7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1077" y="2086188"/>
            <a:ext cx="456732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189A11A-A672-46E0-895A-5ECA5CDCAC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31076" y="2198914"/>
            <a:ext cx="4931230" cy="3670180"/>
          </a:xfrm>
        </p:spPr>
        <p:txBody>
          <a:bodyPr>
            <a:normAutofit/>
          </a:bodyPr>
          <a:lstStyle/>
          <a:p>
            <a:pPr marL="0" indent="0" eaLnBrk="1" hangingPunct="1">
              <a:buFont typeface="Calibri" panose="020F0502020204030204" pitchFamily="34" charset="0"/>
              <a:buNone/>
            </a:pPr>
            <a:r>
              <a:rPr lang="it-IT" altLang="en-US" dirty="0" err="1">
                <a:latin typeface="Georgia" panose="02040502050405020303" pitchFamily="18" charset="0"/>
              </a:rPr>
              <a:t>When</a:t>
            </a:r>
            <a:r>
              <a:rPr lang="it-IT" altLang="en-US" dirty="0">
                <a:latin typeface="Georgia" panose="02040502050405020303" pitchFamily="18" charset="0"/>
              </a:rPr>
              <a:t>?</a:t>
            </a:r>
          </a:p>
          <a:p>
            <a:pPr marL="0" indent="0" eaLnBrk="1" hangingPunct="1">
              <a:buFont typeface="Calibri" panose="020F0502020204030204" pitchFamily="34" charset="0"/>
              <a:buNone/>
            </a:pPr>
            <a:r>
              <a:rPr lang="it-IT" altLang="en-US" dirty="0" err="1">
                <a:latin typeface="Georgia" panose="02040502050405020303" pitchFamily="18" charset="0"/>
              </a:rPr>
              <a:t>Thursday</a:t>
            </a:r>
            <a:r>
              <a:rPr lang="it-IT" altLang="en-US" dirty="0">
                <a:latin typeface="Georgia" panose="02040502050405020303" pitchFamily="18" charset="0"/>
              </a:rPr>
              <a:t> </a:t>
            </a:r>
            <a:r>
              <a:rPr lang="it-IT" altLang="en-US" dirty="0" err="1">
                <a:latin typeface="Georgia" panose="02040502050405020303" pitchFamily="18" charset="0"/>
              </a:rPr>
              <a:t>January</a:t>
            </a:r>
            <a:r>
              <a:rPr lang="it-IT" altLang="en-US" dirty="0">
                <a:latin typeface="Georgia" panose="02040502050405020303" pitchFamily="18" charset="0"/>
              </a:rPr>
              <a:t> 18, 2024</a:t>
            </a:r>
          </a:p>
          <a:p>
            <a:pPr marL="0" indent="0" eaLnBrk="1" hangingPunct="1">
              <a:buFont typeface="Calibri" panose="020F0502020204030204" pitchFamily="34" charset="0"/>
              <a:buNone/>
            </a:pPr>
            <a:r>
              <a:rPr lang="it-IT" altLang="en-US" dirty="0">
                <a:latin typeface="Georgia" panose="02040502050405020303" pitchFamily="18" charset="0"/>
              </a:rPr>
              <a:t>9-11 a.m. VSR</a:t>
            </a:r>
          </a:p>
          <a:p>
            <a:pPr marL="0" indent="0" eaLnBrk="1" hangingPunct="1">
              <a:buFont typeface="Calibri" panose="020F0502020204030204" pitchFamily="34" charset="0"/>
              <a:buNone/>
            </a:pPr>
            <a:r>
              <a:rPr lang="it-IT" altLang="en-US" dirty="0">
                <a:latin typeface="Georgia" panose="02040502050405020303" pitchFamily="18" charset="0"/>
              </a:rPr>
              <a:t>Reading </a:t>
            </a:r>
            <a:r>
              <a:rPr lang="it-IT" altLang="en-US" dirty="0" err="1">
                <a:latin typeface="Georgia" panose="02040502050405020303" pitchFamily="18" charset="0"/>
              </a:rPr>
              <a:t>comprehension</a:t>
            </a:r>
            <a:r>
              <a:rPr lang="it-IT" altLang="en-US" dirty="0">
                <a:latin typeface="Georgia" panose="02040502050405020303" pitchFamily="18" charset="0"/>
              </a:rPr>
              <a:t>, </a:t>
            </a:r>
            <a:r>
              <a:rPr lang="it-IT" altLang="en-US" dirty="0" err="1">
                <a:latin typeface="Georgia" panose="02040502050405020303" pitchFamily="18" charset="0"/>
              </a:rPr>
              <a:t>grammar</a:t>
            </a:r>
            <a:r>
              <a:rPr lang="it-IT" altLang="en-US" dirty="0">
                <a:latin typeface="Georgia" panose="02040502050405020303" pitchFamily="18" charset="0"/>
              </a:rPr>
              <a:t> and </a:t>
            </a:r>
            <a:r>
              <a:rPr lang="it-IT" altLang="en-US" dirty="0" err="1">
                <a:latin typeface="Georgia" panose="02040502050405020303" pitchFamily="18" charset="0"/>
              </a:rPr>
              <a:t>vocabulary</a:t>
            </a:r>
            <a:r>
              <a:rPr lang="it-IT" altLang="en-US" dirty="0">
                <a:latin typeface="Georgia" panose="02040502050405020303" pitchFamily="18" charset="0"/>
              </a:rPr>
              <a:t> </a:t>
            </a:r>
            <a:r>
              <a:rPr lang="it-IT" altLang="en-US" dirty="0" err="1">
                <a:latin typeface="Georgia" panose="02040502050405020303" pitchFamily="18" charset="0"/>
              </a:rPr>
              <a:t>exercises</a:t>
            </a:r>
            <a:endParaRPr lang="it-IT" altLang="en-US" dirty="0">
              <a:latin typeface="Georgia" panose="02040502050405020303" pitchFamily="18" charset="0"/>
            </a:endParaRPr>
          </a:p>
          <a:p>
            <a:pPr marL="0" indent="0" eaLnBrk="1" hangingPunct="1">
              <a:buFont typeface="Calibri" panose="020F0502020204030204" pitchFamily="34" charset="0"/>
              <a:buNone/>
            </a:pPr>
            <a:r>
              <a:rPr lang="it-IT" altLang="en-US" dirty="0">
                <a:latin typeface="Georgia" panose="02040502050405020303" pitchFamily="18" charset="0"/>
              </a:rPr>
              <a:t>Time</a:t>
            </a:r>
            <a:r>
              <a:rPr lang="en-US" altLang="en-US" dirty="0">
                <a:latin typeface="Georgia" panose="02040502050405020303" pitchFamily="18" charset="0"/>
              </a:rPr>
              <a:t>: 90 minutes</a:t>
            </a:r>
          </a:p>
          <a:p>
            <a:pPr marL="0" indent="0" eaLnBrk="1" hangingPunct="1">
              <a:buFont typeface="Calibri" panose="020F0502020204030204" pitchFamily="34" charset="0"/>
              <a:buNone/>
            </a:pPr>
            <a:r>
              <a:rPr lang="en-US" altLang="en-US" dirty="0">
                <a:latin typeface="Georgia" panose="02040502050405020303" pitchFamily="18" charset="0"/>
              </a:rPr>
              <a:t>No dictionaries</a:t>
            </a:r>
          </a:p>
          <a:p>
            <a:pPr marL="0" indent="0" eaLnBrk="1" hangingPunct="1">
              <a:buFont typeface="Calibri" panose="020F0502020204030204" pitchFamily="34" charset="0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Font typeface="Calibri" panose="020F0502020204030204" pitchFamily="34" charset="0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Font typeface="Calibri" panose="020F0502020204030204" pitchFamily="34" charset="0"/>
              <a:buNone/>
            </a:pPr>
            <a:endParaRPr lang="it-IT" altLang="en-US" dirty="0">
              <a:latin typeface="Times New Roman" panose="02020603050405020304" pitchFamily="18" charset="0"/>
            </a:endParaRPr>
          </a:p>
        </p:txBody>
      </p:sp>
      <p:sp>
        <p:nvSpPr>
          <p:cNvPr id="21516" name="Rectangle 21515">
            <a:extLst>
              <a:ext uri="{FF2B5EF4-FFF2-40B4-BE49-F238E27FC236}">
                <a16:creationId xmlns:a16="http://schemas.microsoft.com/office/drawing/2014/main" id="{1011F05C-FD37-486B-9F4E-653308776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1518" name="Rectangle 21517">
            <a:extLst>
              <a:ext uri="{FF2B5EF4-FFF2-40B4-BE49-F238E27FC236}">
                <a16:creationId xmlns:a16="http://schemas.microsoft.com/office/drawing/2014/main" id="{9B3C60A3-4E82-45D1-8328-7440A9EB4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4100" name="Segnaposto numero diapositiva 5">
            <a:extLst>
              <a:ext uri="{FF2B5EF4-FFF2-40B4-BE49-F238E27FC236}">
                <a16:creationId xmlns:a16="http://schemas.microsoft.com/office/drawing/2014/main" id="{0E09A174-BC80-496C-B45C-66C159E6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3" y="6459785"/>
            <a:ext cx="984019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6F2B734C-3CD4-4EDF-9FED-F86BE8034ED7}" type="slidenum">
              <a:rPr lang="it-IT" altLang="en-US" sz="19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4</a:t>
            </a:fld>
            <a:endParaRPr lang="it-IT" altLang="en-US" sz="1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642" name="Rectangle 26641">
            <a:extLst>
              <a:ext uri="{FF2B5EF4-FFF2-40B4-BE49-F238E27FC236}">
                <a16:creationId xmlns:a16="http://schemas.microsoft.com/office/drawing/2014/main" id="{236368CE-AF00-47F0-88CD-D862F6275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olo 1">
            <a:extLst>
              <a:ext uri="{FF2B5EF4-FFF2-40B4-BE49-F238E27FC236}">
                <a16:creationId xmlns:a16="http://schemas.microsoft.com/office/drawing/2014/main" id="{CCE9357E-C8CC-489F-9614-1BD74DFE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1078" y="634946"/>
            <a:ext cx="4931229" cy="145075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it-IT" alt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it-IT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9: Feedback &amp; winter work on </a:t>
            </a:r>
            <a:r>
              <a:rPr lang="it-IT" alt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it-IT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it-IT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Units 5 and 6</a:t>
            </a:r>
            <a:br>
              <a:rPr lang="it-IT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1600" dirty="0">
                <a:latin typeface="Times New Roman" panose="02020603050405020304" pitchFamily="18" charset="0"/>
              </a:rPr>
            </a:br>
            <a:endParaRPr lang="it-IT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626" name="Picture 2">
            <a:extLst>
              <a:ext uri="{FF2B5EF4-FFF2-40B4-BE49-F238E27FC236}">
                <a16:creationId xmlns:a16="http://schemas.microsoft.com/office/drawing/2014/main" id="{541D2673-C22F-42BA-B12C-49CC32907D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87" r="16057" b="2"/>
          <a:stretch/>
        </p:blipFill>
        <p:spPr bwMode="auto">
          <a:xfrm>
            <a:off x="625851" y="640081"/>
            <a:ext cx="2700283" cy="531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644" name="Straight Connector 26643">
            <a:extLst>
              <a:ext uri="{FF2B5EF4-FFF2-40B4-BE49-F238E27FC236}">
                <a16:creationId xmlns:a16="http://schemas.microsoft.com/office/drawing/2014/main" id="{05DA45A8-E2EA-4AC4-B129-9C17785C7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1077" y="2086188"/>
            <a:ext cx="456732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3B5DA1-039A-4F2C-B43E-0E51DDCF0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1076" y="2198914"/>
            <a:ext cx="4931230" cy="3670180"/>
          </a:xfrm>
        </p:spPr>
        <p:txBody>
          <a:bodyPr rtlCol="0">
            <a:normAutofit/>
          </a:bodyPr>
          <a:lstStyle/>
          <a:p>
            <a:pPr marL="91440" indent="-91440" eaLnBrk="1" fontAlgn="auto" hangingPunct="1">
              <a:buFontTx/>
              <a:buNone/>
              <a:defRPr/>
            </a:pPr>
            <a:endParaRPr lang="it-IT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 eaLnBrk="1" fontAlgn="auto" hangingPunct="1">
              <a:buFontTx/>
              <a:buNone/>
              <a:defRPr/>
            </a:pPr>
            <a:endParaRPr lang="it-IT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 eaLnBrk="1" fontAlgn="auto" hangingPunct="1">
              <a:buFontTx/>
              <a:buNone/>
              <a:defRPr/>
            </a:pPr>
            <a:endParaRPr lang="it-IT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 eaLnBrk="1" fontAlgn="auto" hangingPunct="1">
              <a:buFontTx/>
              <a:buNone/>
              <a:defRPr/>
            </a:pPr>
            <a:r>
              <a:rPr lang="it-I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Afterwards</a:t>
            </a:r>
            <a:r>
              <a:rPr lang="it-I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it-I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vacation</a:t>
            </a:r>
            <a:r>
              <a:rPr lang="it-I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it-I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it-I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English!</a:t>
            </a:r>
          </a:p>
          <a:p>
            <a:pPr marL="91440" indent="-91440" eaLnBrk="1" fontAlgn="auto" hangingPunct="1">
              <a:buFontTx/>
              <a:buNone/>
              <a:defRPr/>
            </a:pPr>
            <a:endParaRPr lang="it-IT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 eaLnBrk="1" fontAlgn="auto" hangingPunct="1">
              <a:buFontTx/>
              <a:buNone/>
              <a:defRPr/>
            </a:pPr>
            <a:endParaRPr lang="it-IT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 eaLnBrk="1" fontAlgn="auto" hangingPunct="1">
              <a:buFontTx/>
              <a:buNone/>
              <a:defRPr/>
            </a:pPr>
            <a:endParaRPr lang="it-IT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 eaLnBrk="1" fontAlgn="auto" hangingPunct="1">
              <a:buFontTx/>
              <a:buNone/>
              <a:defRPr/>
            </a:pPr>
            <a:endParaRPr lang="it-IT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 eaLnBrk="1" fontAlgn="auto" hangingPunct="1">
              <a:buFontTx/>
              <a:buNone/>
              <a:defRPr/>
            </a:pPr>
            <a:endParaRPr lang="it-IT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46" name="Rectangle 26645">
            <a:extLst>
              <a:ext uri="{FF2B5EF4-FFF2-40B4-BE49-F238E27FC236}">
                <a16:creationId xmlns:a16="http://schemas.microsoft.com/office/drawing/2014/main" id="{1011F05C-FD37-486B-9F4E-653308776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6648" name="Rectangle 26647">
            <a:extLst>
              <a:ext uri="{FF2B5EF4-FFF2-40B4-BE49-F238E27FC236}">
                <a16:creationId xmlns:a16="http://schemas.microsoft.com/office/drawing/2014/main" id="{9B3C60A3-4E82-45D1-8328-7440A9EB4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5125" name="Segnaposto numero diapositiva 4">
            <a:extLst>
              <a:ext uri="{FF2B5EF4-FFF2-40B4-BE49-F238E27FC236}">
                <a16:creationId xmlns:a16="http://schemas.microsoft.com/office/drawing/2014/main" id="{67C6A5D1-B74D-481D-8437-AB88B406C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3" y="6459785"/>
            <a:ext cx="984019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5F47093F-7BCD-4A09-8740-DD15480C8386}" type="slidenum">
              <a:rPr lang="it-IT" altLang="en-US" sz="19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5</a:t>
            </a:fld>
            <a:endParaRPr lang="it-IT" altLang="en-US" sz="1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E745FE6-3D9E-4BA8-8AE6-842A17F3B9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Summary Writing </a:t>
            </a:r>
            <a:b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Fracking the future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055739F-7402-4690-B257-AB31FF582C32}"/>
              </a:ext>
            </a:extLst>
          </p:cNvPr>
          <p:cNvSpPr>
            <a:spLocks noChangeArrowheads="1"/>
          </p:cNvSpPr>
          <p:nvPr/>
        </p:nvSpPr>
        <p:spPr>
          <a:xfrm>
            <a:off x="1273634" y="2098515"/>
            <a:ext cx="3259488" cy="3222332"/>
          </a:xfrm>
          <a:prstGeom prst="rect">
            <a:avLst/>
          </a:prstGeom>
        </p:spPr>
        <p:txBody>
          <a:bodyPr/>
          <a:lstStyle/>
          <a:p>
            <a:pPr defTabSz="365760" eaLnBrk="1" hangingPunct="1">
              <a:spcAft>
                <a:spcPts val="600"/>
              </a:spcAft>
            </a:pPr>
            <a:r>
              <a:rPr lang="it-IT" altLang="en-US" sz="288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Framework</a:t>
            </a:r>
          </a:p>
          <a:p>
            <a:pPr defTabSz="365760" eaLnBrk="1" hangingPunct="1">
              <a:spcAft>
                <a:spcPts val="600"/>
              </a:spcAft>
            </a:pPr>
            <a:r>
              <a:rPr lang="it-IT" altLang="en-US" sz="288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Strength</a:t>
            </a:r>
          </a:p>
          <a:p>
            <a:pPr defTabSz="365760" eaLnBrk="1" hangingPunct="1">
              <a:spcAft>
                <a:spcPts val="600"/>
              </a:spcAft>
            </a:pPr>
            <a:r>
              <a:rPr lang="it-IT" altLang="en-US" sz="288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Direction</a:t>
            </a:r>
            <a:endParaRPr lang="it-IT" altLang="en-US" sz="3600">
              <a:latin typeface="Times New Roman" panose="02020603050405020304" pitchFamily="18" charset="0"/>
            </a:endParaRP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DD3ACB15-C35A-4D7B-9973-CF30B6E86E11}"/>
              </a:ext>
            </a:extLst>
          </p:cNvPr>
          <p:cNvSpPr>
            <a:spLocks noChangeArrowheads="1"/>
          </p:cNvSpPr>
          <p:nvPr/>
        </p:nvSpPr>
        <p:spPr>
          <a:xfrm>
            <a:off x="4656121" y="2098515"/>
            <a:ext cx="3259488" cy="3222332"/>
          </a:xfrm>
          <a:prstGeom prst="rect">
            <a:avLst/>
          </a:prstGeom>
        </p:spPr>
        <p:txBody>
          <a:bodyPr/>
          <a:lstStyle/>
          <a:p>
            <a:pPr defTabSz="365760" eaLnBrk="1" hangingPunct="1">
              <a:spcAft>
                <a:spcPts val="600"/>
              </a:spcAft>
            </a:pPr>
            <a:r>
              <a:rPr lang="it-IT" altLang="en-US" sz="288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Topic sentences</a:t>
            </a:r>
          </a:p>
          <a:p>
            <a:pPr defTabSz="365760" eaLnBrk="1" hangingPunct="1">
              <a:spcAft>
                <a:spcPts val="600"/>
              </a:spcAft>
            </a:pPr>
            <a:r>
              <a:rPr lang="it-IT" altLang="en-US" sz="288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Connectors</a:t>
            </a:r>
          </a:p>
          <a:p>
            <a:pPr defTabSz="365760" eaLnBrk="1" hangingPunct="1">
              <a:spcAft>
                <a:spcPts val="600"/>
              </a:spcAft>
            </a:pPr>
            <a:r>
              <a:rPr lang="it-IT" altLang="en-US" sz="288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Transitions</a:t>
            </a:r>
          </a:p>
          <a:p>
            <a:pPr defTabSz="365760" eaLnBrk="1" hangingPunct="1">
              <a:spcAft>
                <a:spcPts val="600"/>
              </a:spcAft>
            </a:pPr>
            <a:r>
              <a:rPr lang="it-IT" altLang="en-US" sz="288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Lexis</a:t>
            </a:r>
            <a:endParaRPr lang="it-IT" altLang="en-US" sz="3600">
              <a:latin typeface="Times New Roman" panose="02020603050405020304" pitchFamily="18" charset="0"/>
            </a:endParaRPr>
          </a:p>
        </p:txBody>
      </p:sp>
      <p:sp>
        <p:nvSpPr>
          <p:cNvPr id="11269" name="Segnaposto numero diapositiva 4">
            <a:extLst>
              <a:ext uri="{FF2B5EF4-FFF2-40B4-BE49-F238E27FC236}">
                <a16:creationId xmlns:a16="http://schemas.microsoft.com/office/drawing/2014/main" id="{8EC866AB-6E74-4C08-85EA-174082D1183A}"/>
              </a:ext>
            </a:extLst>
          </p:cNvPr>
          <p:cNvSpPr>
            <a:spLocks/>
          </p:cNvSpPr>
          <p:nvPr/>
        </p:nvSpPr>
        <p:spPr>
          <a:xfrm>
            <a:off x="6897019" y="5589909"/>
            <a:ext cx="794372" cy="2946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defTabSz="36576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fld id="{149BEC6F-D392-412D-889C-7B8309D9C171}" type="slidenum">
              <a:rPr lang="it-IT" altLang="en-US"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defTabSz="36576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None/>
              </a:pPr>
              <a:t>6</a:t>
            </a:fld>
            <a:endParaRPr lang="it-IT" altLang="en-US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704" name="Rectangle 29703">
            <a:extLst>
              <a:ext uri="{FF2B5EF4-FFF2-40B4-BE49-F238E27FC236}">
                <a16:creationId xmlns:a16="http://schemas.microsoft.com/office/drawing/2014/main" id="{236368CE-AF00-47F0-88CD-D862F6275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3E05ADF9-2777-46E5-A030-EE02A82982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31078" y="634946"/>
            <a:ext cx="4931229" cy="145075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3400">
                <a:latin typeface="Times New Roman" panose="02020603050405020304" pitchFamily="18" charset="0"/>
              </a:rPr>
              <a:t>Reading and </a:t>
            </a:r>
            <a:r>
              <a:rPr lang="it-IT" altLang="en-US" sz="3400" err="1">
                <a:latin typeface="Times New Roman" panose="02020603050405020304" pitchFamily="18" charset="0"/>
              </a:rPr>
              <a:t>Summarising</a:t>
            </a:r>
            <a:r>
              <a:rPr lang="it-IT" altLang="en-US" sz="3400">
                <a:latin typeface="Times New Roman" panose="02020603050405020304" pitchFamily="18" charset="0"/>
              </a:rPr>
              <a:t>  </a:t>
            </a:r>
            <a:br>
              <a:rPr lang="it-IT" altLang="en-US" sz="3400">
                <a:latin typeface="Times New Roman" panose="02020603050405020304" pitchFamily="18" charset="0"/>
              </a:rPr>
            </a:br>
            <a:endParaRPr lang="it-IT" altLang="en-US" sz="3400">
              <a:latin typeface="Times New Roman" panose="02020603050405020304" pitchFamily="18" charset="0"/>
            </a:endParaRPr>
          </a:p>
        </p:txBody>
      </p:sp>
      <p:pic>
        <p:nvPicPr>
          <p:cNvPr id="73" name="Graphic 72" descr="Fumetto">
            <a:extLst>
              <a:ext uri="{FF2B5EF4-FFF2-40B4-BE49-F238E27FC236}">
                <a16:creationId xmlns:a16="http://schemas.microsoft.com/office/drawing/2014/main" id="{846BDA1F-8050-4BB5-B29D-08742B15F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5499" y="1796791"/>
            <a:ext cx="3000986" cy="3000986"/>
          </a:xfrm>
          <a:prstGeom prst="rect">
            <a:avLst/>
          </a:prstGeom>
        </p:spPr>
      </p:pic>
      <p:cxnSp>
        <p:nvCxnSpPr>
          <p:cNvPr id="29706" name="Straight Connector 29705">
            <a:extLst>
              <a:ext uri="{FF2B5EF4-FFF2-40B4-BE49-F238E27FC236}">
                <a16:creationId xmlns:a16="http://schemas.microsoft.com/office/drawing/2014/main" id="{05DA45A8-E2EA-4AC4-B129-9C17785C7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1077" y="2086188"/>
            <a:ext cx="456732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FF7ADB9-8AC2-47FD-B7CF-2567F336EE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31076" y="2198914"/>
            <a:ext cx="4931230" cy="367018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altLang="en-US" dirty="0">
                <a:latin typeface="Times New Roman" panose="02020603050405020304" pitchFamily="18" charset="0"/>
              </a:rPr>
              <a:t>Title – </a:t>
            </a:r>
            <a:r>
              <a:rPr lang="it-IT" altLang="en-US" dirty="0" err="1">
                <a:latin typeface="Times New Roman" panose="02020603050405020304" pitchFamily="18" charset="0"/>
              </a:rPr>
              <a:t>cite</a:t>
            </a:r>
            <a:r>
              <a:rPr lang="it-IT" altLang="en-US" dirty="0">
                <a:latin typeface="Times New Roman" panose="02020603050405020304" pitchFamily="18" charset="0"/>
              </a:rPr>
              <a:t> the text and </a:t>
            </a:r>
            <a:r>
              <a:rPr lang="it-IT" altLang="en-US" dirty="0" err="1">
                <a:latin typeface="Times New Roman" panose="02020603050405020304" pitchFamily="18" charset="0"/>
              </a:rPr>
              <a:t>author</a:t>
            </a:r>
            <a:endParaRPr lang="it-IT" altLang="en-US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it-IT" altLang="en-US" dirty="0" err="1">
                <a:latin typeface="Times New Roman" panose="02020603050405020304" pitchFamily="18" charset="0"/>
              </a:rPr>
              <a:t>Subtitles</a:t>
            </a:r>
            <a:endParaRPr lang="it-IT" altLang="en-US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it-IT" altLang="en-US" dirty="0" err="1">
                <a:latin typeface="Times New Roman" panose="02020603050405020304" pitchFamily="18" charset="0"/>
              </a:rPr>
              <a:t>Infer</a:t>
            </a:r>
            <a:r>
              <a:rPr lang="it-IT" altLang="en-US" dirty="0">
                <a:latin typeface="Times New Roman" panose="02020603050405020304" pitchFamily="18" charset="0"/>
              </a:rPr>
              <a:t> </a:t>
            </a:r>
            <a:r>
              <a:rPr lang="it-IT" altLang="en-US" dirty="0" err="1">
                <a:latin typeface="Times New Roman" panose="02020603050405020304" pitchFamily="18" charset="0"/>
              </a:rPr>
              <a:t>subject</a:t>
            </a:r>
            <a:r>
              <a:rPr lang="it-IT" altLang="en-US" dirty="0">
                <a:latin typeface="Times New Roman" panose="02020603050405020304" pitchFamily="18" charset="0"/>
              </a:rPr>
              <a:t> of text</a:t>
            </a:r>
          </a:p>
          <a:p>
            <a:pPr eaLnBrk="1" hangingPunct="1">
              <a:buFontTx/>
              <a:buNone/>
            </a:pPr>
            <a:r>
              <a:rPr lang="it-IT" altLang="en-US" dirty="0" err="1">
                <a:latin typeface="Times New Roman" panose="02020603050405020304" pitchFamily="18" charset="0"/>
              </a:rPr>
              <a:t>Topic</a:t>
            </a:r>
            <a:r>
              <a:rPr lang="it-IT" altLang="en-US" dirty="0">
                <a:latin typeface="Times New Roman" panose="02020603050405020304" pitchFamily="18" charset="0"/>
              </a:rPr>
              <a:t> </a:t>
            </a:r>
            <a:r>
              <a:rPr lang="it-IT" altLang="en-US" dirty="0" err="1">
                <a:latin typeface="Times New Roman" panose="02020603050405020304" pitchFamily="18" charset="0"/>
              </a:rPr>
              <a:t>sentences</a:t>
            </a:r>
            <a:endParaRPr lang="it-IT" altLang="en-US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it-IT" altLang="en-US" dirty="0" err="1">
                <a:latin typeface="Times New Roman" panose="02020603050405020304" pitchFamily="18" charset="0"/>
              </a:rPr>
              <a:t>Key</a:t>
            </a:r>
            <a:r>
              <a:rPr lang="it-IT" altLang="en-US" dirty="0">
                <a:latin typeface="Times New Roman" panose="02020603050405020304" pitchFamily="18" charset="0"/>
              </a:rPr>
              <a:t> information</a:t>
            </a:r>
          </a:p>
          <a:p>
            <a:pPr eaLnBrk="1" hangingPunct="1">
              <a:buFontTx/>
              <a:buNone/>
            </a:pPr>
            <a:r>
              <a:rPr lang="it-IT" altLang="en-US" dirty="0">
                <a:latin typeface="Times New Roman" panose="02020603050405020304" pitchFamily="18" charset="0"/>
              </a:rPr>
              <a:t>In-text </a:t>
            </a:r>
            <a:r>
              <a:rPr lang="it-IT" altLang="en-US" dirty="0" err="1">
                <a:latin typeface="Times New Roman" panose="02020603050405020304" pitchFamily="18" charset="0"/>
              </a:rPr>
              <a:t>citations</a:t>
            </a:r>
            <a:endParaRPr lang="it-IT" altLang="en-US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it-IT" altLang="en-US" dirty="0" err="1">
                <a:latin typeface="Times New Roman" panose="02020603050405020304" pitchFamily="18" charset="0"/>
              </a:rPr>
              <a:t>Vocabulary</a:t>
            </a:r>
            <a:endParaRPr lang="it-IT" altLang="en-US" dirty="0">
              <a:latin typeface="Times New Roman" panose="02020603050405020304" pitchFamily="18" charset="0"/>
            </a:endParaRPr>
          </a:p>
        </p:txBody>
      </p:sp>
      <p:sp>
        <p:nvSpPr>
          <p:cNvPr id="29708" name="Rectangle 29707">
            <a:extLst>
              <a:ext uri="{FF2B5EF4-FFF2-40B4-BE49-F238E27FC236}">
                <a16:creationId xmlns:a16="http://schemas.microsoft.com/office/drawing/2014/main" id="{1011F05C-FD37-486B-9F4E-653308776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9710" name="Rectangle 29709">
            <a:extLst>
              <a:ext uri="{FF2B5EF4-FFF2-40B4-BE49-F238E27FC236}">
                <a16:creationId xmlns:a16="http://schemas.microsoft.com/office/drawing/2014/main" id="{9B3C60A3-4E82-45D1-8328-7440A9EB4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2292" name="Segnaposto numero diapositiva 3">
            <a:extLst>
              <a:ext uri="{FF2B5EF4-FFF2-40B4-BE49-F238E27FC236}">
                <a16:creationId xmlns:a16="http://schemas.microsoft.com/office/drawing/2014/main" id="{8304F325-8D4B-4F3D-9179-1C42CB185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3" y="6459785"/>
            <a:ext cx="984019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3F5FBC36-EF8C-450D-B60A-C853347D32F6}" type="slidenum">
              <a:rPr lang="it-IT" altLang="en-US" sz="19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7</a:t>
            </a:fld>
            <a:endParaRPr lang="it-IT" altLang="en-US" sz="1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2D8E58-834F-4BEA-91EA-D7F8BB2C8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Identifying bias </a:t>
            </a:r>
            <a:r>
              <a:rPr lang="en-US" err="1"/>
              <a:t>pg</a:t>
            </a:r>
            <a:r>
              <a:rPr lang="en-US"/>
              <a:t> 56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7886DB-FBCE-4D1F-B120-0B77D1F23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4841240" cy="4023360"/>
          </a:xfrm>
        </p:spPr>
        <p:txBody>
          <a:bodyPr rtlCol="0">
            <a:normAutofit/>
          </a:bodyPr>
          <a:lstStyle/>
          <a:p>
            <a:pPr marL="91440" indent="-91440" eaLnBrk="1" fontAlgn="auto" hangingPunct="1">
              <a:defRPr/>
            </a:pPr>
            <a:endParaRPr lang="en-US"/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n-US"/>
              <a:t> Define bias.</a:t>
            </a: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n-US"/>
              <a:t> Identify bias.</a:t>
            </a: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n-US"/>
              <a:t>Why should it not appear in an academic text?</a:t>
            </a: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n-US"/>
              <a:t> When are arguments weak or need support?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843C6E9-21D8-4B27-8FD3-2CC51698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6A9B5394-EDC9-43BA-B0BD-89FDAD9F1348}" type="slidenum">
              <a:rPr lang="it-IT" altLang="en-US"/>
              <a:pPr>
                <a:spcAft>
                  <a:spcPts val="600"/>
                </a:spcAft>
              </a:pPr>
              <a:t>8</a:t>
            </a:fld>
            <a:endParaRPr lang="it-IT" altLang="en-US"/>
          </a:p>
        </p:txBody>
      </p:sp>
      <p:pic>
        <p:nvPicPr>
          <p:cNvPr id="8" name="Graphic 7" descr="Question mark">
            <a:extLst>
              <a:ext uri="{FF2B5EF4-FFF2-40B4-BE49-F238E27FC236}">
                <a16:creationId xmlns:a16="http://schemas.microsoft.com/office/drawing/2014/main" id="{08FF6AE9-B378-49CF-8CE4-D95CD22BFB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5427" y="2476158"/>
            <a:ext cx="2351332" cy="235133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249AD6-63E0-43D8-BFC2-267474E79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Transitive and intransitive verbs  pg. 58</a:t>
            </a:r>
          </a:p>
        </p:txBody>
      </p:sp>
      <p:sp>
        <p:nvSpPr>
          <p:cNvPr id="18435" name="Segnaposto contenuto 2">
            <a:extLst>
              <a:ext uri="{FF2B5EF4-FFF2-40B4-BE49-F238E27FC236}">
                <a16:creationId xmlns:a16="http://schemas.microsoft.com/office/drawing/2014/main" id="{995C3999-148E-47B8-A3C5-33C9B03E30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4841240" cy="4023360"/>
          </a:xfrm>
        </p:spPr>
        <p:txBody>
          <a:bodyPr>
            <a:normAutofit/>
          </a:bodyPr>
          <a:lstStyle/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Transitive verbs require an object and can usually be used in the active and passive</a:t>
            </a:r>
          </a:p>
          <a:p>
            <a:pPr eaLnBrk="1" hangingPunct="1"/>
            <a:r>
              <a:rPr lang="en-US" altLang="en-US" i="1"/>
              <a:t>The movement increases the temperature.</a:t>
            </a:r>
          </a:p>
          <a:p>
            <a:pPr eaLnBrk="1" hangingPunct="1"/>
            <a:r>
              <a:rPr lang="en-US" altLang="en-US" i="1"/>
              <a:t>The temperature is increased by the movement.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Intransitive verbs do not take an object and cannot be used in the passive.</a:t>
            </a:r>
          </a:p>
          <a:p>
            <a:pPr eaLnBrk="1" hangingPunct="1"/>
            <a:r>
              <a:rPr lang="en-US" altLang="en-US" i="1"/>
              <a:t>Fossil fuels exist in particular rock formations.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3B95E5-8A06-4540-B555-FBB73BDF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A482CCDF-125C-4F48-8CD0-9AD8E07F4915}" type="slidenum">
              <a:rPr lang="it-IT" altLang="en-US"/>
              <a:pPr>
                <a:spcAft>
                  <a:spcPts val="600"/>
                </a:spcAft>
              </a:pPr>
              <a:t>9</a:t>
            </a:fld>
            <a:endParaRPr lang="it-IT" altLang="en-US"/>
          </a:p>
        </p:txBody>
      </p:sp>
      <p:pic>
        <p:nvPicPr>
          <p:cNvPr id="71" name="Graphic 70" descr="Autobus">
            <a:extLst>
              <a:ext uri="{FF2B5EF4-FFF2-40B4-BE49-F238E27FC236}">
                <a16:creationId xmlns:a16="http://schemas.microsoft.com/office/drawing/2014/main" id="{9D0EA5DD-1187-4633-8632-D86AA766E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5427" y="2476158"/>
            <a:ext cx="2351332" cy="23513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232</TotalTime>
  <Words>382</Words>
  <Application>Microsoft Office PowerPoint</Application>
  <PresentationFormat>Presentazione su schermo (4:3)</PresentationFormat>
  <Paragraphs>85</Paragraphs>
  <Slides>11</Slides>
  <Notes>0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Georgia</vt:lpstr>
      <vt:lpstr>Times New Roman</vt:lpstr>
      <vt:lpstr>Retrospettivo</vt:lpstr>
      <vt:lpstr>Reading and Writing</vt:lpstr>
      <vt:lpstr>Presentazione standard di PowerPoint</vt:lpstr>
      <vt:lpstr>Summary test</vt:lpstr>
      <vt:lpstr>R+W Sem 1 Language test </vt:lpstr>
      <vt:lpstr>After lesson 9: Feedback &amp; winter work on Moodle   Units 5 and 6  </vt:lpstr>
      <vt:lpstr>Summary Writing  Fracking the future</vt:lpstr>
      <vt:lpstr>Reading and Summarising   </vt:lpstr>
      <vt:lpstr>Identifying bias pg 56</vt:lpstr>
      <vt:lpstr>Transitive and intransitive verbs  pg. 58</vt:lpstr>
      <vt:lpstr>Definitions pg  59</vt:lpstr>
      <vt:lpstr>Homework lesson 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and Writing</dc:title>
  <dc:creator>Elizabeth Sherman</dc:creator>
  <cp:lastModifiedBy>Elizabeth Sherman</cp:lastModifiedBy>
  <cp:revision>14</cp:revision>
  <dcterms:created xsi:type="dcterms:W3CDTF">2020-11-15T17:27:06Z</dcterms:created>
  <dcterms:modified xsi:type="dcterms:W3CDTF">2023-11-21T11:10:07Z</dcterms:modified>
</cp:coreProperties>
</file>