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5"/>
  </p:notesMasterIdLst>
  <p:handoutMasterIdLst>
    <p:handoutMasterId r:id="rId16"/>
  </p:handoutMasterIdLst>
  <p:sldIdLst>
    <p:sldId id="256" r:id="rId2"/>
    <p:sldId id="355" r:id="rId3"/>
    <p:sldId id="346" r:id="rId4"/>
    <p:sldId id="349" r:id="rId5"/>
    <p:sldId id="352" r:id="rId6"/>
    <p:sldId id="263" r:id="rId7"/>
    <p:sldId id="358" r:id="rId8"/>
    <p:sldId id="356" r:id="rId9"/>
    <p:sldId id="354" r:id="rId10"/>
    <p:sldId id="357" r:id="rId11"/>
    <p:sldId id="336" r:id="rId12"/>
    <p:sldId id="359" r:id="rId13"/>
    <p:sldId id="35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8" d="100"/>
          <a:sy n="78" d="100"/>
        </p:scale>
        <p:origin x="1598" y="62"/>
      </p:cViewPr>
      <p:guideLst>
        <p:guide orient="horz" pos="2160"/>
        <p:guide pos="2880"/>
      </p:guideLst>
    </p:cSldViewPr>
  </p:slideViewPr>
  <p:outlineViewPr>
    <p:cViewPr>
      <p:scale>
        <a:sx n="33" d="100"/>
        <a:sy n="33" d="100"/>
      </p:scale>
      <p:origin x="0" y="52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0698A0-F65E-4023-9E3D-69021130241C}" type="doc">
      <dgm:prSet loTypeId="urn:microsoft.com/office/officeart/2018/2/layout/IconVerticalSolidList" loCatId="icon" qsTypeId="urn:microsoft.com/office/officeart/2005/8/quickstyle/simple5" qsCatId="simple" csTypeId="urn:microsoft.com/office/officeart/2005/8/colors/colorful2" csCatId="colorful" phldr="1"/>
      <dgm:spPr/>
      <dgm:t>
        <a:bodyPr/>
        <a:lstStyle/>
        <a:p>
          <a:endParaRPr lang="en-US"/>
        </a:p>
      </dgm:t>
    </dgm:pt>
    <dgm:pt modelId="{1271FC9C-1018-42D2-AC34-DCF0F374C2E3}">
      <dgm:prSet/>
      <dgm:spPr/>
      <dgm:t>
        <a:bodyPr/>
        <a:lstStyle/>
        <a:p>
          <a:pPr>
            <a:lnSpc>
              <a:spcPct val="100000"/>
            </a:lnSpc>
          </a:pPr>
          <a:r>
            <a:rPr lang="en-US" i="1" u="sng"/>
            <a:t>Vocabulary</a:t>
          </a:r>
          <a:endParaRPr lang="en-US"/>
        </a:p>
      </dgm:t>
    </dgm:pt>
    <dgm:pt modelId="{A226D9D0-7479-4B0C-99A0-843790BE2EDB}" type="parTrans" cxnId="{B936D624-F0A8-4B69-AD50-B974A0EE0D1D}">
      <dgm:prSet/>
      <dgm:spPr/>
      <dgm:t>
        <a:bodyPr/>
        <a:lstStyle/>
        <a:p>
          <a:endParaRPr lang="en-US"/>
        </a:p>
      </dgm:t>
    </dgm:pt>
    <dgm:pt modelId="{78D802A6-F500-4F45-A346-0893D98C9244}" type="sibTrans" cxnId="{B936D624-F0A8-4B69-AD50-B974A0EE0D1D}">
      <dgm:prSet/>
      <dgm:spPr/>
      <dgm:t>
        <a:bodyPr/>
        <a:lstStyle/>
        <a:p>
          <a:endParaRPr lang="en-US"/>
        </a:p>
      </dgm:t>
    </dgm:pt>
    <dgm:pt modelId="{8AE28E46-A1F8-4DD7-9B38-414543D08C58}">
      <dgm:prSet/>
      <dgm:spPr/>
      <dgm:t>
        <a:bodyPr/>
        <a:lstStyle/>
        <a:p>
          <a:pPr>
            <a:lnSpc>
              <a:spcPct val="100000"/>
            </a:lnSpc>
          </a:pPr>
          <a:r>
            <a:rPr lang="en-US" i="1" u="sng"/>
            <a:t>Before you read</a:t>
          </a:r>
          <a:endParaRPr lang="en-US"/>
        </a:p>
      </dgm:t>
    </dgm:pt>
    <dgm:pt modelId="{A9758F74-C38E-4BF0-8638-AB673C229EAD}" type="parTrans" cxnId="{9AF2A0FF-E1CF-415B-AC95-02CC37AC107B}">
      <dgm:prSet/>
      <dgm:spPr/>
      <dgm:t>
        <a:bodyPr/>
        <a:lstStyle/>
        <a:p>
          <a:endParaRPr lang="en-US"/>
        </a:p>
      </dgm:t>
    </dgm:pt>
    <dgm:pt modelId="{C28D4EA6-6690-4D37-94ED-1C2D8665847D}" type="sibTrans" cxnId="{9AF2A0FF-E1CF-415B-AC95-02CC37AC107B}">
      <dgm:prSet/>
      <dgm:spPr/>
      <dgm:t>
        <a:bodyPr/>
        <a:lstStyle/>
        <a:p>
          <a:endParaRPr lang="en-US"/>
        </a:p>
      </dgm:t>
    </dgm:pt>
    <dgm:pt modelId="{00033ECC-B629-4EEB-8C6F-96FE7F3DE0DB}">
      <dgm:prSet/>
      <dgm:spPr/>
      <dgm:t>
        <a:bodyPr/>
        <a:lstStyle/>
        <a:p>
          <a:pPr>
            <a:lnSpc>
              <a:spcPct val="100000"/>
            </a:lnSpc>
          </a:pPr>
          <a:r>
            <a:rPr lang="en-US" i="1" u="sng"/>
            <a:t>Global reading: Main ideas /paragraphs</a:t>
          </a:r>
          <a:endParaRPr lang="en-US"/>
        </a:p>
      </dgm:t>
    </dgm:pt>
    <dgm:pt modelId="{36D36745-85C5-42FA-9F26-7B66A54CF2C0}" type="parTrans" cxnId="{536DE385-6912-44DF-AAAC-656D2E24A7D4}">
      <dgm:prSet/>
      <dgm:spPr/>
      <dgm:t>
        <a:bodyPr/>
        <a:lstStyle/>
        <a:p>
          <a:endParaRPr lang="en-US"/>
        </a:p>
      </dgm:t>
    </dgm:pt>
    <dgm:pt modelId="{DFA81937-7A54-432E-BF81-0882BC8C35B6}" type="sibTrans" cxnId="{536DE385-6912-44DF-AAAC-656D2E24A7D4}">
      <dgm:prSet/>
      <dgm:spPr/>
      <dgm:t>
        <a:bodyPr/>
        <a:lstStyle/>
        <a:p>
          <a:endParaRPr lang="en-US"/>
        </a:p>
      </dgm:t>
    </dgm:pt>
    <dgm:pt modelId="{D6E51AC9-CFE0-4D21-8BB3-8326CA370A1B}" type="pres">
      <dgm:prSet presAssocID="{A30698A0-F65E-4023-9E3D-69021130241C}" presName="root" presStyleCnt="0">
        <dgm:presLayoutVars>
          <dgm:dir/>
          <dgm:resizeHandles val="exact"/>
        </dgm:presLayoutVars>
      </dgm:prSet>
      <dgm:spPr/>
    </dgm:pt>
    <dgm:pt modelId="{2700C433-5347-4C61-845D-8CCE035072E0}" type="pres">
      <dgm:prSet presAssocID="{1271FC9C-1018-42D2-AC34-DCF0F374C2E3}" presName="compNode" presStyleCnt="0"/>
      <dgm:spPr/>
    </dgm:pt>
    <dgm:pt modelId="{8AA2DC5F-66FB-4B24-97F6-E33143D1B5CB}" type="pres">
      <dgm:prSet presAssocID="{1271FC9C-1018-42D2-AC34-DCF0F374C2E3}" presName="bgRect" presStyleLbl="bgShp" presStyleIdx="0" presStyleCnt="3"/>
      <dgm:spPr/>
    </dgm:pt>
    <dgm:pt modelId="{E5F0439C-3270-480E-9D7F-4194A402B8FA}" type="pres">
      <dgm:prSet presAssocID="{1271FC9C-1018-42D2-AC34-DCF0F374C2E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umetto"/>
        </a:ext>
      </dgm:extLst>
    </dgm:pt>
    <dgm:pt modelId="{87C6E393-E060-40E6-8CF3-0690CB0B524D}" type="pres">
      <dgm:prSet presAssocID="{1271FC9C-1018-42D2-AC34-DCF0F374C2E3}" presName="spaceRect" presStyleCnt="0"/>
      <dgm:spPr/>
    </dgm:pt>
    <dgm:pt modelId="{17DE9DA6-F13B-4D1D-9D4B-553BB2A603B5}" type="pres">
      <dgm:prSet presAssocID="{1271FC9C-1018-42D2-AC34-DCF0F374C2E3}" presName="parTx" presStyleLbl="revTx" presStyleIdx="0" presStyleCnt="3">
        <dgm:presLayoutVars>
          <dgm:chMax val="0"/>
          <dgm:chPref val="0"/>
        </dgm:presLayoutVars>
      </dgm:prSet>
      <dgm:spPr/>
    </dgm:pt>
    <dgm:pt modelId="{EBED0B98-8014-462D-8EAD-3C9715FAF5C7}" type="pres">
      <dgm:prSet presAssocID="{78D802A6-F500-4F45-A346-0893D98C9244}" presName="sibTrans" presStyleCnt="0"/>
      <dgm:spPr/>
    </dgm:pt>
    <dgm:pt modelId="{C3214BD3-4AF2-4F81-B33A-7A31F27294C8}" type="pres">
      <dgm:prSet presAssocID="{8AE28E46-A1F8-4DD7-9B38-414543D08C58}" presName="compNode" presStyleCnt="0"/>
      <dgm:spPr/>
    </dgm:pt>
    <dgm:pt modelId="{CB7EFCF0-E189-49EF-BEE4-5546F0641CE6}" type="pres">
      <dgm:prSet presAssocID="{8AE28E46-A1F8-4DD7-9B38-414543D08C58}" presName="bgRect" presStyleLbl="bgShp" presStyleIdx="1" presStyleCnt="3"/>
      <dgm:spPr/>
    </dgm:pt>
    <dgm:pt modelId="{FDE82D6F-E029-4107-ABA1-86188AD5796E}" type="pres">
      <dgm:prSet presAssocID="{8AE28E46-A1F8-4DD7-9B38-414543D08C5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bri"/>
        </a:ext>
      </dgm:extLst>
    </dgm:pt>
    <dgm:pt modelId="{6F914C18-DCAE-49ED-80C7-0797300B4863}" type="pres">
      <dgm:prSet presAssocID="{8AE28E46-A1F8-4DD7-9B38-414543D08C58}" presName="spaceRect" presStyleCnt="0"/>
      <dgm:spPr/>
    </dgm:pt>
    <dgm:pt modelId="{11F95128-613B-4F47-96BD-7AAE30B8EAD7}" type="pres">
      <dgm:prSet presAssocID="{8AE28E46-A1F8-4DD7-9B38-414543D08C58}" presName="parTx" presStyleLbl="revTx" presStyleIdx="1" presStyleCnt="3">
        <dgm:presLayoutVars>
          <dgm:chMax val="0"/>
          <dgm:chPref val="0"/>
        </dgm:presLayoutVars>
      </dgm:prSet>
      <dgm:spPr/>
    </dgm:pt>
    <dgm:pt modelId="{028DD54F-9C58-415B-B311-A067340F4B1B}" type="pres">
      <dgm:prSet presAssocID="{C28D4EA6-6690-4D37-94ED-1C2D8665847D}" presName="sibTrans" presStyleCnt="0"/>
      <dgm:spPr/>
    </dgm:pt>
    <dgm:pt modelId="{B3A896F6-B177-4CDC-B30D-E3C2AE11A607}" type="pres">
      <dgm:prSet presAssocID="{00033ECC-B629-4EEB-8C6F-96FE7F3DE0DB}" presName="compNode" presStyleCnt="0"/>
      <dgm:spPr/>
    </dgm:pt>
    <dgm:pt modelId="{D6B23CF7-1DC0-43A3-B4C9-158D93359800}" type="pres">
      <dgm:prSet presAssocID="{00033ECC-B629-4EEB-8C6F-96FE7F3DE0DB}" presName="bgRect" presStyleLbl="bgShp" presStyleIdx="2" presStyleCnt="3"/>
      <dgm:spPr/>
    </dgm:pt>
    <dgm:pt modelId="{539BA54B-B77F-4748-A743-078082376C60}" type="pres">
      <dgm:prSet presAssocID="{00033ECC-B629-4EEB-8C6F-96FE7F3DE0D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Book"/>
        </a:ext>
      </dgm:extLst>
    </dgm:pt>
    <dgm:pt modelId="{A9CBB596-985B-4DA5-91E7-EDAE6238E0B6}" type="pres">
      <dgm:prSet presAssocID="{00033ECC-B629-4EEB-8C6F-96FE7F3DE0DB}" presName="spaceRect" presStyleCnt="0"/>
      <dgm:spPr/>
    </dgm:pt>
    <dgm:pt modelId="{FB27FD36-F1D4-42DB-960C-71D3584C0393}" type="pres">
      <dgm:prSet presAssocID="{00033ECC-B629-4EEB-8C6F-96FE7F3DE0DB}" presName="parTx" presStyleLbl="revTx" presStyleIdx="2" presStyleCnt="3">
        <dgm:presLayoutVars>
          <dgm:chMax val="0"/>
          <dgm:chPref val="0"/>
        </dgm:presLayoutVars>
      </dgm:prSet>
      <dgm:spPr/>
    </dgm:pt>
  </dgm:ptLst>
  <dgm:cxnLst>
    <dgm:cxn modelId="{0CFE9F06-73BE-4641-A8FF-8EE0C0F159F7}" type="presOf" srcId="{8AE28E46-A1F8-4DD7-9B38-414543D08C58}" destId="{11F95128-613B-4F47-96BD-7AAE30B8EAD7}" srcOrd="0" destOrd="0" presId="urn:microsoft.com/office/officeart/2018/2/layout/IconVerticalSolidList"/>
    <dgm:cxn modelId="{B936D624-F0A8-4B69-AD50-B974A0EE0D1D}" srcId="{A30698A0-F65E-4023-9E3D-69021130241C}" destId="{1271FC9C-1018-42D2-AC34-DCF0F374C2E3}" srcOrd="0" destOrd="0" parTransId="{A226D9D0-7479-4B0C-99A0-843790BE2EDB}" sibTransId="{78D802A6-F500-4F45-A346-0893D98C9244}"/>
    <dgm:cxn modelId="{26CD4D7A-05C0-481F-8A1A-EC93B3FBA38E}" type="presOf" srcId="{1271FC9C-1018-42D2-AC34-DCF0F374C2E3}" destId="{17DE9DA6-F13B-4D1D-9D4B-553BB2A603B5}" srcOrd="0" destOrd="0" presId="urn:microsoft.com/office/officeart/2018/2/layout/IconVerticalSolidList"/>
    <dgm:cxn modelId="{536DE385-6912-44DF-AAAC-656D2E24A7D4}" srcId="{A30698A0-F65E-4023-9E3D-69021130241C}" destId="{00033ECC-B629-4EEB-8C6F-96FE7F3DE0DB}" srcOrd="2" destOrd="0" parTransId="{36D36745-85C5-42FA-9F26-7B66A54CF2C0}" sibTransId="{DFA81937-7A54-432E-BF81-0882BC8C35B6}"/>
    <dgm:cxn modelId="{574534ED-15DF-439D-B9FD-EE5066F89B9A}" type="presOf" srcId="{00033ECC-B629-4EEB-8C6F-96FE7F3DE0DB}" destId="{FB27FD36-F1D4-42DB-960C-71D3584C0393}" srcOrd="0" destOrd="0" presId="urn:microsoft.com/office/officeart/2018/2/layout/IconVerticalSolidList"/>
    <dgm:cxn modelId="{529DC9FC-1CC4-49B7-87C7-7572AA9CF289}" type="presOf" srcId="{A30698A0-F65E-4023-9E3D-69021130241C}" destId="{D6E51AC9-CFE0-4D21-8BB3-8326CA370A1B}" srcOrd="0" destOrd="0" presId="urn:microsoft.com/office/officeart/2018/2/layout/IconVerticalSolidList"/>
    <dgm:cxn modelId="{9AF2A0FF-E1CF-415B-AC95-02CC37AC107B}" srcId="{A30698A0-F65E-4023-9E3D-69021130241C}" destId="{8AE28E46-A1F8-4DD7-9B38-414543D08C58}" srcOrd="1" destOrd="0" parTransId="{A9758F74-C38E-4BF0-8638-AB673C229EAD}" sibTransId="{C28D4EA6-6690-4D37-94ED-1C2D8665847D}"/>
    <dgm:cxn modelId="{D6978F47-0180-4A32-9D6F-CD37C0BBD6CA}" type="presParOf" srcId="{D6E51AC9-CFE0-4D21-8BB3-8326CA370A1B}" destId="{2700C433-5347-4C61-845D-8CCE035072E0}" srcOrd="0" destOrd="0" presId="urn:microsoft.com/office/officeart/2018/2/layout/IconVerticalSolidList"/>
    <dgm:cxn modelId="{7FBD676A-4FC9-4E44-8B93-6A6621A07DB7}" type="presParOf" srcId="{2700C433-5347-4C61-845D-8CCE035072E0}" destId="{8AA2DC5F-66FB-4B24-97F6-E33143D1B5CB}" srcOrd="0" destOrd="0" presId="urn:microsoft.com/office/officeart/2018/2/layout/IconVerticalSolidList"/>
    <dgm:cxn modelId="{C1E4EC83-8530-40BB-B3DD-1A59047244C3}" type="presParOf" srcId="{2700C433-5347-4C61-845D-8CCE035072E0}" destId="{E5F0439C-3270-480E-9D7F-4194A402B8FA}" srcOrd="1" destOrd="0" presId="urn:microsoft.com/office/officeart/2018/2/layout/IconVerticalSolidList"/>
    <dgm:cxn modelId="{CBBCAF61-373B-471E-9D6D-9193F08DB998}" type="presParOf" srcId="{2700C433-5347-4C61-845D-8CCE035072E0}" destId="{87C6E393-E060-40E6-8CF3-0690CB0B524D}" srcOrd="2" destOrd="0" presId="urn:microsoft.com/office/officeart/2018/2/layout/IconVerticalSolidList"/>
    <dgm:cxn modelId="{0DA20E87-A3F8-4010-8D0F-CBB5EE95AB2C}" type="presParOf" srcId="{2700C433-5347-4C61-845D-8CCE035072E0}" destId="{17DE9DA6-F13B-4D1D-9D4B-553BB2A603B5}" srcOrd="3" destOrd="0" presId="urn:microsoft.com/office/officeart/2018/2/layout/IconVerticalSolidList"/>
    <dgm:cxn modelId="{C09EFA90-5059-4655-8505-6FBB24CBB6B9}" type="presParOf" srcId="{D6E51AC9-CFE0-4D21-8BB3-8326CA370A1B}" destId="{EBED0B98-8014-462D-8EAD-3C9715FAF5C7}" srcOrd="1" destOrd="0" presId="urn:microsoft.com/office/officeart/2018/2/layout/IconVerticalSolidList"/>
    <dgm:cxn modelId="{9CFB9AF6-3362-4122-BB05-2AD8DA6F8372}" type="presParOf" srcId="{D6E51AC9-CFE0-4D21-8BB3-8326CA370A1B}" destId="{C3214BD3-4AF2-4F81-B33A-7A31F27294C8}" srcOrd="2" destOrd="0" presId="urn:microsoft.com/office/officeart/2018/2/layout/IconVerticalSolidList"/>
    <dgm:cxn modelId="{EFE8B519-FF1D-42E0-BB71-41FC8D393CF4}" type="presParOf" srcId="{C3214BD3-4AF2-4F81-B33A-7A31F27294C8}" destId="{CB7EFCF0-E189-49EF-BEE4-5546F0641CE6}" srcOrd="0" destOrd="0" presId="urn:microsoft.com/office/officeart/2018/2/layout/IconVerticalSolidList"/>
    <dgm:cxn modelId="{EB85AE48-6CEA-4E3D-83F0-6FCA210727D5}" type="presParOf" srcId="{C3214BD3-4AF2-4F81-B33A-7A31F27294C8}" destId="{FDE82D6F-E029-4107-ABA1-86188AD5796E}" srcOrd="1" destOrd="0" presId="urn:microsoft.com/office/officeart/2018/2/layout/IconVerticalSolidList"/>
    <dgm:cxn modelId="{66CCFCC1-ABC2-49DF-A4E9-A425DC4AA238}" type="presParOf" srcId="{C3214BD3-4AF2-4F81-B33A-7A31F27294C8}" destId="{6F914C18-DCAE-49ED-80C7-0797300B4863}" srcOrd="2" destOrd="0" presId="urn:microsoft.com/office/officeart/2018/2/layout/IconVerticalSolidList"/>
    <dgm:cxn modelId="{FF38C9CC-936A-4212-83B1-A7AED44FFACC}" type="presParOf" srcId="{C3214BD3-4AF2-4F81-B33A-7A31F27294C8}" destId="{11F95128-613B-4F47-96BD-7AAE30B8EAD7}" srcOrd="3" destOrd="0" presId="urn:microsoft.com/office/officeart/2018/2/layout/IconVerticalSolidList"/>
    <dgm:cxn modelId="{67258F32-7846-43B0-9809-A9ECC2C0F442}" type="presParOf" srcId="{D6E51AC9-CFE0-4D21-8BB3-8326CA370A1B}" destId="{028DD54F-9C58-415B-B311-A067340F4B1B}" srcOrd="3" destOrd="0" presId="urn:microsoft.com/office/officeart/2018/2/layout/IconVerticalSolidList"/>
    <dgm:cxn modelId="{CD24E158-B528-4BB2-AACD-FA7EDC1B12A8}" type="presParOf" srcId="{D6E51AC9-CFE0-4D21-8BB3-8326CA370A1B}" destId="{B3A896F6-B177-4CDC-B30D-E3C2AE11A607}" srcOrd="4" destOrd="0" presId="urn:microsoft.com/office/officeart/2018/2/layout/IconVerticalSolidList"/>
    <dgm:cxn modelId="{0DE317C8-45C9-4037-936C-4F6903459BC3}" type="presParOf" srcId="{B3A896F6-B177-4CDC-B30D-E3C2AE11A607}" destId="{D6B23CF7-1DC0-43A3-B4C9-158D93359800}" srcOrd="0" destOrd="0" presId="urn:microsoft.com/office/officeart/2018/2/layout/IconVerticalSolidList"/>
    <dgm:cxn modelId="{16FF40B8-6236-4380-838F-8555A8670760}" type="presParOf" srcId="{B3A896F6-B177-4CDC-B30D-E3C2AE11A607}" destId="{539BA54B-B77F-4748-A743-078082376C60}" srcOrd="1" destOrd="0" presId="urn:microsoft.com/office/officeart/2018/2/layout/IconVerticalSolidList"/>
    <dgm:cxn modelId="{F86D73DE-B8FE-4D6C-9A9E-D488E9C54B89}" type="presParOf" srcId="{B3A896F6-B177-4CDC-B30D-E3C2AE11A607}" destId="{A9CBB596-985B-4DA5-91E7-EDAE6238E0B6}" srcOrd="2" destOrd="0" presId="urn:microsoft.com/office/officeart/2018/2/layout/IconVerticalSolidList"/>
    <dgm:cxn modelId="{B538D41F-341C-466D-9DD0-4EBC3F270B9F}" type="presParOf" srcId="{B3A896F6-B177-4CDC-B30D-E3C2AE11A607}" destId="{FB27FD36-F1D4-42DB-960C-71D3584C039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2DC5F-66FB-4B24-97F6-E33143D1B5CB}">
      <dsp:nvSpPr>
        <dsp:cNvPr id="0" name=""/>
        <dsp:cNvSpPr/>
      </dsp:nvSpPr>
      <dsp:spPr>
        <a:xfrm>
          <a:off x="0" y="211"/>
          <a:ext cx="5168391" cy="4944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5F0439C-3270-480E-9D7F-4194A402B8FA}">
      <dsp:nvSpPr>
        <dsp:cNvPr id="0" name=""/>
        <dsp:cNvSpPr/>
      </dsp:nvSpPr>
      <dsp:spPr>
        <a:xfrm>
          <a:off x="149564" y="111457"/>
          <a:ext cx="271935" cy="2719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7DE9DA6-F13B-4D1D-9D4B-553BB2A603B5}">
      <dsp:nvSpPr>
        <dsp:cNvPr id="0" name=""/>
        <dsp:cNvSpPr/>
      </dsp:nvSpPr>
      <dsp:spPr>
        <a:xfrm>
          <a:off x="571065" y="211"/>
          <a:ext cx="4597325" cy="494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27" tIns="52327" rIns="52327" bIns="52327" numCol="1" spcCol="1270" anchor="ctr" anchorCtr="0">
          <a:noAutofit/>
        </a:bodyPr>
        <a:lstStyle/>
        <a:p>
          <a:pPr marL="0" lvl="0" indent="0" algn="l" defTabSz="933450">
            <a:lnSpc>
              <a:spcPct val="100000"/>
            </a:lnSpc>
            <a:spcBef>
              <a:spcPct val="0"/>
            </a:spcBef>
            <a:spcAft>
              <a:spcPct val="35000"/>
            </a:spcAft>
            <a:buNone/>
          </a:pPr>
          <a:r>
            <a:rPr lang="en-US" sz="2100" i="1" u="sng" kern="1200"/>
            <a:t>Vocabulary</a:t>
          </a:r>
          <a:endParaRPr lang="en-US" sz="2100" kern="1200"/>
        </a:p>
      </dsp:txBody>
      <dsp:txXfrm>
        <a:off x="571065" y="211"/>
        <a:ext cx="4597325" cy="494428"/>
      </dsp:txXfrm>
    </dsp:sp>
    <dsp:sp modelId="{CB7EFCF0-E189-49EF-BEE4-5546F0641CE6}">
      <dsp:nvSpPr>
        <dsp:cNvPr id="0" name=""/>
        <dsp:cNvSpPr/>
      </dsp:nvSpPr>
      <dsp:spPr>
        <a:xfrm>
          <a:off x="0" y="618247"/>
          <a:ext cx="5168391" cy="4944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DE82D6F-E029-4107-ABA1-86188AD5796E}">
      <dsp:nvSpPr>
        <dsp:cNvPr id="0" name=""/>
        <dsp:cNvSpPr/>
      </dsp:nvSpPr>
      <dsp:spPr>
        <a:xfrm>
          <a:off x="149564" y="729493"/>
          <a:ext cx="271935" cy="2719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F95128-613B-4F47-96BD-7AAE30B8EAD7}">
      <dsp:nvSpPr>
        <dsp:cNvPr id="0" name=""/>
        <dsp:cNvSpPr/>
      </dsp:nvSpPr>
      <dsp:spPr>
        <a:xfrm>
          <a:off x="571065" y="618247"/>
          <a:ext cx="4597325" cy="494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27" tIns="52327" rIns="52327" bIns="52327" numCol="1" spcCol="1270" anchor="ctr" anchorCtr="0">
          <a:noAutofit/>
        </a:bodyPr>
        <a:lstStyle/>
        <a:p>
          <a:pPr marL="0" lvl="0" indent="0" algn="l" defTabSz="933450">
            <a:lnSpc>
              <a:spcPct val="100000"/>
            </a:lnSpc>
            <a:spcBef>
              <a:spcPct val="0"/>
            </a:spcBef>
            <a:spcAft>
              <a:spcPct val="35000"/>
            </a:spcAft>
            <a:buNone/>
          </a:pPr>
          <a:r>
            <a:rPr lang="en-US" sz="2100" i="1" u="sng" kern="1200"/>
            <a:t>Before you read</a:t>
          </a:r>
          <a:endParaRPr lang="en-US" sz="2100" kern="1200"/>
        </a:p>
      </dsp:txBody>
      <dsp:txXfrm>
        <a:off x="571065" y="618247"/>
        <a:ext cx="4597325" cy="494428"/>
      </dsp:txXfrm>
    </dsp:sp>
    <dsp:sp modelId="{D6B23CF7-1DC0-43A3-B4C9-158D93359800}">
      <dsp:nvSpPr>
        <dsp:cNvPr id="0" name=""/>
        <dsp:cNvSpPr/>
      </dsp:nvSpPr>
      <dsp:spPr>
        <a:xfrm>
          <a:off x="0" y="1236283"/>
          <a:ext cx="5168391" cy="4944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39BA54B-B77F-4748-A743-078082376C60}">
      <dsp:nvSpPr>
        <dsp:cNvPr id="0" name=""/>
        <dsp:cNvSpPr/>
      </dsp:nvSpPr>
      <dsp:spPr>
        <a:xfrm>
          <a:off x="149564" y="1347529"/>
          <a:ext cx="271935" cy="2719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B27FD36-F1D4-42DB-960C-71D3584C0393}">
      <dsp:nvSpPr>
        <dsp:cNvPr id="0" name=""/>
        <dsp:cNvSpPr/>
      </dsp:nvSpPr>
      <dsp:spPr>
        <a:xfrm>
          <a:off x="571065" y="1236283"/>
          <a:ext cx="4597325" cy="494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27" tIns="52327" rIns="52327" bIns="52327" numCol="1" spcCol="1270" anchor="ctr" anchorCtr="0">
          <a:noAutofit/>
        </a:bodyPr>
        <a:lstStyle/>
        <a:p>
          <a:pPr marL="0" lvl="0" indent="0" algn="l" defTabSz="933450">
            <a:lnSpc>
              <a:spcPct val="100000"/>
            </a:lnSpc>
            <a:spcBef>
              <a:spcPct val="0"/>
            </a:spcBef>
            <a:spcAft>
              <a:spcPct val="35000"/>
            </a:spcAft>
            <a:buNone/>
          </a:pPr>
          <a:r>
            <a:rPr lang="en-US" sz="2100" i="1" u="sng" kern="1200"/>
            <a:t>Global reading: Main ideas /paragraphs</a:t>
          </a:r>
          <a:endParaRPr lang="en-US" sz="2100" kern="1200"/>
        </a:p>
      </dsp:txBody>
      <dsp:txXfrm>
        <a:off x="571065" y="1236283"/>
        <a:ext cx="4597325" cy="49442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CFEECE0-86EA-4AD7-A256-471D96F8639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cs typeface="Arial" charset="0"/>
              </a:defRPr>
            </a:lvl1pPr>
          </a:lstStyle>
          <a:p>
            <a:pPr>
              <a:defRPr/>
            </a:pPr>
            <a:endParaRPr lang="it-IT"/>
          </a:p>
        </p:txBody>
      </p:sp>
      <p:sp>
        <p:nvSpPr>
          <p:cNvPr id="3" name="Segnaposto data 2">
            <a:extLst>
              <a:ext uri="{FF2B5EF4-FFF2-40B4-BE49-F238E27FC236}">
                <a16:creationId xmlns:a16="http://schemas.microsoft.com/office/drawing/2014/main" id="{1F550EE9-961D-4067-B00A-EECCB9289E58}"/>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cs typeface="Arial" charset="0"/>
              </a:defRPr>
            </a:lvl1pPr>
          </a:lstStyle>
          <a:p>
            <a:pPr>
              <a:defRPr/>
            </a:pPr>
            <a:fld id="{0940398A-B244-4E9B-9E1A-689719D5D526}" type="datetimeFigureOut">
              <a:rPr lang="it-IT"/>
              <a:pPr>
                <a:defRPr/>
              </a:pPr>
              <a:t>08/11/2023</a:t>
            </a:fld>
            <a:endParaRPr lang="it-IT"/>
          </a:p>
        </p:txBody>
      </p:sp>
      <p:sp>
        <p:nvSpPr>
          <p:cNvPr id="4" name="Segnaposto piè di pagina 3">
            <a:extLst>
              <a:ext uri="{FF2B5EF4-FFF2-40B4-BE49-F238E27FC236}">
                <a16:creationId xmlns:a16="http://schemas.microsoft.com/office/drawing/2014/main" id="{22816A40-E4EE-49DB-91AB-93A41D34CCF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cs typeface="Arial" charset="0"/>
              </a:defRPr>
            </a:lvl1pPr>
          </a:lstStyle>
          <a:p>
            <a:pPr>
              <a:defRPr/>
            </a:pPr>
            <a:endParaRPr lang="it-IT"/>
          </a:p>
        </p:txBody>
      </p:sp>
      <p:sp>
        <p:nvSpPr>
          <p:cNvPr id="5" name="Segnaposto numero diapositiva 4">
            <a:extLst>
              <a:ext uri="{FF2B5EF4-FFF2-40B4-BE49-F238E27FC236}">
                <a16:creationId xmlns:a16="http://schemas.microsoft.com/office/drawing/2014/main" id="{A59F17BF-27FA-4BDA-A0A5-B2457281B77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53A887D-3D8B-4541-8896-DB6C2FE042A9}" type="slidenum">
              <a:rPr lang="it-IT" altLang="en-US"/>
              <a:pPr>
                <a:defRPr/>
              </a:pPr>
              <a:t>‹N›</a:t>
            </a:fld>
            <a:endParaRPr lang="it-IT"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DE19B427-9DBA-4EB1-84A9-464020D5BBE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cs typeface="Arial" charset="0"/>
              </a:defRPr>
            </a:lvl1pPr>
          </a:lstStyle>
          <a:p>
            <a:pPr>
              <a:defRPr/>
            </a:pPr>
            <a:endParaRPr lang="it-IT"/>
          </a:p>
        </p:txBody>
      </p:sp>
      <p:sp>
        <p:nvSpPr>
          <p:cNvPr id="3" name="Segnaposto data 2">
            <a:extLst>
              <a:ext uri="{FF2B5EF4-FFF2-40B4-BE49-F238E27FC236}">
                <a16:creationId xmlns:a16="http://schemas.microsoft.com/office/drawing/2014/main" id="{E100A7AF-3366-48EE-87BA-25B9FDC88DE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cs typeface="Arial" charset="0"/>
              </a:defRPr>
            </a:lvl1pPr>
          </a:lstStyle>
          <a:p>
            <a:pPr>
              <a:defRPr/>
            </a:pPr>
            <a:fld id="{A5C223F5-5EA9-4FB0-B666-372E01E678E3}" type="datetimeFigureOut">
              <a:rPr lang="it-IT"/>
              <a:pPr>
                <a:defRPr/>
              </a:pPr>
              <a:t>08/11/2023</a:t>
            </a:fld>
            <a:endParaRPr lang="it-IT"/>
          </a:p>
        </p:txBody>
      </p:sp>
      <p:sp>
        <p:nvSpPr>
          <p:cNvPr id="4" name="Segnaposto immagine diapositiva 3">
            <a:extLst>
              <a:ext uri="{FF2B5EF4-FFF2-40B4-BE49-F238E27FC236}">
                <a16:creationId xmlns:a16="http://schemas.microsoft.com/office/drawing/2014/main" id="{E02FCF25-6375-4C09-BCD4-60016C28D01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03BF800C-4DC6-4BC5-8183-FC7798ED043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09EDF531-72E7-4256-849C-A84341212FA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cs typeface="Arial" charset="0"/>
              </a:defRPr>
            </a:lvl1pPr>
          </a:lstStyle>
          <a:p>
            <a:pPr>
              <a:defRPr/>
            </a:pPr>
            <a:endParaRPr lang="it-IT"/>
          </a:p>
        </p:txBody>
      </p:sp>
      <p:sp>
        <p:nvSpPr>
          <p:cNvPr id="7" name="Segnaposto numero diapositiva 6">
            <a:extLst>
              <a:ext uri="{FF2B5EF4-FFF2-40B4-BE49-F238E27FC236}">
                <a16:creationId xmlns:a16="http://schemas.microsoft.com/office/drawing/2014/main" id="{319DF341-5F75-4BC8-AA05-EFF1021BDD6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9A69F962-477B-43AC-8B73-9C34CCA095C1}"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95DA14-6304-472A-BD84-6115EF042FC6}"/>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9BBB8998-B2DC-49FB-ADFB-D99ABF8418D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5EFA9377-46C2-415A-A0EF-97DC901BA210}"/>
              </a:ext>
            </a:extLst>
          </p:cNvPr>
          <p:cNvSpPr>
            <a:spLocks noGrp="1"/>
          </p:cNvSpPr>
          <p:nvPr>
            <p:ph type="dt" sz="half" idx="10"/>
          </p:nvPr>
        </p:nvSpPr>
        <p:spPr/>
        <p:txBody>
          <a:bodyPr/>
          <a:lstStyle/>
          <a:p>
            <a:pPr>
              <a:defRPr/>
            </a:pPr>
            <a:fld id="{1CB6418D-18F8-47B0-84C0-7664791C4B3D}" type="datetime1">
              <a:rPr lang="it-IT" smtClean="0"/>
              <a:pPr>
                <a:defRPr/>
              </a:pPr>
              <a:t>08/11/2023</a:t>
            </a:fld>
            <a:endParaRPr lang="it-IT"/>
          </a:p>
        </p:txBody>
      </p:sp>
      <p:sp>
        <p:nvSpPr>
          <p:cNvPr id="5" name="Segnaposto piè di pagina 4">
            <a:extLst>
              <a:ext uri="{FF2B5EF4-FFF2-40B4-BE49-F238E27FC236}">
                <a16:creationId xmlns:a16="http://schemas.microsoft.com/office/drawing/2014/main" id="{1C0A17C6-7923-404F-B0A6-9EDEDB44379E}"/>
              </a:ext>
            </a:extLst>
          </p:cNvPr>
          <p:cNvSpPr>
            <a:spLocks noGrp="1"/>
          </p:cNvSpPr>
          <p:nvPr>
            <p:ph type="ftr" sz="quarter" idx="11"/>
          </p:nvPr>
        </p:nvSpPr>
        <p:spPr/>
        <p:txBody>
          <a:bodyPr/>
          <a:lstStyle/>
          <a:p>
            <a:pPr>
              <a:defRPr/>
            </a:pPr>
            <a:r>
              <a:rPr lang="it-IT"/>
              <a:t>K McLachlan</a:t>
            </a:r>
          </a:p>
        </p:txBody>
      </p:sp>
      <p:sp>
        <p:nvSpPr>
          <p:cNvPr id="6" name="Segnaposto numero diapositiva 5">
            <a:extLst>
              <a:ext uri="{FF2B5EF4-FFF2-40B4-BE49-F238E27FC236}">
                <a16:creationId xmlns:a16="http://schemas.microsoft.com/office/drawing/2014/main" id="{954DD798-52FD-45F4-B52A-F596C48E58FC}"/>
              </a:ext>
            </a:extLst>
          </p:cNvPr>
          <p:cNvSpPr>
            <a:spLocks noGrp="1"/>
          </p:cNvSpPr>
          <p:nvPr>
            <p:ph type="sldNum" sz="quarter" idx="12"/>
          </p:nvPr>
        </p:nvSpPr>
        <p:spPr/>
        <p:txBody>
          <a:bodyPr/>
          <a:lstStyle/>
          <a:p>
            <a:pPr>
              <a:defRPr/>
            </a:pPr>
            <a:fld id="{0CD09DE9-B0CC-4970-AF25-B8E1896652FE}" type="slidenum">
              <a:rPr lang="it-IT" altLang="en-US" smtClean="0"/>
              <a:pPr>
                <a:defRPr/>
              </a:pPr>
              <a:t>‹N›</a:t>
            </a:fld>
            <a:endParaRPr lang="it-IT" altLang="en-US"/>
          </a:p>
        </p:txBody>
      </p:sp>
    </p:spTree>
    <p:extLst>
      <p:ext uri="{BB962C8B-B14F-4D97-AF65-F5344CB8AC3E}">
        <p14:creationId xmlns:p14="http://schemas.microsoft.com/office/powerpoint/2010/main" val="2505112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C96FD7-1B20-46ED-822E-D353576F678C}"/>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10F6845A-C66C-419C-BF9F-8CD2AF76CFB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558C70B3-E253-41BD-8961-BF8CCD39D7BD}"/>
              </a:ext>
            </a:extLst>
          </p:cNvPr>
          <p:cNvSpPr>
            <a:spLocks noGrp="1"/>
          </p:cNvSpPr>
          <p:nvPr>
            <p:ph type="dt" sz="half" idx="10"/>
          </p:nvPr>
        </p:nvSpPr>
        <p:spPr/>
        <p:txBody>
          <a:bodyPr/>
          <a:lstStyle/>
          <a:p>
            <a:pPr>
              <a:defRPr/>
            </a:pPr>
            <a:fld id="{DDEE9899-821A-4EA3-ABCE-4AAF561566E1}" type="datetime1">
              <a:rPr lang="it-IT" smtClean="0"/>
              <a:pPr>
                <a:defRPr/>
              </a:pPr>
              <a:t>08/11/2023</a:t>
            </a:fld>
            <a:endParaRPr lang="it-IT"/>
          </a:p>
        </p:txBody>
      </p:sp>
      <p:sp>
        <p:nvSpPr>
          <p:cNvPr id="5" name="Segnaposto piè di pagina 4">
            <a:extLst>
              <a:ext uri="{FF2B5EF4-FFF2-40B4-BE49-F238E27FC236}">
                <a16:creationId xmlns:a16="http://schemas.microsoft.com/office/drawing/2014/main" id="{A8DCEF41-6F32-4D3C-B2DD-E8A7F4A9307C}"/>
              </a:ext>
            </a:extLst>
          </p:cNvPr>
          <p:cNvSpPr>
            <a:spLocks noGrp="1"/>
          </p:cNvSpPr>
          <p:nvPr>
            <p:ph type="ftr" sz="quarter" idx="11"/>
          </p:nvPr>
        </p:nvSpPr>
        <p:spPr/>
        <p:txBody>
          <a:bodyPr/>
          <a:lstStyle/>
          <a:p>
            <a:pPr>
              <a:defRPr/>
            </a:pPr>
            <a:r>
              <a:rPr lang="it-IT"/>
              <a:t>K McLachlan</a:t>
            </a:r>
          </a:p>
        </p:txBody>
      </p:sp>
      <p:sp>
        <p:nvSpPr>
          <p:cNvPr id="6" name="Segnaposto numero diapositiva 5">
            <a:extLst>
              <a:ext uri="{FF2B5EF4-FFF2-40B4-BE49-F238E27FC236}">
                <a16:creationId xmlns:a16="http://schemas.microsoft.com/office/drawing/2014/main" id="{C4B7EF65-68AD-4161-AF8F-30726B428841}"/>
              </a:ext>
            </a:extLst>
          </p:cNvPr>
          <p:cNvSpPr>
            <a:spLocks noGrp="1"/>
          </p:cNvSpPr>
          <p:nvPr>
            <p:ph type="sldNum" sz="quarter" idx="12"/>
          </p:nvPr>
        </p:nvSpPr>
        <p:spPr/>
        <p:txBody>
          <a:bodyPr/>
          <a:lstStyle/>
          <a:p>
            <a:pPr>
              <a:defRPr/>
            </a:pPr>
            <a:fld id="{C713FC11-0784-4BF2-9BAD-C2020D2A0B6B}" type="slidenum">
              <a:rPr lang="it-IT" altLang="en-US" smtClean="0"/>
              <a:pPr>
                <a:defRPr/>
              </a:pPr>
              <a:t>‹N›</a:t>
            </a:fld>
            <a:endParaRPr lang="it-IT" altLang="en-US"/>
          </a:p>
        </p:txBody>
      </p:sp>
    </p:spTree>
    <p:extLst>
      <p:ext uri="{BB962C8B-B14F-4D97-AF65-F5344CB8AC3E}">
        <p14:creationId xmlns:p14="http://schemas.microsoft.com/office/powerpoint/2010/main" val="3798344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E19B5F1-D320-4555-8FEE-FCA0CEE1148C}"/>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E4E09AC3-0EAE-4448-A571-DF10A957FAC2}"/>
              </a:ext>
            </a:extLst>
          </p:cNvPr>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148EE734-4A02-4952-A605-44C789310D56}"/>
              </a:ext>
            </a:extLst>
          </p:cNvPr>
          <p:cNvSpPr>
            <a:spLocks noGrp="1"/>
          </p:cNvSpPr>
          <p:nvPr>
            <p:ph type="dt" sz="half" idx="10"/>
          </p:nvPr>
        </p:nvSpPr>
        <p:spPr/>
        <p:txBody>
          <a:bodyPr/>
          <a:lstStyle/>
          <a:p>
            <a:pPr>
              <a:defRPr/>
            </a:pPr>
            <a:fld id="{4F3349D8-8E2A-4579-8236-7BD922D843A9}" type="datetime1">
              <a:rPr lang="it-IT" smtClean="0"/>
              <a:pPr>
                <a:defRPr/>
              </a:pPr>
              <a:t>08/11/2023</a:t>
            </a:fld>
            <a:endParaRPr lang="it-IT"/>
          </a:p>
        </p:txBody>
      </p:sp>
      <p:sp>
        <p:nvSpPr>
          <p:cNvPr id="5" name="Segnaposto piè di pagina 4">
            <a:extLst>
              <a:ext uri="{FF2B5EF4-FFF2-40B4-BE49-F238E27FC236}">
                <a16:creationId xmlns:a16="http://schemas.microsoft.com/office/drawing/2014/main" id="{33C5FB7F-5AE5-47E6-A253-198B8F9C4DA2}"/>
              </a:ext>
            </a:extLst>
          </p:cNvPr>
          <p:cNvSpPr>
            <a:spLocks noGrp="1"/>
          </p:cNvSpPr>
          <p:nvPr>
            <p:ph type="ftr" sz="quarter" idx="11"/>
          </p:nvPr>
        </p:nvSpPr>
        <p:spPr/>
        <p:txBody>
          <a:bodyPr/>
          <a:lstStyle/>
          <a:p>
            <a:pPr>
              <a:defRPr/>
            </a:pPr>
            <a:r>
              <a:rPr lang="it-IT"/>
              <a:t>K McLachlan</a:t>
            </a:r>
          </a:p>
        </p:txBody>
      </p:sp>
      <p:sp>
        <p:nvSpPr>
          <p:cNvPr id="6" name="Segnaposto numero diapositiva 5">
            <a:extLst>
              <a:ext uri="{FF2B5EF4-FFF2-40B4-BE49-F238E27FC236}">
                <a16:creationId xmlns:a16="http://schemas.microsoft.com/office/drawing/2014/main" id="{2A8F79F0-4A9B-48AA-BCF3-400F2058A8EF}"/>
              </a:ext>
            </a:extLst>
          </p:cNvPr>
          <p:cNvSpPr>
            <a:spLocks noGrp="1"/>
          </p:cNvSpPr>
          <p:nvPr>
            <p:ph type="sldNum" sz="quarter" idx="12"/>
          </p:nvPr>
        </p:nvSpPr>
        <p:spPr/>
        <p:txBody>
          <a:bodyPr/>
          <a:lstStyle/>
          <a:p>
            <a:pPr>
              <a:defRPr/>
            </a:pPr>
            <a:fld id="{BCA13391-7FA7-4697-97F9-E44F86EAFF8D}" type="slidenum">
              <a:rPr lang="it-IT" altLang="en-US" smtClean="0"/>
              <a:pPr>
                <a:defRPr/>
              </a:pPr>
              <a:t>‹N›</a:t>
            </a:fld>
            <a:endParaRPr lang="it-IT" altLang="en-US"/>
          </a:p>
        </p:txBody>
      </p:sp>
    </p:spTree>
    <p:extLst>
      <p:ext uri="{BB962C8B-B14F-4D97-AF65-F5344CB8AC3E}">
        <p14:creationId xmlns:p14="http://schemas.microsoft.com/office/powerpoint/2010/main" val="1587611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F6DBD3-268E-467A-99AE-04F3104006B9}"/>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0033091C-3455-4E02-8A8A-70C4259D449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1156C944-9AF9-4009-A15E-D0F5697706AC}"/>
              </a:ext>
            </a:extLst>
          </p:cNvPr>
          <p:cNvSpPr>
            <a:spLocks noGrp="1"/>
          </p:cNvSpPr>
          <p:nvPr>
            <p:ph type="dt" sz="half" idx="10"/>
          </p:nvPr>
        </p:nvSpPr>
        <p:spPr/>
        <p:txBody>
          <a:bodyPr/>
          <a:lstStyle/>
          <a:p>
            <a:pPr>
              <a:defRPr/>
            </a:pPr>
            <a:fld id="{451C2B3D-1ABA-48A1-9571-746B50478B43}" type="datetime1">
              <a:rPr lang="it-IT" smtClean="0"/>
              <a:pPr>
                <a:defRPr/>
              </a:pPr>
              <a:t>08/11/2023</a:t>
            </a:fld>
            <a:endParaRPr lang="it-IT"/>
          </a:p>
        </p:txBody>
      </p:sp>
      <p:sp>
        <p:nvSpPr>
          <p:cNvPr id="5" name="Segnaposto piè di pagina 4">
            <a:extLst>
              <a:ext uri="{FF2B5EF4-FFF2-40B4-BE49-F238E27FC236}">
                <a16:creationId xmlns:a16="http://schemas.microsoft.com/office/drawing/2014/main" id="{B307642A-5DE3-46D8-9052-AB07006C2DA3}"/>
              </a:ext>
            </a:extLst>
          </p:cNvPr>
          <p:cNvSpPr>
            <a:spLocks noGrp="1"/>
          </p:cNvSpPr>
          <p:nvPr>
            <p:ph type="ftr" sz="quarter" idx="11"/>
          </p:nvPr>
        </p:nvSpPr>
        <p:spPr/>
        <p:txBody>
          <a:bodyPr/>
          <a:lstStyle/>
          <a:p>
            <a:pPr>
              <a:defRPr/>
            </a:pPr>
            <a:r>
              <a:rPr lang="it-IT"/>
              <a:t>K McLachlan</a:t>
            </a:r>
          </a:p>
        </p:txBody>
      </p:sp>
      <p:sp>
        <p:nvSpPr>
          <p:cNvPr id="6" name="Segnaposto numero diapositiva 5">
            <a:extLst>
              <a:ext uri="{FF2B5EF4-FFF2-40B4-BE49-F238E27FC236}">
                <a16:creationId xmlns:a16="http://schemas.microsoft.com/office/drawing/2014/main" id="{7C204501-0F62-49C7-BCBC-4DA78A77FB3F}"/>
              </a:ext>
            </a:extLst>
          </p:cNvPr>
          <p:cNvSpPr>
            <a:spLocks noGrp="1"/>
          </p:cNvSpPr>
          <p:nvPr>
            <p:ph type="sldNum" sz="quarter" idx="12"/>
          </p:nvPr>
        </p:nvSpPr>
        <p:spPr/>
        <p:txBody>
          <a:bodyPr/>
          <a:lstStyle/>
          <a:p>
            <a:pPr>
              <a:defRPr/>
            </a:pPr>
            <a:fld id="{3FD8BEF7-53EA-47FE-992F-85C21429CD07}" type="slidenum">
              <a:rPr lang="it-IT" altLang="en-US" smtClean="0"/>
              <a:pPr>
                <a:defRPr/>
              </a:pPr>
              <a:t>‹N›</a:t>
            </a:fld>
            <a:endParaRPr lang="it-IT" altLang="en-US"/>
          </a:p>
        </p:txBody>
      </p:sp>
    </p:spTree>
    <p:extLst>
      <p:ext uri="{BB962C8B-B14F-4D97-AF65-F5344CB8AC3E}">
        <p14:creationId xmlns:p14="http://schemas.microsoft.com/office/powerpoint/2010/main" val="605830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2B40B0-35DB-4FCE-812C-86C659EBF8C9}"/>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CE6BB283-8F51-4809-A69D-DDAAFD03596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AA26F39-F3D9-41A4-A422-99378A0352C5}"/>
              </a:ext>
            </a:extLst>
          </p:cNvPr>
          <p:cNvSpPr>
            <a:spLocks noGrp="1"/>
          </p:cNvSpPr>
          <p:nvPr>
            <p:ph type="dt" sz="half" idx="10"/>
          </p:nvPr>
        </p:nvSpPr>
        <p:spPr/>
        <p:txBody>
          <a:bodyPr/>
          <a:lstStyle/>
          <a:p>
            <a:pPr>
              <a:defRPr/>
            </a:pPr>
            <a:fld id="{46AE7BFE-9040-435D-9065-06F16C90CE78}" type="datetime1">
              <a:rPr lang="it-IT" smtClean="0"/>
              <a:pPr>
                <a:defRPr/>
              </a:pPr>
              <a:t>08/11/2023</a:t>
            </a:fld>
            <a:endParaRPr lang="it-IT"/>
          </a:p>
        </p:txBody>
      </p:sp>
      <p:sp>
        <p:nvSpPr>
          <p:cNvPr id="5" name="Segnaposto piè di pagina 4">
            <a:extLst>
              <a:ext uri="{FF2B5EF4-FFF2-40B4-BE49-F238E27FC236}">
                <a16:creationId xmlns:a16="http://schemas.microsoft.com/office/drawing/2014/main" id="{0A598CA3-A5E8-4876-9E63-E58F4E10D2B3}"/>
              </a:ext>
            </a:extLst>
          </p:cNvPr>
          <p:cNvSpPr>
            <a:spLocks noGrp="1"/>
          </p:cNvSpPr>
          <p:nvPr>
            <p:ph type="ftr" sz="quarter" idx="11"/>
          </p:nvPr>
        </p:nvSpPr>
        <p:spPr/>
        <p:txBody>
          <a:bodyPr/>
          <a:lstStyle/>
          <a:p>
            <a:pPr>
              <a:defRPr/>
            </a:pPr>
            <a:r>
              <a:rPr lang="it-IT"/>
              <a:t>K McLachlan</a:t>
            </a:r>
          </a:p>
        </p:txBody>
      </p:sp>
      <p:sp>
        <p:nvSpPr>
          <p:cNvPr id="6" name="Segnaposto numero diapositiva 5">
            <a:extLst>
              <a:ext uri="{FF2B5EF4-FFF2-40B4-BE49-F238E27FC236}">
                <a16:creationId xmlns:a16="http://schemas.microsoft.com/office/drawing/2014/main" id="{56385928-310A-41FD-960D-53B48ECBE2FA}"/>
              </a:ext>
            </a:extLst>
          </p:cNvPr>
          <p:cNvSpPr>
            <a:spLocks noGrp="1"/>
          </p:cNvSpPr>
          <p:nvPr>
            <p:ph type="sldNum" sz="quarter" idx="12"/>
          </p:nvPr>
        </p:nvSpPr>
        <p:spPr/>
        <p:txBody>
          <a:bodyPr/>
          <a:lstStyle/>
          <a:p>
            <a:pPr>
              <a:defRPr/>
            </a:pPr>
            <a:fld id="{99F97391-8EAE-46A5-85C0-DB592D15A347}" type="slidenum">
              <a:rPr lang="it-IT" altLang="en-US" smtClean="0"/>
              <a:pPr>
                <a:defRPr/>
              </a:pPr>
              <a:t>‹N›</a:t>
            </a:fld>
            <a:endParaRPr lang="it-IT" altLang="en-US"/>
          </a:p>
        </p:txBody>
      </p:sp>
    </p:spTree>
    <p:extLst>
      <p:ext uri="{BB962C8B-B14F-4D97-AF65-F5344CB8AC3E}">
        <p14:creationId xmlns:p14="http://schemas.microsoft.com/office/powerpoint/2010/main" val="88995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2DD5F4-B4C2-4FA0-B559-3A96540E4BBE}"/>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C45B705E-0661-4277-8074-6331BAA6E3F1}"/>
              </a:ext>
            </a:extLst>
          </p:cNvPr>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664C619A-A391-4CD3-B0E7-A73F760AF9F1}"/>
              </a:ext>
            </a:extLst>
          </p:cNvPr>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1094372D-A6F2-41FD-BF85-8A939E3987EF}"/>
              </a:ext>
            </a:extLst>
          </p:cNvPr>
          <p:cNvSpPr>
            <a:spLocks noGrp="1"/>
          </p:cNvSpPr>
          <p:nvPr>
            <p:ph type="dt" sz="half" idx="10"/>
          </p:nvPr>
        </p:nvSpPr>
        <p:spPr/>
        <p:txBody>
          <a:bodyPr/>
          <a:lstStyle/>
          <a:p>
            <a:pPr>
              <a:defRPr/>
            </a:pPr>
            <a:fld id="{2F478F7D-09C2-4CDD-BAD9-B1A59A25E758}" type="datetime1">
              <a:rPr lang="it-IT" smtClean="0"/>
              <a:pPr>
                <a:defRPr/>
              </a:pPr>
              <a:t>08/11/2023</a:t>
            </a:fld>
            <a:endParaRPr lang="it-IT"/>
          </a:p>
        </p:txBody>
      </p:sp>
      <p:sp>
        <p:nvSpPr>
          <p:cNvPr id="6" name="Segnaposto piè di pagina 5">
            <a:extLst>
              <a:ext uri="{FF2B5EF4-FFF2-40B4-BE49-F238E27FC236}">
                <a16:creationId xmlns:a16="http://schemas.microsoft.com/office/drawing/2014/main" id="{5EA29C44-D6F0-42CC-A2F1-B5A13C0FF499}"/>
              </a:ext>
            </a:extLst>
          </p:cNvPr>
          <p:cNvSpPr>
            <a:spLocks noGrp="1"/>
          </p:cNvSpPr>
          <p:nvPr>
            <p:ph type="ftr" sz="quarter" idx="11"/>
          </p:nvPr>
        </p:nvSpPr>
        <p:spPr/>
        <p:txBody>
          <a:bodyPr/>
          <a:lstStyle/>
          <a:p>
            <a:pPr>
              <a:defRPr/>
            </a:pPr>
            <a:r>
              <a:rPr lang="it-IT"/>
              <a:t>K McLachlan</a:t>
            </a:r>
          </a:p>
        </p:txBody>
      </p:sp>
      <p:sp>
        <p:nvSpPr>
          <p:cNvPr id="7" name="Segnaposto numero diapositiva 6">
            <a:extLst>
              <a:ext uri="{FF2B5EF4-FFF2-40B4-BE49-F238E27FC236}">
                <a16:creationId xmlns:a16="http://schemas.microsoft.com/office/drawing/2014/main" id="{17A14605-AC4E-4A47-94C7-4474FC33DD03}"/>
              </a:ext>
            </a:extLst>
          </p:cNvPr>
          <p:cNvSpPr>
            <a:spLocks noGrp="1"/>
          </p:cNvSpPr>
          <p:nvPr>
            <p:ph type="sldNum" sz="quarter" idx="12"/>
          </p:nvPr>
        </p:nvSpPr>
        <p:spPr/>
        <p:txBody>
          <a:bodyPr/>
          <a:lstStyle/>
          <a:p>
            <a:pPr>
              <a:defRPr/>
            </a:pPr>
            <a:fld id="{39E51F6F-902B-4F3F-A7B5-D99996FC51A5}" type="slidenum">
              <a:rPr lang="it-IT" altLang="en-US" smtClean="0"/>
              <a:pPr>
                <a:defRPr/>
              </a:pPr>
              <a:t>‹N›</a:t>
            </a:fld>
            <a:endParaRPr lang="it-IT" altLang="en-US"/>
          </a:p>
        </p:txBody>
      </p:sp>
    </p:spTree>
    <p:extLst>
      <p:ext uri="{BB962C8B-B14F-4D97-AF65-F5344CB8AC3E}">
        <p14:creationId xmlns:p14="http://schemas.microsoft.com/office/powerpoint/2010/main" val="425799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C728AD-4802-4892-B1F2-0F504BCB37C7}"/>
              </a:ext>
            </a:extLst>
          </p:cNvPr>
          <p:cNvSpPr>
            <a:spLocks noGrp="1"/>
          </p:cNvSpPr>
          <p:nvPr>
            <p:ph type="title"/>
          </p:nvPr>
        </p:nvSpPr>
        <p:spPr>
          <a:xfrm>
            <a:off x="629841" y="365126"/>
            <a:ext cx="78867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DF57F495-CC55-41DC-9E15-0367B2E7EBA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37B6894-E093-41D3-AE94-9913EE3F8FE3}"/>
              </a:ext>
            </a:extLst>
          </p:cNvPr>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91AC92FA-C261-440C-8A79-1A0A19FA0AF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FBEC445-F76A-4877-A942-B2FC9520F06B}"/>
              </a:ext>
            </a:extLst>
          </p:cNvPr>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C1877240-104E-436A-B91D-18F92AC4E2DB}"/>
              </a:ext>
            </a:extLst>
          </p:cNvPr>
          <p:cNvSpPr>
            <a:spLocks noGrp="1"/>
          </p:cNvSpPr>
          <p:nvPr>
            <p:ph type="dt" sz="half" idx="10"/>
          </p:nvPr>
        </p:nvSpPr>
        <p:spPr/>
        <p:txBody>
          <a:bodyPr/>
          <a:lstStyle/>
          <a:p>
            <a:pPr>
              <a:defRPr/>
            </a:pPr>
            <a:fld id="{CDC818DA-9953-431B-BBB9-CD187B6E60A0}" type="datetime1">
              <a:rPr lang="it-IT" smtClean="0"/>
              <a:pPr>
                <a:defRPr/>
              </a:pPr>
              <a:t>08/11/2023</a:t>
            </a:fld>
            <a:endParaRPr lang="it-IT"/>
          </a:p>
        </p:txBody>
      </p:sp>
      <p:sp>
        <p:nvSpPr>
          <p:cNvPr id="8" name="Segnaposto piè di pagina 7">
            <a:extLst>
              <a:ext uri="{FF2B5EF4-FFF2-40B4-BE49-F238E27FC236}">
                <a16:creationId xmlns:a16="http://schemas.microsoft.com/office/drawing/2014/main" id="{168AA29C-93D0-4BA7-9B1D-F982A45F63E7}"/>
              </a:ext>
            </a:extLst>
          </p:cNvPr>
          <p:cNvSpPr>
            <a:spLocks noGrp="1"/>
          </p:cNvSpPr>
          <p:nvPr>
            <p:ph type="ftr" sz="quarter" idx="11"/>
          </p:nvPr>
        </p:nvSpPr>
        <p:spPr/>
        <p:txBody>
          <a:bodyPr/>
          <a:lstStyle/>
          <a:p>
            <a:pPr>
              <a:defRPr/>
            </a:pPr>
            <a:r>
              <a:rPr lang="it-IT"/>
              <a:t>K McLachlan</a:t>
            </a:r>
          </a:p>
        </p:txBody>
      </p:sp>
      <p:sp>
        <p:nvSpPr>
          <p:cNvPr id="9" name="Segnaposto numero diapositiva 8">
            <a:extLst>
              <a:ext uri="{FF2B5EF4-FFF2-40B4-BE49-F238E27FC236}">
                <a16:creationId xmlns:a16="http://schemas.microsoft.com/office/drawing/2014/main" id="{AB7607EE-A413-4CEE-B8E2-1C8E0FB01130}"/>
              </a:ext>
            </a:extLst>
          </p:cNvPr>
          <p:cNvSpPr>
            <a:spLocks noGrp="1"/>
          </p:cNvSpPr>
          <p:nvPr>
            <p:ph type="sldNum" sz="quarter" idx="12"/>
          </p:nvPr>
        </p:nvSpPr>
        <p:spPr/>
        <p:txBody>
          <a:bodyPr/>
          <a:lstStyle/>
          <a:p>
            <a:pPr>
              <a:defRPr/>
            </a:pPr>
            <a:fld id="{9A98F263-6809-4685-A117-49706832D70F}" type="slidenum">
              <a:rPr lang="it-IT" altLang="en-US" smtClean="0"/>
              <a:pPr>
                <a:defRPr/>
              </a:pPr>
              <a:t>‹N›</a:t>
            </a:fld>
            <a:endParaRPr lang="it-IT" altLang="en-US"/>
          </a:p>
        </p:txBody>
      </p:sp>
    </p:spTree>
    <p:extLst>
      <p:ext uri="{BB962C8B-B14F-4D97-AF65-F5344CB8AC3E}">
        <p14:creationId xmlns:p14="http://schemas.microsoft.com/office/powerpoint/2010/main" val="28956501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32DFB9-E03A-4D66-9A54-EEFB2300504F}"/>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38AA2800-E992-4AD7-A525-227A6B102510}"/>
              </a:ext>
            </a:extLst>
          </p:cNvPr>
          <p:cNvSpPr>
            <a:spLocks noGrp="1"/>
          </p:cNvSpPr>
          <p:nvPr>
            <p:ph type="dt" sz="half" idx="10"/>
          </p:nvPr>
        </p:nvSpPr>
        <p:spPr/>
        <p:txBody>
          <a:bodyPr/>
          <a:lstStyle/>
          <a:p>
            <a:pPr>
              <a:defRPr/>
            </a:pPr>
            <a:fld id="{23CF956E-2277-480A-9267-45BAB4FF6371}" type="datetime1">
              <a:rPr lang="it-IT" smtClean="0"/>
              <a:pPr>
                <a:defRPr/>
              </a:pPr>
              <a:t>08/11/2023</a:t>
            </a:fld>
            <a:endParaRPr lang="it-IT"/>
          </a:p>
        </p:txBody>
      </p:sp>
      <p:sp>
        <p:nvSpPr>
          <p:cNvPr id="4" name="Segnaposto piè di pagina 3">
            <a:extLst>
              <a:ext uri="{FF2B5EF4-FFF2-40B4-BE49-F238E27FC236}">
                <a16:creationId xmlns:a16="http://schemas.microsoft.com/office/drawing/2014/main" id="{7E4CB723-A5E3-4109-B01C-278543DCBE28}"/>
              </a:ext>
            </a:extLst>
          </p:cNvPr>
          <p:cNvSpPr>
            <a:spLocks noGrp="1"/>
          </p:cNvSpPr>
          <p:nvPr>
            <p:ph type="ftr" sz="quarter" idx="11"/>
          </p:nvPr>
        </p:nvSpPr>
        <p:spPr/>
        <p:txBody>
          <a:bodyPr/>
          <a:lstStyle/>
          <a:p>
            <a:pPr>
              <a:defRPr/>
            </a:pPr>
            <a:r>
              <a:rPr lang="it-IT"/>
              <a:t>K McLachlan</a:t>
            </a:r>
          </a:p>
        </p:txBody>
      </p:sp>
      <p:sp>
        <p:nvSpPr>
          <p:cNvPr id="5" name="Segnaposto numero diapositiva 4">
            <a:extLst>
              <a:ext uri="{FF2B5EF4-FFF2-40B4-BE49-F238E27FC236}">
                <a16:creationId xmlns:a16="http://schemas.microsoft.com/office/drawing/2014/main" id="{2C30E9F0-498A-4743-B3E2-18E44C7F060D}"/>
              </a:ext>
            </a:extLst>
          </p:cNvPr>
          <p:cNvSpPr>
            <a:spLocks noGrp="1"/>
          </p:cNvSpPr>
          <p:nvPr>
            <p:ph type="sldNum" sz="quarter" idx="12"/>
          </p:nvPr>
        </p:nvSpPr>
        <p:spPr/>
        <p:txBody>
          <a:bodyPr/>
          <a:lstStyle/>
          <a:p>
            <a:pPr>
              <a:defRPr/>
            </a:pPr>
            <a:fld id="{3802E87D-E2E4-47C0-9BC3-B26961330BF1}" type="slidenum">
              <a:rPr lang="it-IT" altLang="en-US" smtClean="0"/>
              <a:pPr>
                <a:defRPr/>
              </a:pPr>
              <a:t>‹N›</a:t>
            </a:fld>
            <a:endParaRPr lang="it-IT" altLang="en-US"/>
          </a:p>
        </p:txBody>
      </p:sp>
    </p:spTree>
    <p:extLst>
      <p:ext uri="{BB962C8B-B14F-4D97-AF65-F5344CB8AC3E}">
        <p14:creationId xmlns:p14="http://schemas.microsoft.com/office/powerpoint/2010/main" val="1498086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0DBC686-318D-4916-AC08-1009628822C2}"/>
              </a:ext>
            </a:extLst>
          </p:cNvPr>
          <p:cNvSpPr>
            <a:spLocks noGrp="1"/>
          </p:cNvSpPr>
          <p:nvPr>
            <p:ph type="dt" sz="half" idx="10"/>
          </p:nvPr>
        </p:nvSpPr>
        <p:spPr/>
        <p:txBody>
          <a:bodyPr/>
          <a:lstStyle/>
          <a:p>
            <a:pPr>
              <a:defRPr/>
            </a:pPr>
            <a:fld id="{C5F18F7D-655F-4C5F-81CF-F49CB88E90B8}" type="datetime1">
              <a:rPr lang="it-IT" smtClean="0"/>
              <a:pPr>
                <a:defRPr/>
              </a:pPr>
              <a:t>08/11/2023</a:t>
            </a:fld>
            <a:endParaRPr lang="it-IT"/>
          </a:p>
        </p:txBody>
      </p:sp>
      <p:sp>
        <p:nvSpPr>
          <p:cNvPr id="3" name="Segnaposto piè di pagina 2">
            <a:extLst>
              <a:ext uri="{FF2B5EF4-FFF2-40B4-BE49-F238E27FC236}">
                <a16:creationId xmlns:a16="http://schemas.microsoft.com/office/drawing/2014/main" id="{5AC090DB-61C0-4203-B398-0E1E43A08D91}"/>
              </a:ext>
            </a:extLst>
          </p:cNvPr>
          <p:cNvSpPr>
            <a:spLocks noGrp="1"/>
          </p:cNvSpPr>
          <p:nvPr>
            <p:ph type="ftr" sz="quarter" idx="11"/>
          </p:nvPr>
        </p:nvSpPr>
        <p:spPr/>
        <p:txBody>
          <a:bodyPr/>
          <a:lstStyle/>
          <a:p>
            <a:pPr>
              <a:defRPr/>
            </a:pPr>
            <a:r>
              <a:rPr lang="it-IT"/>
              <a:t>K McLachlan</a:t>
            </a:r>
          </a:p>
        </p:txBody>
      </p:sp>
      <p:sp>
        <p:nvSpPr>
          <p:cNvPr id="4" name="Segnaposto numero diapositiva 3">
            <a:extLst>
              <a:ext uri="{FF2B5EF4-FFF2-40B4-BE49-F238E27FC236}">
                <a16:creationId xmlns:a16="http://schemas.microsoft.com/office/drawing/2014/main" id="{B6BC694E-BD95-4A24-B444-D2DB22319F98}"/>
              </a:ext>
            </a:extLst>
          </p:cNvPr>
          <p:cNvSpPr>
            <a:spLocks noGrp="1"/>
          </p:cNvSpPr>
          <p:nvPr>
            <p:ph type="sldNum" sz="quarter" idx="12"/>
          </p:nvPr>
        </p:nvSpPr>
        <p:spPr/>
        <p:txBody>
          <a:bodyPr/>
          <a:lstStyle/>
          <a:p>
            <a:pPr>
              <a:defRPr/>
            </a:pPr>
            <a:fld id="{AE4362DA-453E-4875-A921-6029F91A8331}" type="slidenum">
              <a:rPr lang="it-IT" altLang="en-US" smtClean="0"/>
              <a:pPr>
                <a:defRPr/>
              </a:pPr>
              <a:t>‹N›</a:t>
            </a:fld>
            <a:endParaRPr lang="it-IT" altLang="en-US"/>
          </a:p>
        </p:txBody>
      </p:sp>
    </p:spTree>
    <p:extLst>
      <p:ext uri="{BB962C8B-B14F-4D97-AF65-F5344CB8AC3E}">
        <p14:creationId xmlns:p14="http://schemas.microsoft.com/office/powerpoint/2010/main" val="158972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8D7A65-1924-499F-A088-786236A4B981}"/>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8185A416-A280-4CF1-B99D-7F4B3EFB114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B7E85F61-97F6-4A8E-8C9E-F31F3D15FE9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D4DD344-5C7B-419F-83F0-2EB176BF9C76}"/>
              </a:ext>
            </a:extLst>
          </p:cNvPr>
          <p:cNvSpPr>
            <a:spLocks noGrp="1"/>
          </p:cNvSpPr>
          <p:nvPr>
            <p:ph type="dt" sz="half" idx="10"/>
          </p:nvPr>
        </p:nvSpPr>
        <p:spPr/>
        <p:txBody>
          <a:bodyPr/>
          <a:lstStyle/>
          <a:p>
            <a:pPr>
              <a:defRPr/>
            </a:pPr>
            <a:fld id="{962B9AFE-0705-4BCB-B5AE-851F887CDF2A}" type="datetime1">
              <a:rPr lang="it-IT" smtClean="0"/>
              <a:pPr>
                <a:defRPr/>
              </a:pPr>
              <a:t>08/11/2023</a:t>
            </a:fld>
            <a:endParaRPr lang="it-IT"/>
          </a:p>
        </p:txBody>
      </p:sp>
      <p:sp>
        <p:nvSpPr>
          <p:cNvPr id="6" name="Segnaposto piè di pagina 5">
            <a:extLst>
              <a:ext uri="{FF2B5EF4-FFF2-40B4-BE49-F238E27FC236}">
                <a16:creationId xmlns:a16="http://schemas.microsoft.com/office/drawing/2014/main" id="{EAB255B7-E582-494A-9CF1-EA6AC3AB8259}"/>
              </a:ext>
            </a:extLst>
          </p:cNvPr>
          <p:cNvSpPr>
            <a:spLocks noGrp="1"/>
          </p:cNvSpPr>
          <p:nvPr>
            <p:ph type="ftr" sz="quarter" idx="11"/>
          </p:nvPr>
        </p:nvSpPr>
        <p:spPr/>
        <p:txBody>
          <a:bodyPr/>
          <a:lstStyle/>
          <a:p>
            <a:pPr>
              <a:defRPr/>
            </a:pPr>
            <a:r>
              <a:rPr lang="it-IT"/>
              <a:t>K McLachlan</a:t>
            </a:r>
          </a:p>
        </p:txBody>
      </p:sp>
      <p:sp>
        <p:nvSpPr>
          <p:cNvPr id="7" name="Segnaposto numero diapositiva 6">
            <a:extLst>
              <a:ext uri="{FF2B5EF4-FFF2-40B4-BE49-F238E27FC236}">
                <a16:creationId xmlns:a16="http://schemas.microsoft.com/office/drawing/2014/main" id="{B2FD4869-4E8C-467D-B16A-4575BED4F82A}"/>
              </a:ext>
            </a:extLst>
          </p:cNvPr>
          <p:cNvSpPr>
            <a:spLocks noGrp="1"/>
          </p:cNvSpPr>
          <p:nvPr>
            <p:ph type="sldNum" sz="quarter" idx="12"/>
          </p:nvPr>
        </p:nvSpPr>
        <p:spPr/>
        <p:txBody>
          <a:bodyPr/>
          <a:lstStyle/>
          <a:p>
            <a:pPr>
              <a:defRPr/>
            </a:pPr>
            <a:fld id="{EA98D16D-5227-494A-93FC-83CD07D42F93}" type="slidenum">
              <a:rPr lang="it-IT" altLang="en-US" smtClean="0"/>
              <a:pPr>
                <a:defRPr/>
              </a:pPr>
              <a:t>‹N›</a:t>
            </a:fld>
            <a:endParaRPr lang="it-IT" altLang="en-US"/>
          </a:p>
        </p:txBody>
      </p:sp>
    </p:spTree>
    <p:extLst>
      <p:ext uri="{BB962C8B-B14F-4D97-AF65-F5344CB8AC3E}">
        <p14:creationId xmlns:p14="http://schemas.microsoft.com/office/powerpoint/2010/main" val="10486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DC2904-07EF-4CE0-83F3-EF09FAA916E7}"/>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9A9CD4CC-7E5E-47EF-ADCB-7B8E4F4F8E3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Segnaposto testo 3">
            <a:extLst>
              <a:ext uri="{FF2B5EF4-FFF2-40B4-BE49-F238E27FC236}">
                <a16:creationId xmlns:a16="http://schemas.microsoft.com/office/drawing/2014/main" id="{FB63D100-C977-4BB0-9947-77BDC8A22CA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9E59B17-BB8E-4DF1-965C-6699B2610D8E}"/>
              </a:ext>
            </a:extLst>
          </p:cNvPr>
          <p:cNvSpPr>
            <a:spLocks noGrp="1"/>
          </p:cNvSpPr>
          <p:nvPr>
            <p:ph type="dt" sz="half" idx="10"/>
          </p:nvPr>
        </p:nvSpPr>
        <p:spPr/>
        <p:txBody>
          <a:bodyPr/>
          <a:lstStyle/>
          <a:p>
            <a:pPr>
              <a:defRPr/>
            </a:pPr>
            <a:fld id="{1BC1F85A-A571-49CA-BC11-88B3AAFAB0B7}" type="datetime1">
              <a:rPr lang="it-IT" smtClean="0"/>
              <a:pPr>
                <a:defRPr/>
              </a:pPr>
              <a:t>08/11/2023</a:t>
            </a:fld>
            <a:endParaRPr lang="it-IT"/>
          </a:p>
        </p:txBody>
      </p:sp>
      <p:sp>
        <p:nvSpPr>
          <p:cNvPr id="6" name="Segnaposto piè di pagina 5">
            <a:extLst>
              <a:ext uri="{FF2B5EF4-FFF2-40B4-BE49-F238E27FC236}">
                <a16:creationId xmlns:a16="http://schemas.microsoft.com/office/drawing/2014/main" id="{35B7AED3-4DD5-4651-B968-1B60D5F48A51}"/>
              </a:ext>
            </a:extLst>
          </p:cNvPr>
          <p:cNvSpPr>
            <a:spLocks noGrp="1"/>
          </p:cNvSpPr>
          <p:nvPr>
            <p:ph type="ftr" sz="quarter" idx="11"/>
          </p:nvPr>
        </p:nvSpPr>
        <p:spPr/>
        <p:txBody>
          <a:bodyPr/>
          <a:lstStyle/>
          <a:p>
            <a:pPr>
              <a:defRPr/>
            </a:pPr>
            <a:r>
              <a:rPr lang="it-IT"/>
              <a:t>K McLachlan</a:t>
            </a:r>
          </a:p>
        </p:txBody>
      </p:sp>
      <p:sp>
        <p:nvSpPr>
          <p:cNvPr id="7" name="Segnaposto numero diapositiva 6">
            <a:extLst>
              <a:ext uri="{FF2B5EF4-FFF2-40B4-BE49-F238E27FC236}">
                <a16:creationId xmlns:a16="http://schemas.microsoft.com/office/drawing/2014/main" id="{C4FFDBEA-3DAF-497E-9D85-1AC0126951F3}"/>
              </a:ext>
            </a:extLst>
          </p:cNvPr>
          <p:cNvSpPr>
            <a:spLocks noGrp="1"/>
          </p:cNvSpPr>
          <p:nvPr>
            <p:ph type="sldNum" sz="quarter" idx="12"/>
          </p:nvPr>
        </p:nvSpPr>
        <p:spPr/>
        <p:txBody>
          <a:bodyPr/>
          <a:lstStyle/>
          <a:p>
            <a:pPr>
              <a:defRPr/>
            </a:pPr>
            <a:fld id="{6213F065-B075-4E15-BB7E-4CCE48655836}" type="slidenum">
              <a:rPr lang="it-IT" altLang="en-US" smtClean="0"/>
              <a:pPr>
                <a:defRPr/>
              </a:pPr>
              <a:t>‹N›</a:t>
            </a:fld>
            <a:endParaRPr lang="it-IT" altLang="en-US"/>
          </a:p>
        </p:txBody>
      </p:sp>
    </p:spTree>
    <p:extLst>
      <p:ext uri="{BB962C8B-B14F-4D97-AF65-F5344CB8AC3E}">
        <p14:creationId xmlns:p14="http://schemas.microsoft.com/office/powerpoint/2010/main" val="2041788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7B36436-0E10-4D7F-838A-FAB910059DA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CEF24CC0-6DFB-4EBF-97E4-644B3799850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8CC48F79-BEA2-4E06-80CE-8E98C1A3816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CDC818DA-9953-431B-BBB9-CD187B6E60A0}" type="datetime1">
              <a:rPr lang="it-IT" smtClean="0"/>
              <a:pPr>
                <a:defRPr/>
              </a:pPr>
              <a:t>08/11/2023</a:t>
            </a:fld>
            <a:endParaRPr lang="it-IT"/>
          </a:p>
        </p:txBody>
      </p:sp>
      <p:sp>
        <p:nvSpPr>
          <p:cNvPr id="5" name="Segnaposto piè di pagina 4">
            <a:extLst>
              <a:ext uri="{FF2B5EF4-FFF2-40B4-BE49-F238E27FC236}">
                <a16:creationId xmlns:a16="http://schemas.microsoft.com/office/drawing/2014/main" id="{C9A0D4A4-CF45-4050-A732-F380D322FCA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it-IT"/>
              <a:t>K McLachlan</a:t>
            </a:r>
          </a:p>
        </p:txBody>
      </p:sp>
      <p:sp>
        <p:nvSpPr>
          <p:cNvPr id="6" name="Segnaposto numero diapositiva 5">
            <a:extLst>
              <a:ext uri="{FF2B5EF4-FFF2-40B4-BE49-F238E27FC236}">
                <a16:creationId xmlns:a16="http://schemas.microsoft.com/office/drawing/2014/main" id="{34FB487E-50A8-4CA9-AD0C-F2F091481F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A98F263-6809-4685-A117-49706832D70F}" type="slidenum">
              <a:rPr lang="it-IT" altLang="en-US" smtClean="0"/>
              <a:pPr>
                <a:defRPr/>
              </a:pPr>
              <a:t>‹N›</a:t>
            </a:fld>
            <a:endParaRPr lang="it-IT" altLang="en-US"/>
          </a:p>
        </p:txBody>
      </p:sp>
    </p:spTree>
    <p:extLst>
      <p:ext uri="{BB962C8B-B14F-4D97-AF65-F5344CB8AC3E}">
        <p14:creationId xmlns:p14="http://schemas.microsoft.com/office/powerpoint/2010/main" val="26816056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sychologytoday.com/us/blog/the-fair-society/201111/how-lie-statistics" TargetMode="External"/><Relationship Id="rId2" Type="http://schemas.openxmlformats.org/officeDocument/2006/relationships/hyperlink" Target="https://www.psychologytoday.com/us/experts/peter-corning-ph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www.sciline.org/energy/renewable/growth/" TargetMode="External"/><Relationship Id="rId7" Type="http://schemas.openxmlformats.org/officeDocument/2006/relationships/hyperlink" Target="https://creativecommons.org/licenses/by/3.0/" TargetMode="External"/><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hyperlink" Target="http://www.henspark.com/best-lists/10-of-the-most-useful-renewable-energy-sources-20121219.html" TargetMode="Externa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6" name="Freeform: Shape 7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8" name="Freeform: Shape 7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0" name="Titolo 1">
            <a:extLst>
              <a:ext uri="{FF2B5EF4-FFF2-40B4-BE49-F238E27FC236}">
                <a16:creationId xmlns:a16="http://schemas.microsoft.com/office/drawing/2014/main" id="{94CD0311-3B10-419A-BCF6-E15498B0A426}"/>
              </a:ext>
            </a:extLst>
          </p:cNvPr>
          <p:cNvSpPr>
            <a:spLocks noGrp="1"/>
          </p:cNvSpPr>
          <p:nvPr>
            <p:ph type="ctrTitle"/>
          </p:nvPr>
        </p:nvSpPr>
        <p:spPr>
          <a:xfrm>
            <a:off x="1143002" y="1999615"/>
            <a:ext cx="6858000" cy="2764028"/>
          </a:xfrm>
        </p:spPr>
        <p:txBody>
          <a:bodyPr anchor="ctr">
            <a:normAutofit/>
          </a:bodyPr>
          <a:lstStyle/>
          <a:p>
            <a:pPr eaLnBrk="1" fontAlgn="auto" hangingPunct="1">
              <a:spcAft>
                <a:spcPts val="0"/>
              </a:spcAft>
              <a:defRPr/>
            </a:pPr>
            <a:r>
              <a:rPr lang="it-IT" altLang="en-US" sz="6300" dirty="0">
                <a:latin typeface="Times New Roman" panose="02020603050405020304" pitchFamily="18" charset="0"/>
                <a:cs typeface="Times New Roman" panose="02020603050405020304" pitchFamily="18" charset="0"/>
              </a:rPr>
              <a:t>Reading and Writing</a:t>
            </a:r>
            <a:br>
              <a:rPr lang="it-IT" altLang="en-US" sz="6300" dirty="0">
                <a:latin typeface="Times New Roman" panose="02020603050405020304" pitchFamily="18" charset="0"/>
                <a:cs typeface="Times New Roman" panose="02020603050405020304" pitchFamily="18" charset="0"/>
              </a:rPr>
            </a:br>
            <a:r>
              <a:rPr lang="it-IT" altLang="en-US" sz="4000" dirty="0" err="1">
                <a:latin typeface="Times New Roman" panose="02020603050405020304" pitchFamily="18" charset="0"/>
                <a:cs typeface="Times New Roman" panose="02020603050405020304" pitchFamily="18" charset="0"/>
              </a:rPr>
              <a:t>Semester</a:t>
            </a:r>
            <a:r>
              <a:rPr lang="it-IT" altLang="en-US" sz="4000" dirty="0">
                <a:latin typeface="Times New Roman" panose="02020603050405020304" pitchFamily="18" charset="0"/>
                <a:cs typeface="Times New Roman" panose="02020603050405020304" pitchFamily="18" charset="0"/>
              </a:rPr>
              <a:t> 1 Lesson 6 </a:t>
            </a:r>
            <a:br>
              <a:rPr lang="it-IT" altLang="en-US" sz="4000" dirty="0">
                <a:latin typeface="Times New Roman" panose="02020603050405020304" pitchFamily="18" charset="0"/>
                <a:cs typeface="Times New Roman" panose="02020603050405020304" pitchFamily="18" charset="0"/>
              </a:rPr>
            </a:br>
            <a:r>
              <a:rPr lang="it-IT" altLang="en-US" sz="4000" dirty="0" err="1">
                <a:latin typeface="Times New Roman" panose="02020603050405020304" pitchFamily="18" charset="0"/>
                <a:cs typeface="Times New Roman" panose="02020603050405020304" pitchFamily="18" charset="0"/>
              </a:rPr>
              <a:t>a.a</a:t>
            </a:r>
            <a:r>
              <a:rPr lang="it-IT" altLang="en-US" sz="4000" dirty="0">
                <a:latin typeface="Times New Roman" panose="02020603050405020304" pitchFamily="18" charset="0"/>
                <a:cs typeface="Times New Roman" panose="02020603050405020304" pitchFamily="18" charset="0"/>
              </a:rPr>
              <a:t> 2023/24</a:t>
            </a:r>
            <a:endParaRPr lang="it-IT" altLang="en-US" sz="6300"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43242E77-A59B-47EF-8252-FBA359F95121}"/>
              </a:ext>
            </a:extLst>
          </p:cNvPr>
          <p:cNvSpPr>
            <a:spLocks noGrp="1"/>
          </p:cNvSpPr>
          <p:nvPr>
            <p:ph type="subTitle" idx="1"/>
          </p:nvPr>
        </p:nvSpPr>
        <p:spPr>
          <a:xfrm>
            <a:off x="1475184" y="5645150"/>
            <a:ext cx="6193632" cy="631825"/>
          </a:xfrm>
        </p:spPr>
        <p:txBody>
          <a:bodyPr anchor="ctr">
            <a:normAutofit/>
          </a:bodyPr>
          <a:lstStyle/>
          <a:p>
            <a:endParaRPr lang="en-US" sz="2400"/>
          </a:p>
          <a:p>
            <a:endParaRPr lang="en-US" sz="2400"/>
          </a:p>
        </p:txBody>
      </p:sp>
      <p:sp>
        <p:nvSpPr>
          <p:cNvPr id="80" name="Rectangle 7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6" name="Segnaposto numero diapositiva 3">
            <a:extLst>
              <a:ext uri="{FF2B5EF4-FFF2-40B4-BE49-F238E27FC236}">
                <a16:creationId xmlns:a16="http://schemas.microsoft.com/office/drawing/2014/main" id="{700AE738-FCCE-4E47-A5E7-62D54D2E300A}"/>
              </a:ext>
            </a:extLst>
          </p:cNvPr>
          <p:cNvSpPr>
            <a:spLocks noGrp="1" noChangeArrowheads="1"/>
          </p:cNvSpPr>
          <p:nvPr>
            <p:ph type="sldNum" sz="quarter" idx="12"/>
          </p:nvPr>
        </p:nvSpPr>
        <p:spPr bwMode="auto">
          <a:xfrm>
            <a:off x="7866764" y="6356350"/>
            <a:ext cx="951613" cy="365125"/>
          </a:xfrm>
          <a:extLst>
            <a:ext uri="{91240B29-F687-4F45-9708-019B960494DF}">
              <a14:hiddenLine xmlns:a14="http://schemas.microsoft.com/office/drawing/2010/main" w="9525">
                <a:solidFill>
                  <a:srgbClr val="000000"/>
                </a:solidFill>
                <a:round/>
                <a:headEnd/>
                <a:tailEnd/>
              </a14:hiddenLine>
            </a:ext>
          </a:extLst>
        </p:spPr>
        <p:txBody>
          <a:bodyPr>
            <a:norm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spcAft>
                <a:spcPts val="600"/>
              </a:spcAft>
            </a:pPr>
            <a:fld id="{75BD7C75-7A5C-4B7A-90C6-BD9B879BF4CE}" type="slidenum">
              <a:rPr lang="it-IT" altLang="en-US">
                <a:solidFill>
                  <a:schemeClr val="tx1">
                    <a:lumMod val="50000"/>
                    <a:lumOff val="50000"/>
                  </a:schemeClr>
                </a:solidFill>
                <a:latin typeface="Calibri" panose="020F0502020204030204" pitchFamily="34" charset="0"/>
                <a:cs typeface="Arial" panose="020B0604020202020204" pitchFamily="34" charset="0"/>
              </a:rPr>
              <a:pPr>
                <a:spcAft>
                  <a:spcPts val="600"/>
                </a:spcAft>
              </a:pPr>
              <a:t>1</a:t>
            </a:fld>
            <a:endParaRPr lang="it-IT" altLang="en-US">
              <a:solidFill>
                <a:schemeClr val="tx1">
                  <a:lumMod val="50000"/>
                  <a:lumOff val="50000"/>
                </a:schemeClr>
              </a:solidFill>
              <a:latin typeface="Calibri" panose="020F050202020403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9927FB1-5E63-4EFB-A92E-9D16A05F165A}"/>
              </a:ext>
            </a:extLst>
          </p:cNvPr>
          <p:cNvSpPr>
            <a:spLocks noGrp="1"/>
          </p:cNvSpPr>
          <p:nvPr>
            <p:ph type="title"/>
          </p:nvPr>
        </p:nvSpPr>
        <p:spPr>
          <a:xfrm>
            <a:off x="628650" y="365125"/>
            <a:ext cx="7886700" cy="1325563"/>
          </a:xfrm>
        </p:spPr>
        <p:txBody>
          <a:bodyPr>
            <a:normAutofit/>
          </a:bodyPr>
          <a:lstStyle/>
          <a:p>
            <a:pPr>
              <a:defRPr/>
            </a:pPr>
            <a:r>
              <a:rPr lang="en-US" sz="4000">
                <a:solidFill>
                  <a:srgbClr val="FFFFFF"/>
                </a:solidFill>
              </a:rPr>
              <a:t>How to lie  with statistics</a:t>
            </a:r>
          </a:p>
        </p:txBody>
      </p:sp>
      <p:sp>
        <p:nvSpPr>
          <p:cNvPr id="18435" name="Segnaposto contenuto 2">
            <a:extLst>
              <a:ext uri="{FF2B5EF4-FFF2-40B4-BE49-F238E27FC236}">
                <a16:creationId xmlns:a16="http://schemas.microsoft.com/office/drawing/2014/main" id="{5E7888F0-0E46-468F-85BE-91062E33A4B7}"/>
              </a:ext>
            </a:extLst>
          </p:cNvPr>
          <p:cNvSpPr>
            <a:spLocks noGrp="1" noChangeArrowheads="1"/>
          </p:cNvSpPr>
          <p:nvPr>
            <p:ph idx="1"/>
          </p:nvPr>
        </p:nvSpPr>
        <p:spPr>
          <a:xfrm>
            <a:off x="323528" y="2055813"/>
            <a:ext cx="8820472" cy="4437062"/>
          </a:xfrm>
        </p:spPr>
        <p:txBody>
          <a:bodyPr>
            <a:normAutofit/>
          </a:bodyPr>
          <a:lstStyle/>
          <a:p>
            <a:r>
              <a:rPr lang="en-US" altLang="en-US" sz="1600" dirty="0">
                <a:latin typeface="Times New Roman" panose="02020603050405020304" pitchFamily="18" charset="0"/>
                <a:cs typeface="Times New Roman" panose="02020603050405020304" pitchFamily="18" charset="0"/>
              </a:rPr>
              <a:t>Here is one current example. Several weeks ago, Texas Governor Rick Perry made headlines when he pointed out that the affluent pay most of the Federal income taxes in this country while 47 percent of the earners pay none at all. He called this an "injustice". What's wrong with this statistic? First, it begs what should be the first question about any statistic: "</a:t>
            </a:r>
            <a:r>
              <a:rPr lang="en-US" altLang="en-US" sz="1600" dirty="0">
                <a:highlight>
                  <a:srgbClr val="FFFF00"/>
                </a:highlight>
                <a:latin typeface="Times New Roman" panose="02020603050405020304" pitchFamily="18" charset="0"/>
                <a:cs typeface="Times New Roman" panose="02020603050405020304" pitchFamily="18" charset="0"/>
              </a:rPr>
              <a:t>Why would this be the case?"  </a:t>
            </a:r>
            <a:r>
              <a:rPr lang="en-US" altLang="en-US" sz="1600" dirty="0">
                <a:latin typeface="Times New Roman" panose="02020603050405020304" pitchFamily="18" charset="0"/>
                <a:cs typeface="Times New Roman" panose="02020603050405020304" pitchFamily="18" charset="0"/>
              </a:rPr>
              <a:t>The answer is that our income taxes are progressive. Those who have more pay more. So the tax burden simply reflects the highly skewed income distribution in this country. In fact, the (famous) top 1 percent of income earners took home 24 percent of the total national income in 2010, while the top 10 percent took home 49 percent. In contrast, 47.3 percent of our workers earned less than $25,000—close to, or less than, the official poverty line of $22,343 for a family of four.</a:t>
            </a:r>
          </a:p>
          <a:p>
            <a:r>
              <a:rPr lang="en-US" altLang="en-US" sz="1600" dirty="0">
                <a:latin typeface="Times New Roman" panose="02020603050405020304" pitchFamily="18" charset="0"/>
                <a:cs typeface="Times New Roman" panose="02020603050405020304" pitchFamily="18" charset="0"/>
              </a:rPr>
              <a:t>The other problem with Governor Perry's fine sense of justice is that he was engaging in a statistical charade. It was a prime example of </a:t>
            </a:r>
            <a:r>
              <a:rPr lang="en-US" altLang="en-US" sz="1600" i="1" dirty="0">
                <a:highlight>
                  <a:srgbClr val="FFFF00"/>
                </a:highlight>
                <a:latin typeface="Times New Roman" panose="02020603050405020304" pitchFamily="18" charset="0"/>
                <a:cs typeface="Times New Roman" panose="02020603050405020304" pitchFamily="18" charset="0"/>
              </a:rPr>
              <a:t>statistical cherry picking</a:t>
            </a:r>
            <a:r>
              <a:rPr lang="en-US" altLang="en-US" sz="1600" dirty="0">
                <a:latin typeface="Times New Roman" panose="02020603050405020304" pitchFamily="18" charset="0"/>
                <a:cs typeface="Times New Roman" panose="02020603050405020304" pitchFamily="18" charset="0"/>
              </a:rPr>
              <a:t>. If you look only at Federal income taxes paid you get a very different result than if you consider the total tax burden of our income earners. Counting payroll taxes, sales taxes, excise taxes for gasoline, and the like, you get a very different result. According to the Tax Policy Center at the Brookings Institution, in 2010 the top 1 percent paid a total of 30.8 percent of their income in various taxes, while the poorest 20 percent actually paid 16.3 percent, a lot more than "none at all."</a:t>
            </a:r>
          </a:p>
          <a:p>
            <a:r>
              <a:rPr lang="en-US" sz="1600" dirty="0">
                <a:latin typeface="Times New Roman" panose="02020603050405020304" pitchFamily="18" charset="0"/>
                <a:cs typeface="Times New Roman" panose="02020603050405020304" pitchFamily="18" charset="0"/>
                <a:hlinkClick r:id="rId2"/>
              </a:rPr>
              <a:t>By Peter Corning Ph.D.</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hlinkClick r:id="rId3"/>
              </a:rPr>
              <a:t>https://www.psychologytoday.com/us/blog/the-fair-society/201111/how-lie-statistics</a:t>
            </a:r>
            <a:endParaRPr lang="en-US" sz="1600" dirty="0">
              <a:latin typeface="Times New Roman" panose="02020603050405020304" pitchFamily="18" charset="0"/>
              <a:cs typeface="Times New Roman" panose="02020603050405020304" pitchFamily="18" charset="0"/>
            </a:endParaRPr>
          </a:p>
          <a:p>
            <a:endParaRPr lang="en-US" sz="1300" dirty="0"/>
          </a:p>
          <a:p>
            <a:endParaRPr lang="en-US" altLang="en-US" sz="1300" dirty="0"/>
          </a:p>
        </p:txBody>
      </p:sp>
      <p:sp>
        <p:nvSpPr>
          <p:cNvPr id="18436" name="Segnaposto numero diapositiva 3">
            <a:extLst>
              <a:ext uri="{FF2B5EF4-FFF2-40B4-BE49-F238E27FC236}">
                <a16:creationId xmlns:a16="http://schemas.microsoft.com/office/drawing/2014/main" id="{C299EA18-6DE2-43C6-9828-8570AC85FB48}"/>
              </a:ext>
            </a:extLst>
          </p:cNvPr>
          <p:cNvSpPr>
            <a:spLocks noGrp="1" noChangeArrowheads="1"/>
          </p:cNvSpPr>
          <p:nvPr>
            <p:ph type="sldNum" sz="quarter" idx="12"/>
          </p:nvPr>
        </p:nvSpPr>
        <p:spPr bwMode="auto">
          <a:xfrm>
            <a:off x="6457950" y="6356350"/>
            <a:ext cx="2057400" cy="365125"/>
          </a:xfrm>
          <a:extLst>
            <a:ext uri="{91240B29-F687-4F45-9708-019B960494DF}">
              <a14:hiddenLine xmlns:a14="http://schemas.microsoft.com/office/drawing/2010/main" w="9525">
                <a:solidFill>
                  <a:srgbClr val="000000"/>
                </a:solidFill>
                <a:round/>
                <a:headEnd/>
                <a:tailEnd/>
              </a14:hiddenLine>
            </a:ext>
          </a:extLst>
        </p:spPr>
        <p:txBody>
          <a:bodyPr>
            <a:norm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spcAft>
                <a:spcPts val="600"/>
              </a:spcAft>
            </a:pPr>
            <a:fld id="{F5D00598-59D5-47E5-8CFB-225CD21E4196}" type="slidenum">
              <a:rPr lang="it-IT" altLang="en-US"/>
              <a:pPr>
                <a:spcAft>
                  <a:spcPts val="600"/>
                </a:spcAft>
              </a:pPr>
              <a:t>10</a:t>
            </a:fld>
            <a:endParaRPr lang="it-IT"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874FAB9E-3BCA-401F-9B84-0F140CB3E65D}"/>
              </a:ext>
            </a:extLst>
          </p:cNvPr>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r>
              <a:rPr lang="it-IT" altLang="en-US" sz="4400">
                <a:solidFill>
                  <a:schemeClr val="tx2"/>
                </a:solidFill>
                <a:latin typeface="Arial" panose="020B0604020202020204" pitchFamily="34" charset="0"/>
                <a:cs typeface="Arial" panose="020B0604020202020204" pitchFamily="34" charset="0"/>
              </a:rPr>
              <a:t>http://owl.english.purdue.edu/</a:t>
            </a:r>
          </a:p>
        </p:txBody>
      </p:sp>
      <p:pic>
        <p:nvPicPr>
          <p:cNvPr id="19459" name="Picture 7">
            <a:extLst>
              <a:ext uri="{FF2B5EF4-FFF2-40B4-BE49-F238E27FC236}">
                <a16:creationId xmlns:a16="http://schemas.microsoft.com/office/drawing/2014/main" id="{2C77AC00-FC84-4088-B0ED-3620016E7B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412875"/>
            <a:ext cx="6323012"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AutoShape 6">
            <a:extLst>
              <a:ext uri="{FF2B5EF4-FFF2-40B4-BE49-F238E27FC236}">
                <a16:creationId xmlns:a16="http://schemas.microsoft.com/office/drawing/2014/main" id="{8F940CEB-0985-4553-A06A-1D83488459AE}"/>
              </a:ext>
            </a:extLst>
          </p:cNvPr>
          <p:cNvSpPr>
            <a:spLocks noChangeArrowheads="1"/>
          </p:cNvSpPr>
          <p:nvPr/>
        </p:nvSpPr>
        <p:spPr bwMode="auto">
          <a:xfrm rot="4688110">
            <a:off x="7451726" y="3573462"/>
            <a:ext cx="576262" cy="1871663"/>
          </a:xfrm>
          <a:prstGeom prst="downArrow">
            <a:avLst>
              <a:gd name="adj1" fmla="val 50000"/>
              <a:gd name="adj2" fmla="val 8119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endParaRPr lang="en-US" altLang="en-US"/>
          </a:p>
        </p:txBody>
      </p:sp>
      <p:sp>
        <p:nvSpPr>
          <p:cNvPr id="87045" name="Rectangle 5">
            <a:extLst>
              <a:ext uri="{FF2B5EF4-FFF2-40B4-BE49-F238E27FC236}">
                <a16:creationId xmlns:a16="http://schemas.microsoft.com/office/drawing/2014/main" id="{DB12FF23-36B9-4740-9B10-D59AA285D426}"/>
              </a:ext>
            </a:extLst>
          </p:cNvPr>
          <p:cNvSpPr>
            <a:spLocks noChangeArrowheads="1"/>
          </p:cNvSpPr>
          <p:nvPr/>
        </p:nvSpPr>
        <p:spPr bwMode="auto">
          <a:xfrm>
            <a:off x="0" y="3716338"/>
            <a:ext cx="3708400" cy="314166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r>
              <a:rPr lang="it-IT" altLang="en-US" sz="2800" dirty="0" err="1"/>
              <a:t>This</a:t>
            </a:r>
            <a:r>
              <a:rPr lang="it-IT" altLang="en-US" sz="2800" dirty="0"/>
              <a:t> site can </a:t>
            </a:r>
          </a:p>
          <a:p>
            <a:pPr algn="ctr"/>
            <a:r>
              <a:rPr lang="it-IT" altLang="en-US" sz="2800" dirty="0" err="1"/>
              <a:t>change</a:t>
            </a:r>
            <a:r>
              <a:rPr lang="it-IT" altLang="en-US" sz="2800" dirty="0"/>
              <a:t> </a:t>
            </a:r>
            <a:r>
              <a:rPr lang="it-IT" altLang="en-US" sz="2800" dirty="0" err="1"/>
              <a:t>your</a:t>
            </a:r>
            <a:r>
              <a:rPr lang="it-IT" altLang="en-US" sz="2800" dirty="0"/>
              <a:t> English.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87046"/>
                                        </p:tgtEl>
                                        <p:attrNameLst>
                                          <p:attrName>style.visibility</p:attrName>
                                        </p:attrNameLst>
                                      </p:cBhvr>
                                      <p:to>
                                        <p:strVal val="visible"/>
                                      </p:to>
                                    </p:set>
                                    <p:anim calcmode="lin" valueType="num">
                                      <p:cBhvr additive="base">
                                        <p:cTn id="7" dur="500" fill="hold"/>
                                        <p:tgtEl>
                                          <p:spTgt spid="87046"/>
                                        </p:tgtEl>
                                        <p:attrNameLst>
                                          <p:attrName>ppt_x</p:attrName>
                                        </p:attrNameLst>
                                      </p:cBhvr>
                                      <p:tavLst>
                                        <p:tav tm="0">
                                          <p:val>
                                            <p:strVal val="1+#ppt_w/2"/>
                                          </p:val>
                                        </p:tav>
                                        <p:tav tm="100000">
                                          <p:val>
                                            <p:strVal val="#ppt_x"/>
                                          </p:val>
                                        </p:tav>
                                      </p:tavLst>
                                    </p:anim>
                                    <p:anim calcmode="lin" valueType="num">
                                      <p:cBhvr additive="base">
                                        <p:cTn id="8" dur="500" fill="hold"/>
                                        <p:tgtEl>
                                          <p:spTgt spid="870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87045"/>
                                        </p:tgtEl>
                                        <p:attrNameLst>
                                          <p:attrName>style.visibility</p:attrName>
                                        </p:attrNameLst>
                                      </p:cBhvr>
                                      <p:to>
                                        <p:strVal val="visible"/>
                                      </p:to>
                                    </p:set>
                                    <p:anim calcmode="lin" valueType="num">
                                      <p:cBhvr additive="base">
                                        <p:cTn id="13" dur="2000" fill="hold"/>
                                        <p:tgtEl>
                                          <p:spTgt spid="87045"/>
                                        </p:tgtEl>
                                        <p:attrNameLst>
                                          <p:attrName>ppt_x</p:attrName>
                                        </p:attrNameLst>
                                      </p:cBhvr>
                                      <p:tavLst>
                                        <p:tav tm="0">
                                          <p:val>
                                            <p:strVal val="0-#ppt_w/2"/>
                                          </p:val>
                                        </p:tav>
                                        <p:tav tm="100000">
                                          <p:val>
                                            <p:strVal val="#ppt_x"/>
                                          </p:val>
                                        </p:tav>
                                      </p:tavLst>
                                    </p:anim>
                                    <p:anim calcmode="lin" valueType="num">
                                      <p:cBhvr additive="base">
                                        <p:cTn id="14" dur="2000" fill="hold"/>
                                        <p:tgtEl>
                                          <p:spTgt spid="870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esterni, oggetto da esterni, mulino a vento&#10;&#10;Descrizione generata automaticamente">
            <a:extLst>
              <a:ext uri="{FF2B5EF4-FFF2-40B4-BE49-F238E27FC236}">
                <a16:creationId xmlns:a16="http://schemas.microsoft.com/office/drawing/2014/main" id="{D2A37E69-BDDB-479B-821C-39995A3CE38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256" r="7536"/>
          <a:stretch/>
        </p:blipFill>
        <p:spPr>
          <a:xfrm>
            <a:off x="20" y="2"/>
            <a:ext cx="565096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p:spPr>
      </p:pic>
      <p:pic>
        <p:nvPicPr>
          <p:cNvPr id="7" name="Immagine 6" descr="Immagine che contiene erba, cielo, esterni, fumo&#10;&#10;Descrizione generata automaticamente">
            <a:extLst>
              <a:ext uri="{FF2B5EF4-FFF2-40B4-BE49-F238E27FC236}">
                <a16:creationId xmlns:a16="http://schemas.microsoft.com/office/drawing/2014/main" id="{15C81011-536D-42E6-B285-D2273B57BA1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8069" r="23333" b="3"/>
          <a:stretch/>
        </p:blipFill>
        <p:spPr>
          <a:xfrm>
            <a:off x="5740152" y="1"/>
            <a:ext cx="3403847"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10" name="Immagine 9" descr="Immagine che contiene esterni, acqua, cielo, oceano&#10;&#10;Descrizione generata automaticamente">
            <a:extLst>
              <a:ext uri="{FF2B5EF4-FFF2-40B4-BE49-F238E27FC236}">
                <a16:creationId xmlns:a16="http://schemas.microsoft.com/office/drawing/2014/main" id="{019FB1D9-0448-4CFC-80E0-24BBEC472E27}"/>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2845" b="2615"/>
          <a:stretch/>
        </p:blipFill>
        <p:spPr>
          <a:xfrm>
            <a:off x="20" y="4316255"/>
            <a:ext cx="5127618" cy="254173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12" name="CasellaDiTesto 11">
            <a:extLst>
              <a:ext uri="{FF2B5EF4-FFF2-40B4-BE49-F238E27FC236}">
                <a16:creationId xmlns:a16="http://schemas.microsoft.com/office/drawing/2014/main" id="{9A3D056C-7649-40B0-AAD7-4FC823D72378}"/>
              </a:ext>
            </a:extLst>
          </p:cNvPr>
          <p:cNvSpPr txBox="1"/>
          <p:nvPr/>
        </p:nvSpPr>
        <p:spPr>
          <a:xfrm>
            <a:off x="4757737" y="3996130"/>
            <a:ext cx="4129361" cy="1576910"/>
          </a:xfrm>
          <a:prstGeom prst="rect">
            <a:avLst/>
          </a:prstGeom>
        </p:spPr>
        <p:txBody>
          <a:bodyPr vert="horz" lIns="91440" tIns="45720" rIns="91440" bIns="45720" rtlCol="0" anchor="b">
            <a:normAutofit/>
          </a:bodyPr>
          <a:lstStyle/>
          <a:p>
            <a:pPr indent="-228600">
              <a:lnSpc>
                <a:spcPct val="90000"/>
              </a:lnSpc>
              <a:spcBef>
                <a:spcPct val="0"/>
              </a:spcBef>
              <a:spcAft>
                <a:spcPts val="600"/>
              </a:spcAft>
            </a:pPr>
            <a:r>
              <a:rPr lang="en-US" sz="3800" kern="1200" dirty="0">
                <a:solidFill>
                  <a:schemeClr val="tx1"/>
                </a:solidFill>
                <a:latin typeface="+mj-lt"/>
                <a:ea typeface="+mj-ea"/>
                <a:cs typeface="+mj-cs"/>
              </a:rPr>
              <a:t>ENERGY SOURCES </a:t>
            </a:r>
          </a:p>
        </p:txBody>
      </p:sp>
      <p:sp>
        <p:nvSpPr>
          <p:cNvPr id="2" name="Segnaposto numero diapositiva 1">
            <a:extLst>
              <a:ext uri="{FF2B5EF4-FFF2-40B4-BE49-F238E27FC236}">
                <a16:creationId xmlns:a16="http://schemas.microsoft.com/office/drawing/2014/main" id="{77237542-E8D4-4320-9F9E-951DB137701A}"/>
              </a:ext>
            </a:extLst>
          </p:cNvPr>
          <p:cNvSpPr>
            <a:spLocks noGrp="1"/>
          </p:cNvSpPr>
          <p:nvPr>
            <p:ph type="sldNum" sz="quarter" idx="12"/>
          </p:nvPr>
        </p:nvSpPr>
        <p:spPr>
          <a:xfrm>
            <a:off x="7843837" y="6356350"/>
            <a:ext cx="671512" cy="365125"/>
          </a:xfrm>
        </p:spPr>
        <p:txBody>
          <a:bodyPr vert="horz" lIns="91440" tIns="45720" rIns="91440" bIns="45720" rtlCol="0" anchor="ctr">
            <a:normAutofit/>
          </a:bodyPr>
          <a:lstStyle/>
          <a:p>
            <a:pPr>
              <a:spcAft>
                <a:spcPts val="600"/>
              </a:spcAft>
              <a:defRPr/>
            </a:pPr>
            <a:fld id="{AE4362DA-453E-4875-A921-6029F91A8331}" type="slidenum">
              <a:rPr lang="en-US" altLang="en-US" sz="1200"/>
              <a:pPr>
                <a:spcAft>
                  <a:spcPts val="600"/>
                </a:spcAft>
                <a:defRPr/>
              </a:pPr>
              <a:t>12</a:t>
            </a:fld>
            <a:endParaRPr lang="en-US" altLang="en-US" sz="1200"/>
          </a:p>
        </p:txBody>
      </p:sp>
      <p:sp>
        <p:nvSpPr>
          <p:cNvPr id="8" name="CasellaDiTesto 7">
            <a:extLst>
              <a:ext uri="{FF2B5EF4-FFF2-40B4-BE49-F238E27FC236}">
                <a16:creationId xmlns:a16="http://schemas.microsoft.com/office/drawing/2014/main" id="{783377AB-1EF5-4F87-98AC-326C58B9DE24}"/>
              </a:ext>
            </a:extLst>
          </p:cNvPr>
          <p:cNvSpPr txBox="1"/>
          <p:nvPr/>
        </p:nvSpPr>
        <p:spPr>
          <a:xfrm>
            <a:off x="6583684" y="6870700"/>
            <a:ext cx="25603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www.henspark.com/best-lists/10-of-the-most-useful-renewable-energy-sources-20121219.html">
                  <a:extLst>
                    <a:ext uri="{A12FA001-AC4F-418D-AE19-62706E023703}">
                      <ahyp:hlinkClr xmlns:ahyp="http://schemas.microsoft.com/office/drawing/2018/hyperlinkcolor" val="tx"/>
                    </a:ext>
                  </a:extLst>
                </a:hlinkClick>
              </a:rPr>
              <a:t>Questa foto</a:t>
            </a:r>
            <a:r>
              <a:rPr lang="en-US" sz="700">
                <a:solidFill>
                  <a:srgbClr val="FFFFFF"/>
                </a:solidFill>
              </a:rPr>
              <a:t> di Autore sconosciuto è concesso in licenza da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11" name="CasellaDiTesto 10">
            <a:extLst>
              <a:ext uri="{FF2B5EF4-FFF2-40B4-BE49-F238E27FC236}">
                <a16:creationId xmlns:a16="http://schemas.microsoft.com/office/drawing/2014/main" id="{7EC2AF9E-A418-4D1F-BC4D-8ABA8D1E54E7}"/>
              </a:ext>
            </a:extLst>
          </p:cNvPr>
          <p:cNvSpPr txBox="1"/>
          <p:nvPr/>
        </p:nvSpPr>
        <p:spPr>
          <a:xfrm>
            <a:off x="4010668" y="6870700"/>
            <a:ext cx="25603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www.henspark.com/best-lists/10-of-the-most-useful-renewable-energy-sources-20121219.html">
                  <a:extLst>
                    <a:ext uri="{A12FA001-AC4F-418D-AE19-62706E023703}">
                      <ahyp:hlinkClr xmlns:ahyp="http://schemas.microsoft.com/office/drawing/2018/hyperlinkcolor" val="tx"/>
                    </a:ext>
                  </a:extLst>
                </a:hlinkClick>
              </a:rPr>
              <a:t>Questa foto</a:t>
            </a:r>
            <a:r>
              <a:rPr lang="en-US" sz="700">
                <a:solidFill>
                  <a:srgbClr val="FFFFFF"/>
                </a:solidFill>
              </a:rPr>
              <a:t> di Autore sconosciuto è concesso in licenza da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5" name="CasellaDiTesto 4">
            <a:extLst>
              <a:ext uri="{FF2B5EF4-FFF2-40B4-BE49-F238E27FC236}">
                <a16:creationId xmlns:a16="http://schemas.microsoft.com/office/drawing/2014/main" id="{F4935DF3-CDA3-4471-9100-0A85A6A17F54}"/>
              </a:ext>
            </a:extLst>
          </p:cNvPr>
          <p:cNvSpPr txBox="1"/>
          <p:nvPr/>
        </p:nvSpPr>
        <p:spPr>
          <a:xfrm>
            <a:off x="1317427" y="6870700"/>
            <a:ext cx="26805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sciline.org/energy/renewable/growth/">
                  <a:extLst>
                    <a:ext uri="{A12FA001-AC4F-418D-AE19-62706E023703}">
                      <ahyp:hlinkClr xmlns:ahyp="http://schemas.microsoft.com/office/drawing/2018/hyperlinkcolor" val="tx"/>
                    </a:ext>
                  </a:extLst>
                </a:hlinkClick>
              </a:rPr>
              <a:t>Questa foto</a:t>
            </a:r>
            <a:r>
              <a:rPr lang="en-US" sz="700">
                <a:solidFill>
                  <a:srgbClr val="FFFFFF"/>
                </a:solidFill>
              </a:rPr>
              <a:t> di Autore sconosciuto è concesso in licenza da </a:t>
            </a:r>
            <a:r>
              <a:rPr lang="en-US" sz="700">
                <a:solidFill>
                  <a:srgbClr val="FFFFFF"/>
                </a:solidFill>
                <a:hlinkClick r:id="rId8"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18304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344031" y="1311536"/>
            <a:ext cx="506513"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777448" y="1059710"/>
            <a:ext cx="412869"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1507" name="CasellaDiTesto 3">
            <a:extLst>
              <a:ext uri="{FF2B5EF4-FFF2-40B4-BE49-F238E27FC236}">
                <a16:creationId xmlns:a16="http://schemas.microsoft.com/office/drawing/2014/main" id="{F3ACFB14-435B-43E5-8562-6173B9519B43}"/>
              </a:ext>
            </a:extLst>
          </p:cNvPr>
          <p:cNvSpPr txBox="1">
            <a:spLocks noChangeArrowheads="1"/>
          </p:cNvSpPr>
          <p:nvPr/>
        </p:nvSpPr>
        <p:spPr bwMode="auto">
          <a:xfrm>
            <a:off x="890754" y="1772816"/>
            <a:ext cx="3872330" cy="4262224"/>
          </a:xfrm>
          <a:prstGeom prst="rect">
            <a:avLst/>
          </a:prstGeom>
        </p:spPr>
        <p:txBody>
          <a:bodyPr vert="horz" lIns="91440" tIns="45720" rIns="91440" bIns="45720" rtlCol="0">
            <a:norm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indent="-228600">
              <a:lnSpc>
                <a:spcPct val="90000"/>
              </a:lnSpc>
              <a:spcBef>
                <a:spcPts val="1000"/>
              </a:spcBef>
              <a:buClr>
                <a:schemeClr val="accent2"/>
              </a:buClr>
              <a:buFont typeface="Arial" panose="020B0604020202020204" pitchFamily="34" charset="0"/>
              <a:buChar char="•"/>
              <a:defRPr/>
            </a:pPr>
            <a:r>
              <a:rPr lang="en-US" altLang="en-US" sz="2000" b="1" dirty="0">
                <a:latin typeface="+mn-lt"/>
              </a:rPr>
              <a:t>Homework Lesson SEVEN</a:t>
            </a:r>
          </a:p>
          <a:p>
            <a:pPr indent="-228600">
              <a:lnSpc>
                <a:spcPct val="90000"/>
              </a:lnSpc>
              <a:spcBef>
                <a:spcPts val="1000"/>
              </a:spcBef>
              <a:buClr>
                <a:schemeClr val="accent2"/>
              </a:buClr>
              <a:buFont typeface="Arial" panose="020B0604020202020204" pitchFamily="34" charset="0"/>
              <a:buChar char="•"/>
              <a:defRPr/>
            </a:pPr>
            <a:r>
              <a:rPr lang="en-US" altLang="en-US" dirty="0">
                <a:latin typeface="+mn-lt"/>
              </a:rPr>
              <a:t>1.Complete and check all vocabulary exercises in Units 1 and 2</a:t>
            </a:r>
          </a:p>
          <a:p>
            <a:pPr indent="-228600">
              <a:lnSpc>
                <a:spcPct val="90000"/>
              </a:lnSpc>
              <a:spcBef>
                <a:spcPts val="1000"/>
              </a:spcBef>
              <a:buClr>
                <a:schemeClr val="accent2"/>
              </a:buClr>
              <a:buFont typeface="Arial" panose="020B0604020202020204" pitchFamily="34" charset="0"/>
              <a:buChar char="•"/>
              <a:defRPr/>
            </a:pPr>
            <a:r>
              <a:rPr lang="en-US" altLang="en-US" dirty="0">
                <a:latin typeface="+mn-lt"/>
              </a:rPr>
              <a:t>2. Online workbook exercises</a:t>
            </a:r>
          </a:p>
          <a:p>
            <a:pPr indent="-228600">
              <a:lnSpc>
                <a:spcPct val="90000"/>
              </a:lnSpc>
              <a:spcBef>
                <a:spcPts val="1000"/>
              </a:spcBef>
              <a:buClr>
                <a:schemeClr val="accent2"/>
              </a:buClr>
              <a:buFont typeface="Arial" panose="020B0604020202020204" pitchFamily="34" charset="0"/>
              <a:buChar char="•"/>
              <a:defRPr/>
            </a:pPr>
            <a:r>
              <a:rPr lang="en-US" altLang="en-US" dirty="0">
                <a:latin typeface="+mn-lt"/>
              </a:rPr>
              <a:t>3.Start unit 3 Energy – </a:t>
            </a:r>
            <a:r>
              <a:rPr lang="en-US" altLang="en-US" dirty="0" err="1">
                <a:latin typeface="+mn-lt"/>
              </a:rPr>
              <a:t>pgs</a:t>
            </a:r>
            <a:r>
              <a:rPr lang="en-US" altLang="en-US" dirty="0">
                <a:latin typeface="+mn-lt"/>
              </a:rPr>
              <a:t> 44 &amp; 45 and do first reading </a:t>
            </a:r>
            <a:r>
              <a:rPr lang="en-US" altLang="en-US" dirty="0" err="1">
                <a:latin typeface="+mn-lt"/>
              </a:rPr>
              <a:t>pgs</a:t>
            </a:r>
            <a:r>
              <a:rPr lang="en-US" altLang="en-US" dirty="0">
                <a:latin typeface="+mn-lt"/>
              </a:rPr>
              <a:t> 46, 47, and 48 and exercises</a:t>
            </a:r>
          </a:p>
          <a:p>
            <a:pPr indent="-228600">
              <a:lnSpc>
                <a:spcPct val="90000"/>
              </a:lnSpc>
              <a:spcBef>
                <a:spcPts val="1000"/>
              </a:spcBef>
              <a:buClr>
                <a:schemeClr val="accent2"/>
              </a:buClr>
              <a:buFont typeface="Arial" panose="020B0604020202020204" pitchFamily="34" charset="0"/>
              <a:buChar char="•"/>
              <a:defRPr/>
            </a:pPr>
            <a:r>
              <a:rPr lang="en-US" altLang="en-US" dirty="0">
                <a:latin typeface="+mn-lt"/>
              </a:rPr>
              <a:t>4. Read article “Superbugs”, summarize and upload to </a:t>
            </a:r>
            <a:r>
              <a:rPr lang="en-US" altLang="en-US" dirty="0" err="1">
                <a:latin typeface="+mn-lt"/>
              </a:rPr>
              <a:t>GoogleDocs</a:t>
            </a:r>
            <a:r>
              <a:rPr lang="en-US" altLang="en-US" dirty="0">
                <a:latin typeface="+mn-lt"/>
              </a:rPr>
              <a:t> folder</a:t>
            </a:r>
            <a:endParaRPr lang="en-US" altLang="en-US" i="1" dirty="0">
              <a:latin typeface="+mn-lt"/>
            </a:endParaRPr>
          </a:p>
          <a:p>
            <a:pPr>
              <a:lnSpc>
                <a:spcPct val="90000"/>
              </a:lnSpc>
              <a:spcBef>
                <a:spcPts val="1000"/>
              </a:spcBef>
              <a:buClr>
                <a:schemeClr val="accent2"/>
              </a:buClr>
              <a:defRPr/>
            </a:pPr>
            <a:r>
              <a:rPr lang="en-US" altLang="en-US" i="1" dirty="0">
                <a:latin typeface="+mn-lt"/>
              </a:rPr>
              <a:t> 5.  SUMMARY TEST  December 13</a:t>
            </a:r>
            <a:r>
              <a:rPr lang="en-US" altLang="en-US" i="1" baseline="30000" dirty="0">
                <a:latin typeface="+mn-lt"/>
              </a:rPr>
              <a:t>th</a:t>
            </a:r>
            <a:endParaRPr lang="en-US" altLang="en-US" i="1" dirty="0">
              <a:latin typeface="+mn-lt"/>
            </a:endParaRPr>
          </a:p>
          <a:p>
            <a:pPr>
              <a:lnSpc>
                <a:spcPct val="90000"/>
              </a:lnSpc>
              <a:spcBef>
                <a:spcPts val="1000"/>
              </a:spcBef>
              <a:buClr>
                <a:schemeClr val="accent2"/>
              </a:buClr>
              <a:defRPr/>
            </a:pPr>
            <a:r>
              <a:rPr lang="en-US" altLang="en-US" i="1" dirty="0">
                <a:latin typeface="+mn-lt"/>
              </a:rPr>
              <a:t>6. Language test January 18</a:t>
            </a:r>
            <a:r>
              <a:rPr lang="en-US" altLang="en-US" i="1" baseline="30000" dirty="0">
                <a:latin typeface="+mn-lt"/>
              </a:rPr>
              <a:t>th</a:t>
            </a:r>
            <a:r>
              <a:rPr lang="en-US" altLang="en-US" i="1" dirty="0">
                <a:latin typeface="+mn-lt"/>
              </a:rPr>
              <a:t> VSR</a:t>
            </a:r>
          </a:p>
          <a:p>
            <a:pPr>
              <a:lnSpc>
                <a:spcPct val="90000"/>
              </a:lnSpc>
              <a:spcBef>
                <a:spcPts val="1000"/>
              </a:spcBef>
              <a:buClr>
                <a:schemeClr val="accent2"/>
              </a:buClr>
              <a:defRPr/>
            </a:pPr>
            <a:endParaRPr lang="en-US" altLang="en-US" i="1" dirty="0">
              <a:latin typeface="+mn-lt"/>
            </a:endParaRPr>
          </a:p>
          <a:p>
            <a:pPr indent="-228600">
              <a:lnSpc>
                <a:spcPct val="90000"/>
              </a:lnSpc>
              <a:spcBef>
                <a:spcPts val="1000"/>
              </a:spcBef>
              <a:buClr>
                <a:schemeClr val="accent2"/>
              </a:buClr>
              <a:buFont typeface="Arial" panose="020B0604020202020204" pitchFamily="34" charset="0"/>
              <a:buChar char="•"/>
              <a:defRPr/>
            </a:pPr>
            <a:endParaRPr lang="en-US" altLang="en-US" i="1" dirty="0">
              <a:latin typeface="+mn-lt"/>
            </a:endParaRPr>
          </a:p>
          <a:p>
            <a:pPr indent="-228600">
              <a:lnSpc>
                <a:spcPct val="90000"/>
              </a:lnSpc>
              <a:spcBef>
                <a:spcPts val="1000"/>
              </a:spcBef>
              <a:buClr>
                <a:schemeClr val="accent2"/>
              </a:buClr>
              <a:buFont typeface="Arial" panose="020B0604020202020204" pitchFamily="34" charset="0"/>
              <a:buChar char="•"/>
              <a:defRPr/>
            </a:pPr>
            <a:endParaRPr lang="en-US" altLang="en-US" sz="1300" dirty="0">
              <a:latin typeface="+mn-lt"/>
            </a:endParaRPr>
          </a:p>
          <a:p>
            <a:pPr indent="-228600">
              <a:lnSpc>
                <a:spcPct val="90000"/>
              </a:lnSpc>
              <a:spcBef>
                <a:spcPts val="1000"/>
              </a:spcBef>
              <a:buClr>
                <a:schemeClr val="accent2"/>
              </a:buClr>
              <a:buFont typeface="Arial" panose="020B0604020202020204" pitchFamily="34" charset="0"/>
              <a:buChar char="•"/>
              <a:defRPr/>
            </a:pPr>
            <a:endParaRPr lang="en-US" altLang="en-US" sz="1300" dirty="0">
              <a:latin typeface="+mn-lt"/>
            </a:endParaRPr>
          </a:p>
        </p:txBody>
      </p:sp>
      <p:sp>
        <p:nvSpPr>
          <p:cNvPr id="79" name="Freeform 5">
            <a:extLst>
              <a:ext uri="{FF2B5EF4-FFF2-40B4-BE49-F238E27FC236}">
                <a16:creationId xmlns:a16="http://schemas.microsoft.com/office/drawing/2014/main" id="{09C89D1D-8C73-4FE3-BB9A-0A66D0F9C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162142" y="1645694"/>
            <a:ext cx="351693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71" name="Graphic 70" descr="Open Book">
            <a:extLst>
              <a:ext uri="{FF2B5EF4-FFF2-40B4-BE49-F238E27FC236}">
                <a16:creationId xmlns:a16="http://schemas.microsoft.com/office/drawing/2014/main" id="{5DE13CFC-87C0-4B91-9868-5628207D69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0258" y="2742857"/>
            <a:ext cx="1920698" cy="1920698"/>
          </a:xfrm>
          <a:prstGeom prst="rect">
            <a:avLst/>
          </a:prstGeom>
        </p:spPr>
      </p:pic>
      <p:sp>
        <p:nvSpPr>
          <p:cNvPr id="21506" name="Segnaposto numero diapositiva 1">
            <a:extLst>
              <a:ext uri="{FF2B5EF4-FFF2-40B4-BE49-F238E27FC236}">
                <a16:creationId xmlns:a16="http://schemas.microsoft.com/office/drawing/2014/main" id="{C0F14DC8-1857-48A1-90E3-CFA33FDA2E6B}"/>
              </a:ext>
            </a:extLst>
          </p:cNvPr>
          <p:cNvSpPr>
            <a:spLocks noGrp="1" noChangeArrowheads="1"/>
          </p:cNvSpPr>
          <p:nvPr>
            <p:ph type="sldNum" sz="quarter" idx="12"/>
          </p:nvPr>
        </p:nvSpPr>
        <p:spPr bwMode="auto">
          <a:xfrm>
            <a:off x="8359902" y="6035040"/>
            <a:ext cx="411480" cy="548640"/>
          </a:xfrm>
          <a:prstGeom prst="ellipse">
            <a:avLst/>
          </a:prstGeom>
          <a:solidFill>
            <a:schemeClr val="tx1">
              <a:alpha val="80000"/>
            </a:schemeClr>
          </a:solidFill>
          <a:extLs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fontScale="92500" lnSpcReduction="20000"/>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spcAft>
                <a:spcPts val="600"/>
              </a:spcAft>
            </a:pPr>
            <a:fld id="{0FA1197F-7BB7-4FE9-B7F9-4DCA8E484381}" type="slidenum">
              <a:rPr lang="en-US" altLang="en-US" sz="1200">
                <a:solidFill>
                  <a:schemeClr val="bg1"/>
                </a:solidFill>
                <a:latin typeface="+mn-lt"/>
              </a:rPr>
              <a:pPr algn="ctr">
                <a:spcAft>
                  <a:spcPts val="600"/>
                </a:spcAft>
              </a:pPr>
              <a:t>13</a:t>
            </a:fld>
            <a:endParaRPr lang="en-US" altLang="en-US" sz="1200">
              <a:solidFill>
                <a:schemeClr val="bg1"/>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olo 1">
            <a:extLst>
              <a:ext uri="{FF2B5EF4-FFF2-40B4-BE49-F238E27FC236}">
                <a16:creationId xmlns:a16="http://schemas.microsoft.com/office/drawing/2014/main" id="{7D5D7E1D-16D1-4F20-85D9-3E04C01EAC4A}"/>
              </a:ext>
            </a:extLst>
          </p:cNvPr>
          <p:cNvSpPr>
            <a:spLocks noGrp="1"/>
          </p:cNvSpPr>
          <p:nvPr>
            <p:ph type="title"/>
          </p:nvPr>
        </p:nvSpPr>
        <p:spPr>
          <a:xfrm>
            <a:off x="723898" y="851517"/>
            <a:ext cx="4638605" cy="1461778"/>
          </a:xfrm>
        </p:spPr>
        <p:txBody>
          <a:bodyPr>
            <a:normAutofit/>
          </a:bodyPr>
          <a:lstStyle/>
          <a:p>
            <a:pPr eaLnBrk="1" fontAlgn="auto" hangingPunct="1">
              <a:spcAft>
                <a:spcPts val="0"/>
              </a:spcAft>
              <a:defRPr/>
            </a:pPr>
            <a:r>
              <a:rPr lang="it-IT" altLang="en-US" sz="3500" dirty="0" err="1">
                <a:latin typeface="Times New Roman" panose="02020603050405020304" pitchFamily="18" charset="0"/>
                <a:cs typeface="Times New Roman" panose="02020603050405020304" pitchFamily="18" charset="0"/>
              </a:rPr>
              <a:t>Homework</a:t>
            </a:r>
            <a:r>
              <a:rPr lang="it-IT" altLang="en-US" sz="3500" dirty="0">
                <a:latin typeface="Times New Roman" panose="02020603050405020304" pitchFamily="18" charset="0"/>
                <a:cs typeface="Times New Roman" panose="02020603050405020304" pitchFamily="18" charset="0"/>
              </a:rPr>
              <a:t> for </a:t>
            </a:r>
            <a:r>
              <a:rPr lang="it-IT" altLang="en-US" sz="3500" dirty="0" err="1">
                <a:latin typeface="Times New Roman" panose="02020603050405020304" pitchFamily="18" charset="0"/>
                <a:cs typeface="Times New Roman" panose="02020603050405020304" pitchFamily="18" charset="0"/>
              </a:rPr>
              <a:t>lesson</a:t>
            </a:r>
            <a:r>
              <a:rPr lang="it-IT" altLang="en-US" sz="3500" dirty="0">
                <a:latin typeface="Times New Roman" panose="02020603050405020304" pitchFamily="18" charset="0"/>
                <a:cs typeface="Times New Roman" panose="02020603050405020304" pitchFamily="18" charset="0"/>
              </a:rPr>
              <a:t> 6</a:t>
            </a:r>
          </a:p>
        </p:txBody>
      </p:sp>
      <p:sp>
        <p:nvSpPr>
          <p:cNvPr id="9219" name="Segnaposto contenuto 2">
            <a:extLst>
              <a:ext uri="{FF2B5EF4-FFF2-40B4-BE49-F238E27FC236}">
                <a16:creationId xmlns:a16="http://schemas.microsoft.com/office/drawing/2014/main" id="{9D8EE002-A727-4FF1-8757-376EF9B9D880}"/>
              </a:ext>
            </a:extLst>
          </p:cNvPr>
          <p:cNvSpPr>
            <a:spLocks noGrp="1" noChangeArrowheads="1"/>
          </p:cNvSpPr>
          <p:nvPr>
            <p:ph idx="1"/>
          </p:nvPr>
        </p:nvSpPr>
        <p:spPr>
          <a:xfrm>
            <a:off x="548259" y="2212015"/>
            <a:ext cx="4730619" cy="3118992"/>
          </a:xfrm>
        </p:spPr>
        <p:txBody>
          <a:bodyPr>
            <a:normAutofit/>
          </a:bodyPr>
          <a:lstStyle/>
          <a:p>
            <a:pPr eaLnBrk="1" hangingPunct="1">
              <a:buFont typeface="Arial" panose="020B0604020202020204" pitchFamily="34" charset="0"/>
              <a:buNone/>
            </a:pPr>
            <a:r>
              <a:rPr lang="it-IT" altLang="en-US" dirty="0">
                <a:latin typeface="Times New Roman" panose="02020603050405020304" pitchFamily="18" charset="0"/>
                <a:cs typeface="Times New Roman" panose="02020603050405020304" pitchFamily="18" charset="0"/>
              </a:rPr>
              <a:t>Read </a:t>
            </a:r>
            <a:r>
              <a:rPr lang="it-IT" altLang="en-US" dirty="0" err="1">
                <a:latin typeface="Times New Roman" panose="02020603050405020304" pitchFamily="18" charset="0"/>
                <a:cs typeface="Times New Roman" panose="02020603050405020304" pitchFamily="18" charset="0"/>
              </a:rPr>
              <a:t>pgs</a:t>
            </a:r>
            <a:r>
              <a:rPr lang="it-IT" altLang="en-US" dirty="0">
                <a:latin typeface="Times New Roman" panose="02020603050405020304" pitchFamily="18" charset="0"/>
                <a:cs typeface="Times New Roman" panose="02020603050405020304" pitchFamily="18" charset="0"/>
              </a:rPr>
              <a:t> 33-34</a:t>
            </a:r>
          </a:p>
          <a:p>
            <a:pPr eaLnBrk="1" hangingPunct="1">
              <a:buFont typeface="Arial" panose="020B0604020202020204" pitchFamily="34" charset="0"/>
              <a:buNone/>
            </a:pPr>
            <a:r>
              <a:rPr lang="it-IT" altLang="en-US" dirty="0" err="1">
                <a:latin typeface="Times New Roman" panose="02020603050405020304" pitchFamily="18" charset="0"/>
                <a:cs typeface="Times New Roman" panose="02020603050405020304" pitchFamily="18" charset="0"/>
              </a:rPr>
              <a:t>Pg</a:t>
            </a:r>
            <a:r>
              <a:rPr lang="it-IT" altLang="en-US" dirty="0">
                <a:latin typeface="Times New Roman" panose="02020603050405020304" pitchFamily="18" charset="0"/>
                <a:cs typeface="Times New Roman" panose="02020603050405020304" pitchFamily="18" charset="0"/>
              </a:rPr>
              <a:t> 36, 37 and 39</a:t>
            </a:r>
          </a:p>
          <a:p>
            <a:pPr eaLnBrk="1" hangingPunct="1">
              <a:buFont typeface="Arial" panose="020B0604020202020204" pitchFamily="34" charset="0"/>
              <a:buNone/>
            </a:pPr>
            <a:r>
              <a:rPr lang="it-IT" altLang="en-US" dirty="0">
                <a:latin typeface="Times New Roman" panose="02020603050405020304" pitchFamily="18" charset="0"/>
                <a:cs typeface="Times New Roman" panose="02020603050405020304" pitchFamily="18" charset="0"/>
              </a:rPr>
              <a:t>Read pages 40 (+</a:t>
            </a:r>
            <a:r>
              <a:rPr lang="it-IT" altLang="en-US" dirty="0" err="1">
                <a:latin typeface="Times New Roman" panose="02020603050405020304" pitchFamily="18" charset="0"/>
                <a:cs typeface="Times New Roman" panose="02020603050405020304" pitchFamily="18" charset="0"/>
              </a:rPr>
              <a:t>exercises</a:t>
            </a:r>
            <a:r>
              <a:rPr lang="it-IT" altLang="en-US" dirty="0">
                <a:latin typeface="Times New Roman" panose="02020603050405020304" pitchFamily="18" charset="0"/>
                <a:cs typeface="Times New Roman" panose="02020603050405020304" pitchFamily="18" charset="0"/>
              </a:rPr>
              <a:t>) and 41</a:t>
            </a:r>
          </a:p>
          <a:p>
            <a:pPr eaLnBrk="1" hangingPunct="1">
              <a:buNone/>
            </a:pPr>
            <a:r>
              <a:rPr lang="it-IT" altLang="en-US" dirty="0" err="1">
                <a:latin typeface="Times New Roman" panose="02020603050405020304" pitchFamily="18" charset="0"/>
                <a:cs typeface="Times New Roman" panose="02020603050405020304" pitchFamily="18" charset="0"/>
              </a:rPr>
              <a:t>Summary</a:t>
            </a:r>
            <a:r>
              <a:rPr lang="it-IT" altLang="en-US" dirty="0">
                <a:latin typeface="Times New Roman" panose="02020603050405020304" pitchFamily="18" charset="0"/>
                <a:cs typeface="Times New Roman" panose="02020603050405020304" pitchFamily="18" charset="0"/>
              </a:rPr>
              <a:t> Instant </a:t>
            </a:r>
            <a:r>
              <a:rPr lang="it-IT" altLang="en-US" dirty="0" err="1">
                <a:latin typeface="Times New Roman" panose="02020603050405020304" pitchFamily="18" charset="0"/>
                <a:cs typeface="Times New Roman" panose="02020603050405020304" pitchFamily="18" charset="0"/>
              </a:rPr>
              <a:t>Satisfaction</a:t>
            </a:r>
            <a:r>
              <a:rPr lang="it-IT" altLang="en-US" dirty="0">
                <a:latin typeface="Times New Roman" panose="02020603050405020304" pitchFamily="18" charset="0"/>
                <a:cs typeface="Times New Roman" panose="02020603050405020304" pitchFamily="18" charset="0"/>
              </a:rPr>
              <a:t> </a:t>
            </a:r>
            <a:r>
              <a:rPr lang="it-IT" altLang="en-US" dirty="0" err="1">
                <a:latin typeface="Times New Roman" panose="02020603050405020304" pitchFamily="18" charset="0"/>
                <a:cs typeface="Times New Roman" panose="02020603050405020304" pitchFamily="18" charset="0"/>
              </a:rPr>
              <a:t>final</a:t>
            </a:r>
            <a:r>
              <a:rPr lang="it-IT" altLang="en-US" dirty="0">
                <a:latin typeface="Times New Roman" panose="02020603050405020304" pitchFamily="18" charset="0"/>
                <a:cs typeface="Times New Roman" panose="02020603050405020304" pitchFamily="18" charset="0"/>
              </a:rPr>
              <a:t> text due to be </a:t>
            </a:r>
            <a:r>
              <a:rPr lang="it-IT" altLang="en-US" dirty="0" err="1">
                <a:latin typeface="Times New Roman" panose="02020603050405020304" pitchFamily="18" charset="0"/>
                <a:cs typeface="Times New Roman" panose="02020603050405020304" pitchFamily="18" charset="0"/>
              </a:rPr>
              <a:t>uploaded</a:t>
            </a:r>
            <a:endParaRPr lang="it-IT" altLang="en-US" dirty="0">
              <a:latin typeface="Times New Roman" panose="02020603050405020304" pitchFamily="18" charset="0"/>
              <a:cs typeface="Times New Roman" panose="02020603050405020304" pitchFamily="18" charset="0"/>
            </a:endParaRPr>
          </a:p>
          <a:p>
            <a:pPr eaLnBrk="1" hangingPunct="1">
              <a:buNone/>
            </a:pPr>
            <a:r>
              <a:rPr lang="it-IT" altLang="en-US" dirty="0">
                <a:latin typeface="Times New Roman" panose="02020603050405020304" pitchFamily="18" charset="0"/>
                <a:cs typeface="Times New Roman" panose="02020603050405020304" pitchFamily="18" charset="0"/>
              </a:rPr>
              <a:t>Writing task </a:t>
            </a:r>
            <a:r>
              <a:rPr lang="it-IT" altLang="en-US" dirty="0" err="1">
                <a:latin typeface="Times New Roman" panose="02020603050405020304" pitchFamily="18" charset="0"/>
                <a:cs typeface="Times New Roman" panose="02020603050405020304" pitchFamily="18" charset="0"/>
              </a:rPr>
              <a:t>uploaded</a:t>
            </a:r>
            <a:endParaRPr lang="it-IT" altLang="en-US"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it-IT" altLang="en-US" dirty="0">
              <a:latin typeface="Times New Roman" panose="02020603050405020304" pitchFamily="18" charset="0"/>
              <a:cs typeface="Times New Roman" panose="02020603050405020304" pitchFamily="18" charset="0"/>
            </a:endParaRPr>
          </a:p>
        </p:txBody>
      </p:sp>
      <p:sp>
        <p:nvSpPr>
          <p:cNvPr id="139" name="Freeform: Shape 138">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2777" y="851518"/>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2" name="Graphic 71" descr="Closed Book">
            <a:extLst>
              <a:ext uri="{FF2B5EF4-FFF2-40B4-BE49-F238E27FC236}">
                <a16:creationId xmlns:a16="http://schemas.microsoft.com/office/drawing/2014/main" id="{51CB547A-8B6F-44A1-A4C9-20C393B4A8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1497" y="2507636"/>
            <a:ext cx="2413000" cy="2413000"/>
          </a:xfrm>
          <a:prstGeom prst="rect">
            <a:avLst/>
          </a:prstGeom>
        </p:spPr>
      </p:pic>
      <p:sp>
        <p:nvSpPr>
          <p:cNvPr id="9220" name="Segnaposto numero diapositiva 3">
            <a:extLst>
              <a:ext uri="{FF2B5EF4-FFF2-40B4-BE49-F238E27FC236}">
                <a16:creationId xmlns:a16="http://schemas.microsoft.com/office/drawing/2014/main" id="{4325A976-7613-4DE4-8736-3DD4359A2421}"/>
              </a:ext>
            </a:extLst>
          </p:cNvPr>
          <p:cNvSpPr>
            <a:spLocks noGrp="1" noChangeArrowheads="1"/>
          </p:cNvSpPr>
          <p:nvPr>
            <p:ph type="sldNum" sz="quarter" idx="12"/>
          </p:nvPr>
        </p:nvSpPr>
        <p:spPr bwMode="auto">
          <a:xfrm>
            <a:off x="8359902" y="6035040"/>
            <a:ext cx="411480" cy="548640"/>
          </a:xfrm>
          <a:prstGeom prst="ellipse">
            <a:avLst/>
          </a:prstGeom>
          <a:solidFill>
            <a:schemeClr val="tx1">
              <a:alpha val="80000"/>
            </a:schemeClr>
          </a:solidFill>
          <a:extLst>
            <a:ext uri="{91240B29-F687-4F45-9708-019B960494DF}">
              <a14:hiddenLine xmlns:a14="http://schemas.microsoft.com/office/drawing/2010/main" w="9525">
                <a:solidFill>
                  <a:srgbClr val="000000"/>
                </a:solidFill>
                <a:round/>
                <a:headEnd/>
                <a:tailEnd/>
              </a14:hiddenLine>
            </a:ext>
          </a:extLst>
        </p:spPr>
        <p:txBody>
          <a:bodyPr anchor="ctr">
            <a:normAutofit/>
          </a:bodyPr>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algn="ctr">
              <a:spcBef>
                <a:spcPct val="0"/>
              </a:spcBef>
              <a:spcAft>
                <a:spcPts val="600"/>
              </a:spcAft>
              <a:buClrTx/>
              <a:buFontTx/>
              <a:buNone/>
            </a:pPr>
            <a:fld id="{C652A864-35A4-4AFB-855C-351280FC7597}" type="slidenum">
              <a:rPr lang="it-IT" altLang="en-US">
                <a:solidFill>
                  <a:schemeClr val="bg1"/>
                </a:solidFill>
                <a:latin typeface="Calibri" panose="020F0502020204030204" pitchFamily="34" charset="0"/>
              </a:rPr>
              <a:pPr algn="ctr">
                <a:spcBef>
                  <a:spcPct val="0"/>
                </a:spcBef>
                <a:spcAft>
                  <a:spcPts val="600"/>
                </a:spcAft>
                <a:buClrTx/>
                <a:buFontTx/>
                <a:buNone/>
              </a:pPr>
              <a:t>2</a:t>
            </a:fld>
            <a:endParaRPr lang="it-IT" altLang="en-US">
              <a:solidFill>
                <a:schemeClr val="bg1"/>
              </a:solidFill>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04BA2D5F-97FE-4DEE-895E-C8E89341D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723900"/>
            <a:ext cx="756126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5">
            <a:extLst>
              <a:ext uri="{FF2B5EF4-FFF2-40B4-BE49-F238E27FC236}">
                <a16:creationId xmlns:a16="http://schemas.microsoft.com/office/drawing/2014/main" id="{90566254-8823-4E76-AAD4-CADCF573C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04813"/>
            <a:ext cx="22193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6">
            <a:extLst>
              <a:ext uri="{FF2B5EF4-FFF2-40B4-BE49-F238E27FC236}">
                <a16:creationId xmlns:a16="http://schemas.microsoft.com/office/drawing/2014/main" id="{ECA23801-5365-48A7-8E37-39EB21AF47E2}"/>
              </a:ext>
            </a:extLst>
          </p:cNvPr>
          <p:cNvSpPr>
            <a:spLocks noChangeArrowheads="1"/>
          </p:cNvSpPr>
          <p:nvPr/>
        </p:nvSpPr>
        <p:spPr bwMode="auto">
          <a:xfrm>
            <a:off x="8027988" y="260350"/>
            <a:ext cx="719137" cy="5762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r>
              <a:rPr lang="it-IT" altLang="en-US"/>
              <a:t>p.29</a:t>
            </a:r>
          </a:p>
        </p:txBody>
      </p:sp>
      <p:sp>
        <p:nvSpPr>
          <p:cNvPr id="97287" name="Rectangle 7">
            <a:extLst>
              <a:ext uri="{FF2B5EF4-FFF2-40B4-BE49-F238E27FC236}">
                <a16:creationId xmlns:a16="http://schemas.microsoft.com/office/drawing/2014/main" id="{1DBA0093-68AE-46B8-ADDE-449931F741C9}"/>
              </a:ext>
            </a:extLst>
          </p:cNvPr>
          <p:cNvSpPr>
            <a:spLocks noChangeArrowheads="1"/>
          </p:cNvSpPr>
          <p:nvPr/>
        </p:nvSpPr>
        <p:spPr bwMode="auto">
          <a:xfrm>
            <a:off x="900113" y="1196975"/>
            <a:ext cx="2808287" cy="2087563"/>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r>
              <a:rPr lang="it-IT" altLang="en-US" sz="2400"/>
              <a:t>Select &amp; Eliminate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7287"/>
                                        </p:tgtEl>
                                        <p:attrNameLst>
                                          <p:attrName>style.visibility</p:attrName>
                                        </p:attrNameLst>
                                      </p:cBhvr>
                                      <p:to>
                                        <p:strVal val="visible"/>
                                      </p:to>
                                    </p:set>
                                    <p:anim calcmode="lin" valueType="num">
                                      <p:cBhvr additive="base">
                                        <p:cTn id="7" dur="500" fill="hold"/>
                                        <p:tgtEl>
                                          <p:spTgt spid="97287"/>
                                        </p:tgtEl>
                                        <p:attrNameLst>
                                          <p:attrName>ppt_x</p:attrName>
                                        </p:attrNameLst>
                                      </p:cBhvr>
                                      <p:tavLst>
                                        <p:tav tm="0">
                                          <p:val>
                                            <p:strVal val="0-#ppt_w/2"/>
                                          </p:val>
                                        </p:tav>
                                        <p:tav tm="100000">
                                          <p:val>
                                            <p:strVal val="#ppt_x"/>
                                          </p:val>
                                        </p:tav>
                                      </p:tavLst>
                                    </p:anim>
                                    <p:anim calcmode="lin" valueType="num">
                                      <p:cBhvr additive="base">
                                        <p:cTn id="8" dur="500" fill="hold"/>
                                        <p:tgtEl>
                                          <p:spTgt spid="9728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9" fill="hold" grpId="1" nodeType="clickEffect">
                                  <p:stCondLst>
                                    <p:cond delay="0"/>
                                  </p:stCondLst>
                                  <p:childTnLst>
                                    <p:anim calcmode="lin" valueType="num">
                                      <p:cBhvr additive="base">
                                        <p:cTn id="12" dur="500"/>
                                        <p:tgtEl>
                                          <p:spTgt spid="97287"/>
                                        </p:tgtEl>
                                        <p:attrNameLst>
                                          <p:attrName>ppt_x</p:attrName>
                                        </p:attrNameLst>
                                      </p:cBhvr>
                                      <p:tavLst>
                                        <p:tav tm="0">
                                          <p:val>
                                            <p:strVal val="ppt_x"/>
                                          </p:val>
                                        </p:tav>
                                        <p:tav tm="100000">
                                          <p:val>
                                            <p:strVal val="0-ppt_w/2"/>
                                          </p:val>
                                        </p:tav>
                                      </p:tavLst>
                                    </p:anim>
                                    <p:anim calcmode="lin" valueType="num">
                                      <p:cBhvr additive="base">
                                        <p:cTn id="13" dur="500"/>
                                        <p:tgtEl>
                                          <p:spTgt spid="97287"/>
                                        </p:tgtEl>
                                        <p:attrNameLst>
                                          <p:attrName>ppt_y</p:attrName>
                                        </p:attrNameLst>
                                      </p:cBhvr>
                                      <p:tavLst>
                                        <p:tav tm="0">
                                          <p:val>
                                            <p:strVal val="ppt_y"/>
                                          </p:val>
                                        </p:tav>
                                        <p:tav tm="100000">
                                          <p:val>
                                            <p:strVal val="0-ppt_h/2"/>
                                          </p:val>
                                        </p:tav>
                                      </p:tavLst>
                                    </p:anim>
                                    <p:set>
                                      <p:cBhvr>
                                        <p:cTn id="14" dur="1" fill="hold">
                                          <p:stCondLst>
                                            <p:cond delay="499"/>
                                          </p:stCondLst>
                                        </p:cTn>
                                        <p:tgtEl>
                                          <p:spTgt spid="972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7" grpId="0" animBg="1"/>
      <p:bldP spid="9728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a:extLst>
              <a:ext uri="{FF2B5EF4-FFF2-40B4-BE49-F238E27FC236}">
                <a16:creationId xmlns:a16="http://schemas.microsoft.com/office/drawing/2014/main" id="{37668741-C9D8-444F-9815-6E5678D28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 y="971550"/>
            <a:ext cx="745648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Oval 5">
            <a:extLst>
              <a:ext uri="{FF2B5EF4-FFF2-40B4-BE49-F238E27FC236}">
                <a16:creationId xmlns:a16="http://schemas.microsoft.com/office/drawing/2014/main" id="{58186104-67C5-4154-98E3-2400E0543FF1}"/>
              </a:ext>
            </a:extLst>
          </p:cNvPr>
          <p:cNvSpPr>
            <a:spLocks noChangeArrowheads="1"/>
          </p:cNvSpPr>
          <p:nvPr/>
        </p:nvSpPr>
        <p:spPr bwMode="auto">
          <a:xfrm>
            <a:off x="611188" y="1125538"/>
            <a:ext cx="2667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endParaRPr lang="en-US" altLang="en-US"/>
          </a:p>
        </p:txBody>
      </p:sp>
      <p:sp>
        <p:nvSpPr>
          <p:cNvPr id="12292" name="Oval 6">
            <a:extLst>
              <a:ext uri="{FF2B5EF4-FFF2-40B4-BE49-F238E27FC236}">
                <a16:creationId xmlns:a16="http://schemas.microsoft.com/office/drawing/2014/main" id="{D5D8A89A-F7EA-45D6-9A81-CF111CE9ADBE}"/>
              </a:ext>
            </a:extLst>
          </p:cNvPr>
          <p:cNvSpPr>
            <a:spLocks noChangeArrowheads="1"/>
          </p:cNvSpPr>
          <p:nvPr/>
        </p:nvSpPr>
        <p:spPr bwMode="auto">
          <a:xfrm>
            <a:off x="611188" y="2708275"/>
            <a:ext cx="2667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endParaRPr lang="en-US" altLang="en-US"/>
          </a:p>
        </p:txBody>
      </p:sp>
      <p:sp>
        <p:nvSpPr>
          <p:cNvPr id="12293" name="Oval 7">
            <a:extLst>
              <a:ext uri="{FF2B5EF4-FFF2-40B4-BE49-F238E27FC236}">
                <a16:creationId xmlns:a16="http://schemas.microsoft.com/office/drawing/2014/main" id="{727C969D-B676-4CBD-96FD-C3F71F805B3C}"/>
              </a:ext>
            </a:extLst>
          </p:cNvPr>
          <p:cNvSpPr>
            <a:spLocks noChangeArrowheads="1"/>
          </p:cNvSpPr>
          <p:nvPr/>
        </p:nvSpPr>
        <p:spPr bwMode="auto">
          <a:xfrm>
            <a:off x="611188" y="4076700"/>
            <a:ext cx="2667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endParaRPr lang="en-US" altLang="en-US"/>
          </a:p>
        </p:txBody>
      </p:sp>
      <p:sp>
        <p:nvSpPr>
          <p:cNvPr id="12294" name="Oval 8">
            <a:extLst>
              <a:ext uri="{FF2B5EF4-FFF2-40B4-BE49-F238E27FC236}">
                <a16:creationId xmlns:a16="http://schemas.microsoft.com/office/drawing/2014/main" id="{398FD3B1-DC53-43C5-B502-3AE2D888B115}"/>
              </a:ext>
            </a:extLst>
          </p:cNvPr>
          <p:cNvSpPr>
            <a:spLocks noChangeArrowheads="1"/>
          </p:cNvSpPr>
          <p:nvPr/>
        </p:nvSpPr>
        <p:spPr bwMode="auto">
          <a:xfrm>
            <a:off x="539750" y="5300663"/>
            <a:ext cx="2667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54E31A0B-B6DC-44BD-9944-8714CE26FEC5}"/>
              </a:ext>
            </a:extLst>
          </p:cNvPr>
          <p:cNvSpPr>
            <a:spLocks noGrp="1" noChangeArrowheads="1"/>
          </p:cNvSpPr>
          <p:nvPr>
            <p:ph type="title"/>
          </p:nvPr>
        </p:nvSpPr>
        <p:spPr/>
        <p:txBody>
          <a:bodyPr/>
          <a:lstStyle/>
          <a:p>
            <a:pPr>
              <a:defRPr/>
            </a:pPr>
            <a:r>
              <a:rPr lang="it-IT" altLang="en-US"/>
              <a:t>A possible answer</a:t>
            </a:r>
          </a:p>
        </p:txBody>
      </p:sp>
      <p:sp>
        <p:nvSpPr>
          <p:cNvPr id="13315" name="Rectangle 3">
            <a:extLst>
              <a:ext uri="{FF2B5EF4-FFF2-40B4-BE49-F238E27FC236}">
                <a16:creationId xmlns:a16="http://schemas.microsoft.com/office/drawing/2014/main" id="{FF8FF88B-63A7-4468-A62D-4EDA2799D3D8}"/>
              </a:ext>
            </a:extLst>
          </p:cNvPr>
          <p:cNvSpPr>
            <a:spLocks noGrp="1" noChangeArrowheads="1"/>
          </p:cNvSpPr>
          <p:nvPr>
            <p:ph idx="1"/>
          </p:nvPr>
        </p:nvSpPr>
        <p:spPr>
          <a:xfrm>
            <a:off x="457200" y="2443163"/>
            <a:ext cx="8229600" cy="4525962"/>
          </a:xfrm>
        </p:spPr>
        <p:txBody>
          <a:bodyPr/>
          <a:lstStyle/>
          <a:p>
            <a:pPr>
              <a:buFontTx/>
              <a:buNone/>
            </a:pPr>
            <a:r>
              <a:rPr lang="it-IT" altLang="en-US"/>
              <a:t>	</a:t>
            </a:r>
            <a:r>
              <a:rPr lang="it-IT" altLang="en-US" sz="2400"/>
              <a:t>What has clearly emerged over the past twenty years is an increasingly noticeable shift away from physical media towards all forms of digital media. An analysis of data based on sales and the use of digital media services in the music industry reveals this overriding trend. Although it would seem that the rate of digital downloads and streamed music is beginning to level off, digital sales account for more than 50% of the market and consistently exceeded physical sales in the period 2014-17, as shown in figure 1.</a:t>
            </a:r>
          </a:p>
        </p:txBody>
      </p:sp>
      <p:sp>
        <p:nvSpPr>
          <p:cNvPr id="104452" name="Rectangle 4">
            <a:extLst>
              <a:ext uri="{FF2B5EF4-FFF2-40B4-BE49-F238E27FC236}">
                <a16:creationId xmlns:a16="http://schemas.microsoft.com/office/drawing/2014/main" id="{07B72370-4676-479A-8E3D-47FA3C1BE907}"/>
              </a:ext>
            </a:extLst>
          </p:cNvPr>
          <p:cNvSpPr>
            <a:spLocks noChangeArrowheads="1"/>
          </p:cNvSpPr>
          <p:nvPr/>
        </p:nvSpPr>
        <p:spPr bwMode="auto">
          <a:xfrm>
            <a:off x="5724525" y="5605463"/>
            <a:ext cx="2663825" cy="574675"/>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r>
              <a:rPr lang="it-IT" altLang="en-US" sz="2000"/>
              <a:t>First draft = 88 words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4452"/>
                                        </p:tgtEl>
                                        <p:attrNameLst>
                                          <p:attrName>style.visibility</p:attrName>
                                        </p:attrNameLst>
                                      </p:cBhvr>
                                      <p:to>
                                        <p:strVal val="visible"/>
                                      </p:to>
                                    </p:set>
                                    <p:anim calcmode="lin" valueType="num">
                                      <p:cBhvr additive="base">
                                        <p:cTn id="7" dur="500" fill="hold"/>
                                        <p:tgtEl>
                                          <p:spTgt spid="104452"/>
                                        </p:tgtEl>
                                        <p:attrNameLst>
                                          <p:attrName>ppt_x</p:attrName>
                                        </p:attrNameLst>
                                      </p:cBhvr>
                                      <p:tavLst>
                                        <p:tav tm="0">
                                          <p:val>
                                            <p:strVal val="1+#ppt_w/2"/>
                                          </p:val>
                                        </p:tav>
                                        <p:tav tm="100000">
                                          <p:val>
                                            <p:strVal val="#ppt_x"/>
                                          </p:val>
                                        </p:tav>
                                      </p:tavLst>
                                    </p:anim>
                                    <p:anim calcmode="lin" valueType="num">
                                      <p:cBhvr additive="base">
                                        <p:cTn id="8" dur="500" fill="hold"/>
                                        <p:tgtEl>
                                          <p:spTgt spid="1044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0" name="Rectangle 19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olo 1">
            <a:extLst>
              <a:ext uri="{FF2B5EF4-FFF2-40B4-BE49-F238E27FC236}">
                <a16:creationId xmlns:a16="http://schemas.microsoft.com/office/drawing/2014/main" id="{FD657880-1D02-46C4-98DD-EF50DDEAE786}"/>
              </a:ext>
            </a:extLst>
          </p:cNvPr>
          <p:cNvSpPr>
            <a:spLocks noGrp="1"/>
          </p:cNvSpPr>
          <p:nvPr>
            <p:ph type="title" idx="4294967295"/>
          </p:nvPr>
        </p:nvSpPr>
        <p:spPr>
          <a:xfrm>
            <a:off x="965199" y="1327438"/>
            <a:ext cx="4196943" cy="1461778"/>
          </a:xfrm>
        </p:spPr>
        <p:txBody>
          <a:bodyPr vert="horz" lIns="91440" tIns="45720" rIns="91440" bIns="45720" rtlCol="0" anchor="b">
            <a:normAutofit/>
          </a:bodyPr>
          <a:lstStyle/>
          <a:p>
            <a:pPr defTabSz="914400" fontAlgn="auto">
              <a:spcAft>
                <a:spcPts val="0"/>
              </a:spcAft>
              <a:defRPr/>
            </a:pPr>
            <a:r>
              <a:rPr lang="en-US" altLang="en-US" sz="4400" kern="1200">
                <a:solidFill>
                  <a:schemeClr val="tx1"/>
                </a:solidFill>
                <a:latin typeface="+mj-lt"/>
                <a:ea typeface="+mj-ea"/>
                <a:cs typeface="+mj-cs"/>
              </a:rPr>
              <a:t>Summary</a:t>
            </a:r>
          </a:p>
        </p:txBody>
      </p:sp>
      <p:sp>
        <p:nvSpPr>
          <p:cNvPr id="202"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344031" y="1311536"/>
            <a:ext cx="506513"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04"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777448" y="1059710"/>
            <a:ext cx="412869"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0483" name="Segnaposto contenuto 2">
            <a:extLst>
              <a:ext uri="{FF2B5EF4-FFF2-40B4-BE49-F238E27FC236}">
                <a16:creationId xmlns:a16="http://schemas.microsoft.com/office/drawing/2014/main" id="{5A929265-01EE-4DFD-9077-3634648B3330}"/>
              </a:ext>
            </a:extLst>
          </p:cNvPr>
          <p:cNvSpPr>
            <a:spLocks noGrp="1" noChangeArrowheads="1"/>
          </p:cNvSpPr>
          <p:nvPr>
            <p:ph idx="4294967295"/>
          </p:nvPr>
        </p:nvSpPr>
        <p:spPr>
          <a:xfrm>
            <a:off x="965200" y="2946169"/>
            <a:ext cx="3872330" cy="3088871"/>
          </a:xfrm>
        </p:spPr>
        <p:txBody>
          <a:bodyPr vert="horz" lIns="91440" tIns="45720" rIns="91440" bIns="45720" rtlCol="0">
            <a:normAutofit/>
          </a:bodyPr>
          <a:lstStyle/>
          <a:p>
            <a:pPr indent="-228600" defTabSz="914400"/>
            <a:r>
              <a:rPr lang="en-US" altLang="en-US" sz="1800"/>
              <a:t>Decide how the three key points are signalled to the reader.</a:t>
            </a:r>
          </a:p>
          <a:p>
            <a:pPr indent="-228600" defTabSz="914400"/>
            <a:endParaRPr lang="en-US" altLang="en-US" sz="1800"/>
          </a:p>
          <a:p>
            <a:pPr indent="-228600" defTabSz="914400"/>
            <a:r>
              <a:rPr lang="en-US" altLang="en-US" sz="1800"/>
              <a:t>Identify the lexis that the writer has changed from the original. To which semantic fields does the lexis in the original largely belong?</a:t>
            </a:r>
          </a:p>
          <a:p>
            <a:pPr indent="-228600" defTabSz="914400"/>
            <a:endParaRPr lang="en-US" altLang="en-US" sz="1800"/>
          </a:p>
          <a:p>
            <a:pPr indent="-228600" defTabSz="914400"/>
            <a:r>
              <a:rPr lang="en-US" altLang="en-US" sz="1800"/>
              <a:t>Has sentence structure been modified?</a:t>
            </a:r>
          </a:p>
          <a:p>
            <a:pPr indent="-228600" defTabSz="914400"/>
            <a:endParaRPr lang="en-US" altLang="en-US" sz="1800"/>
          </a:p>
        </p:txBody>
      </p:sp>
      <p:sp>
        <p:nvSpPr>
          <p:cNvPr id="206" name="Freeform 5">
            <a:extLst>
              <a:ext uri="{FF2B5EF4-FFF2-40B4-BE49-F238E27FC236}">
                <a16:creationId xmlns:a16="http://schemas.microsoft.com/office/drawing/2014/main" id="{09C89D1D-8C73-4FE3-BB9A-0A66D0F9C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162142" y="1645694"/>
            <a:ext cx="351693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35" name="Graphic 134" descr="Piè di pagina">
            <a:extLst>
              <a:ext uri="{FF2B5EF4-FFF2-40B4-BE49-F238E27FC236}">
                <a16:creationId xmlns:a16="http://schemas.microsoft.com/office/drawing/2014/main" id="{C677AD3A-476C-486F-80A2-5125E78B96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0258" y="2742857"/>
            <a:ext cx="1920698" cy="1920698"/>
          </a:xfrm>
          <a:prstGeom prst="rect">
            <a:avLst/>
          </a:prstGeom>
        </p:spPr>
      </p:pic>
      <p:sp>
        <p:nvSpPr>
          <p:cNvPr id="15362" name="Segnaposto numero diapositiva 3">
            <a:extLst>
              <a:ext uri="{FF2B5EF4-FFF2-40B4-BE49-F238E27FC236}">
                <a16:creationId xmlns:a16="http://schemas.microsoft.com/office/drawing/2014/main" id="{25377F9F-97C9-4C8B-BD4C-41B6F1DC2958}"/>
              </a:ext>
            </a:extLst>
          </p:cNvPr>
          <p:cNvSpPr>
            <a:spLocks noGrp="1" noChangeArrowheads="1"/>
          </p:cNvSpPr>
          <p:nvPr>
            <p:ph type="sldNum" sz="quarter" idx="12"/>
          </p:nvPr>
        </p:nvSpPr>
        <p:spPr bwMode="auto">
          <a:xfrm>
            <a:off x="8359902" y="6035040"/>
            <a:ext cx="411480" cy="548640"/>
          </a:xfrm>
          <a:prstGeom prst="ellipse">
            <a:avLst/>
          </a:prstGeom>
          <a:solidFill>
            <a:schemeClr val="tx1">
              <a:alpha val="80000"/>
            </a:schemeClr>
          </a:solidFill>
          <a:extLs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spcAft>
                <a:spcPts val="600"/>
              </a:spcAft>
            </a:pPr>
            <a:fld id="{D05D5D8A-2AF8-45A8-A777-691D336A2B42}" type="slidenum">
              <a:rPr lang="en-US" altLang="en-US" sz="1200">
                <a:solidFill>
                  <a:schemeClr val="bg1"/>
                </a:solidFill>
                <a:latin typeface="+mn-lt"/>
              </a:rPr>
              <a:pPr algn="ctr">
                <a:spcAft>
                  <a:spcPts val="600"/>
                </a:spcAft>
              </a:pPr>
              <a:t>6</a:t>
            </a:fld>
            <a:endParaRPr lang="en-US" altLang="en-US" sz="120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10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fade">
                                      <p:cBhvr>
                                        <p:cTn id="12" dur="1000"/>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10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483">
                                            <p:txEl>
                                              <p:pRg st="4" end="4"/>
                                            </p:txEl>
                                          </p:spTgt>
                                        </p:tgtEl>
                                        <p:attrNameLst>
                                          <p:attrName>style.visibility</p:attrName>
                                        </p:attrNameLst>
                                      </p:cBhvr>
                                      <p:to>
                                        <p:strVal val="visible"/>
                                      </p:to>
                                    </p:set>
                                    <p:animEffect transition="in" filter="fade">
                                      <p:cBhvr>
                                        <p:cTn id="22" dur="10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0309D98F-9ACC-4434-8600-57C7C982060A}"/>
              </a:ext>
            </a:extLst>
          </p:cNvPr>
          <p:cNvSpPr>
            <a:spLocks noGrp="1"/>
          </p:cNvSpPr>
          <p:nvPr>
            <p:ph type="title"/>
          </p:nvPr>
        </p:nvSpPr>
        <p:spPr>
          <a:xfrm>
            <a:off x="482600" y="321734"/>
            <a:ext cx="8178799" cy="1135737"/>
          </a:xfrm>
        </p:spPr>
        <p:txBody>
          <a:bodyPr vert="horz" lIns="91440" tIns="45720" rIns="91440" bIns="45720" rtlCol="0" anchor="ctr">
            <a:normAutofit/>
          </a:bodyPr>
          <a:lstStyle/>
          <a:p>
            <a:pPr defTabSz="914400"/>
            <a:r>
              <a:rPr lang="en-US" sz="3100"/>
              <a:t>Gaming, society and the individual pg 33</a:t>
            </a:r>
          </a:p>
        </p:txBody>
      </p:sp>
      <p:sp>
        <p:nvSpPr>
          <p:cNvPr id="6" name="CasellaDiTesto 5">
            <a:extLst>
              <a:ext uri="{FF2B5EF4-FFF2-40B4-BE49-F238E27FC236}">
                <a16:creationId xmlns:a16="http://schemas.microsoft.com/office/drawing/2014/main" id="{5E6FBFAD-0263-465C-8CC5-F38A4FAE5436}"/>
              </a:ext>
            </a:extLst>
          </p:cNvPr>
          <p:cNvSpPr txBox="1"/>
          <p:nvPr/>
        </p:nvSpPr>
        <p:spPr>
          <a:xfrm>
            <a:off x="628650" y="3861048"/>
            <a:ext cx="5280087" cy="3883968"/>
          </a:xfrm>
          <a:prstGeom prst="rect">
            <a:avLst/>
          </a:prstGeom>
          <a:noFill/>
        </p:spPr>
        <p:txBody>
          <a:bodyPr wrap="square" rtlCol="0" anchor="t">
            <a:normAutofit/>
          </a:bodyPr>
          <a:lstStyle/>
          <a:p>
            <a:pPr>
              <a:spcAft>
                <a:spcPts val="600"/>
              </a:spcAft>
            </a:pPr>
            <a:r>
              <a:rPr lang="en-US" sz="2800" b="1" dirty="0"/>
              <a:t>P. 35 Close reading</a:t>
            </a:r>
          </a:p>
          <a:p>
            <a:pPr>
              <a:spcAft>
                <a:spcPts val="600"/>
              </a:spcAft>
            </a:pPr>
            <a:r>
              <a:rPr lang="en-US" sz="2800" b="1" dirty="0"/>
              <a:t>Critical thinking   p. 36-37</a:t>
            </a:r>
          </a:p>
        </p:txBody>
      </p:sp>
      <p:pic>
        <p:nvPicPr>
          <p:cNvPr id="23" name="Picture 22" descr="Immagine che contiene bianco&#10;&#10;Descrizione generata automaticamente">
            <a:extLst>
              <a:ext uri="{FF2B5EF4-FFF2-40B4-BE49-F238E27FC236}">
                <a16:creationId xmlns:a16="http://schemas.microsoft.com/office/drawing/2014/main" id="{25C760B8-08E2-784E-B8BB-C7176D7030ED}"/>
              </a:ext>
            </a:extLst>
          </p:cNvPr>
          <p:cNvPicPr>
            <a:picLocks noChangeAspect="1"/>
          </p:cNvPicPr>
          <p:nvPr/>
        </p:nvPicPr>
        <p:blipFill rotWithShape="1">
          <a:blip r:embed="rId2"/>
          <a:srcRect l="51457" r="3272" b="2"/>
          <a:stretch/>
        </p:blipFill>
        <p:spPr>
          <a:xfrm>
            <a:off x="5833044" y="1976277"/>
            <a:ext cx="3310955"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29" name="Rectangle 2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numero diapositiva 2">
            <a:extLst>
              <a:ext uri="{FF2B5EF4-FFF2-40B4-BE49-F238E27FC236}">
                <a16:creationId xmlns:a16="http://schemas.microsoft.com/office/drawing/2014/main" id="{9C1E7C77-87CC-4846-98EB-14C5BD1532E0}"/>
              </a:ext>
            </a:extLst>
          </p:cNvPr>
          <p:cNvSpPr>
            <a:spLocks noGrp="1"/>
          </p:cNvSpPr>
          <p:nvPr>
            <p:ph type="sldNum" sz="quarter" idx="12"/>
          </p:nvPr>
        </p:nvSpPr>
        <p:spPr>
          <a:xfrm>
            <a:off x="6603999" y="6356350"/>
            <a:ext cx="2057400" cy="365125"/>
          </a:xfrm>
        </p:spPr>
        <p:txBody>
          <a:bodyPr vert="horz" lIns="91440" tIns="45720" rIns="91440" bIns="45720" rtlCol="0" anchor="ctr">
            <a:normAutofit/>
          </a:bodyPr>
          <a:lstStyle/>
          <a:p>
            <a:pPr>
              <a:spcAft>
                <a:spcPts val="600"/>
              </a:spcAft>
              <a:defRPr/>
            </a:pPr>
            <a:fld id="{3802E87D-E2E4-47C0-9BC3-B26961330BF1}" type="slidenum">
              <a:rPr lang="en-US" altLang="en-US" sz="1200">
                <a:solidFill>
                  <a:srgbClr val="FFFFFF"/>
                </a:solidFill>
                <a:latin typeface="Calibri" panose="020F0502020204030204"/>
              </a:rPr>
              <a:pPr>
                <a:spcAft>
                  <a:spcPts val="600"/>
                </a:spcAft>
                <a:defRPr/>
              </a:pPr>
              <a:t>7</a:t>
            </a:fld>
            <a:endParaRPr lang="en-US" altLang="en-US" sz="1200">
              <a:solidFill>
                <a:srgbClr val="FFFFFF"/>
              </a:solidFill>
              <a:latin typeface="Calibri" panose="020F0502020204030204"/>
            </a:endParaRPr>
          </a:p>
        </p:txBody>
      </p:sp>
      <p:graphicFrame>
        <p:nvGraphicFramePr>
          <p:cNvPr id="8" name="CasellaDiTesto 4">
            <a:extLst>
              <a:ext uri="{FF2B5EF4-FFF2-40B4-BE49-F238E27FC236}">
                <a16:creationId xmlns:a16="http://schemas.microsoft.com/office/drawing/2014/main" id="{4B8718E3-E7C4-C861-9A02-00440643F200}"/>
              </a:ext>
            </a:extLst>
          </p:cNvPr>
          <p:cNvGraphicFramePr/>
          <p:nvPr>
            <p:extLst>
              <p:ext uri="{D42A27DB-BD31-4B8C-83A1-F6EECF244321}">
                <p14:modId xmlns:p14="http://schemas.microsoft.com/office/powerpoint/2010/main" val="1155831045"/>
              </p:ext>
            </p:extLst>
          </p:nvPr>
        </p:nvGraphicFramePr>
        <p:xfrm>
          <a:off x="482601" y="1782981"/>
          <a:ext cx="5168391" cy="1730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808652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7" name="Rectangle 17416">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9" name="Freeform: Shape 17418">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61161"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C4E129B6-0B18-4E96-BDAA-C6FCAEFD01A7}"/>
              </a:ext>
            </a:extLst>
          </p:cNvPr>
          <p:cNvSpPr>
            <a:spLocks noGrp="1"/>
          </p:cNvSpPr>
          <p:nvPr>
            <p:ph type="title"/>
          </p:nvPr>
        </p:nvSpPr>
        <p:spPr>
          <a:xfrm>
            <a:off x="852775" y="609600"/>
            <a:ext cx="5160770" cy="1322887"/>
          </a:xfrm>
        </p:spPr>
        <p:txBody>
          <a:bodyPr>
            <a:normAutofit/>
          </a:bodyPr>
          <a:lstStyle/>
          <a:p>
            <a:pPr>
              <a:defRPr/>
            </a:pPr>
            <a:r>
              <a:rPr lang="en-US"/>
              <a:t>Evaluating supporting data</a:t>
            </a:r>
            <a:br>
              <a:rPr lang="en-US"/>
            </a:br>
            <a:r>
              <a:rPr lang="en-US"/>
              <a:t>	pg. 38</a:t>
            </a:r>
          </a:p>
        </p:txBody>
      </p:sp>
      <p:sp>
        <p:nvSpPr>
          <p:cNvPr id="17411" name="Segnaposto contenuto 2">
            <a:extLst>
              <a:ext uri="{FF2B5EF4-FFF2-40B4-BE49-F238E27FC236}">
                <a16:creationId xmlns:a16="http://schemas.microsoft.com/office/drawing/2014/main" id="{4526C353-B901-492B-8A58-24B41EB35A08}"/>
              </a:ext>
            </a:extLst>
          </p:cNvPr>
          <p:cNvSpPr>
            <a:spLocks noGrp="1" noChangeArrowheads="1"/>
          </p:cNvSpPr>
          <p:nvPr>
            <p:ph idx="1"/>
          </p:nvPr>
        </p:nvSpPr>
        <p:spPr>
          <a:xfrm>
            <a:off x="852775" y="2194102"/>
            <a:ext cx="4930463" cy="3908585"/>
          </a:xfrm>
        </p:spPr>
        <p:txBody>
          <a:bodyPr>
            <a:normAutofit/>
          </a:bodyPr>
          <a:lstStyle/>
          <a:p>
            <a:endParaRPr lang="en-US" altLang="en-US" sz="1700"/>
          </a:p>
          <a:p>
            <a:r>
              <a:rPr lang="en-US" altLang="en-US" sz="1700"/>
              <a:t>Using percentages to make small sample sizes seem more impressive</a:t>
            </a:r>
          </a:p>
          <a:p>
            <a:r>
              <a:rPr lang="en-US" altLang="en-US" sz="1700"/>
              <a:t>Omitting results that contradict the main argument</a:t>
            </a:r>
          </a:p>
          <a:p>
            <a:r>
              <a:rPr lang="en-US" altLang="en-US" sz="1700"/>
              <a:t>Manipulating the presentations of a graph</a:t>
            </a:r>
          </a:p>
          <a:p>
            <a:endParaRPr lang="en-US" altLang="en-US" sz="1700"/>
          </a:p>
        </p:txBody>
      </p:sp>
      <p:pic>
        <p:nvPicPr>
          <p:cNvPr id="72" name="Graphic 71" descr="Statistiche">
            <a:extLst>
              <a:ext uri="{FF2B5EF4-FFF2-40B4-BE49-F238E27FC236}">
                <a16:creationId xmlns:a16="http://schemas.microsoft.com/office/drawing/2014/main" id="{59087827-9AE0-4C4D-843D-584950A320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96985" y="2353600"/>
            <a:ext cx="2180230" cy="2180230"/>
          </a:xfrm>
          <a:prstGeom prst="rect">
            <a:avLst/>
          </a:prstGeom>
        </p:spPr>
      </p:pic>
      <p:sp>
        <p:nvSpPr>
          <p:cNvPr id="17412" name="Segnaposto numero diapositiva 3">
            <a:extLst>
              <a:ext uri="{FF2B5EF4-FFF2-40B4-BE49-F238E27FC236}">
                <a16:creationId xmlns:a16="http://schemas.microsoft.com/office/drawing/2014/main" id="{3DFB5805-E910-4DDB-9160-736CFD6280A8}"/>
              </a:ext>
            </a:extLst>
          </p:cNvPr>
          <p:cNvSpPr>
            <a:spLocks noGrp="1" noChangeArrowheads="1"/>
          </p:cNvSpPr>
          <p:nvPr>
            <p:ph type="sldNum" sz="quarter" idx="12"/>
          </p:nvPr>
        </p:nvSpPr>
        <p:spPr bwMode="auto">
          <a:xfrm>
            <a:off x="6457950" y="6356350"/>
            <a:ext cx="2057400" cy="365125"/>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norm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spcAft>
                <a:spcPts val="600"/>
              </a:spcAft>
            </a:pPr>
            <a:fld id="{5959435A-C203-467F-B143-D1B0374D1933}" type="slidenum">
              <a:rPr lang="it-IT" altLang="en-US">
                <a:solidFill>
                  <a:schemeClr val="tx1">
                    <a:lumMod val="50000"/>
                    <a:lumOff val="50000"/>
                  </a:schemeClr>
                </a:solidFill>
              </a:rPr>
              <a:pPr>
                <a:spcAft>
                  <a:spcPts val="600"/>
                </a:spcAft>
              </a:pPr>
              <a:t>8</a:t>
            </a:fld>
            <a:endParaRPr lang="it-IT" altLang="en-US">
              <a:solidFill>
                <a:schemeClr val="tx1">
                  <a:lumMod val="50000"/>
                  <a:lumOff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3" name="Rectangle 16392">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5" name="Rectangle 16394">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3543216"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7" name="Freeform: Shape 16396">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asellaDiTesto 3">
            <a:extLst>
              <a:ext uri="{FF2B5EF4-FFF2-40B4-BE49-F238E27FC236}">
                <a16:creationId xmlns:a16="http://schemas.microsoft.com/office/drawing/2014/main" id="{13165CEB-A7D3-4DCA-88DC-A65EEC840175}"/>
              </a:ext>
            </a:extLst>
          </p:cNvPr>
          <p:cNvSpPr txBox="1"/>
          <p:nvPr/>
        </p:nvSpPr>
        <p:spPr>
          <a:xfrm>
            <a:off x="3989388" y="642938"/>
            <a:ext cx="4705350" cy="5570538"/>
          </a:xfrm>
          <a:prstGeom prst="rect">
            <a:avLst/>
          </a:prstGeom>
          <a:noFill/>
        </p:spPr>
        <p:txBody>
          <a:bodyPr wrap="square" rtlCol="0" anchor="t">
            <a:normAutofit/>
          </a:bodyPr>
          <a:lstStyle/>
          <a:p>
            <a:pPr>
              <a:spcAft>
                <a:spcPts val="600"/>
              </a:spcAft>
            </a:pPr>
            <a:r>
              <a:rPr lang="en-US" sz="2800" b="1">
                <a:latin typeface="Arial" panose="020B0604020202020204" pitchFamily="34" charset="0"/>
                <a:cs typeface="Arial" panose="020B0604020202020204" pitchFamily="34" charset="0"/>
              </a:rPr>
              <a:t>Exercise 1</a:t>
            </a:r>
          </a:p>
          <a:p>
            <a:pPr>
              <a:spcAft>
                <a:spcPts val="600"/>
              </a:spcAft>
            </a:pPr>
            <a:r>
              <a:rPr lang="en-US" sz="2800" b="1">
                <a:latin typeface="Arial" panose="020B0604020202020204" pitchFamily="34" charset="0"/>
                <a:cs typeface="Arial" panose="020B0604020202020204" pitchFamily="34" charset="0"/>
              </a:rPr>
              <a:t>1-6</a:t>
            </a:r>
          </a:p>
          <a:p>
            <a:pPr>
              <a:spcAft>
                <a:spcPts val="600"/>
              </a:spcAft>
            </a:pPr>
            <a:r>
              <a:rPr lang="en-US" sz="2800" b="1">
                <a:latin typeface="Arial" panose="020B0604020202020204" pitchFamily="34" charset="0"/>
                <a:cs typeface="Arial" panose="020B0604020202020204" pitchFamily="34" charset="0"/>
              </a:rPr>
              <a:t>Exercise 2</a:t>
            </a:r>
          </a:p>
          <a:p>
            <a:pPr>
              <a:spcAft>
                <a:spcPts val="600"/>
              </a:spcAft>
            </a:pPr>
            <a:r>
              <a:rPr lang="en-US" sz="2800" b="1">
                <a:latin typeface="Arial" panose="020B0604020202020204" pitchFamily="34" charset="0"/>
                <a:cs typeface="Arial" panose="020B0604020202020204" pitchFamily="34" charset="0"/>
              </a:rPr>
              <a:t>a</a:t>
            </a:r>
          </a:p>
          <a:p>
            <a:pPr>
              <a:spcAft>
                <a:spcPts val="600"/>
              </a:spcAft>
            </a:pPr>
            <a:r>
              <a:rPr lang="en-US" sz="2800" b="1">
                <a:latin typeface="Arial" panose="020B0604020202020204" pitchFamily="34" charset="0"/>
                <a:cs typeface="Arial" panose="020B0604020202020204" pitchFamily="34" charset="0"/>
              </a:rPr>
              <a:t>b</a:t>
            </a:r>
          </a:p>
          <a:p>
            <a:pPr>
              <a:spcAft>
                <a:spcPts val="600"/>
              </a:spcAft>
            </a:pPr>
            <a:r>
              <a:rPr lang="en-US" sz="2800" b="1">
                <a:latin typeface="Arial" panose="020B0604020202020204" pitchFamily="34" charset="0"/>
                <a:cs typeface="Arial" panose="020B0604020202020204" pitchFamily="34" charset="0"/>
              </a:rPr>
              <a:t>c</a:t>
            </a:r>
          </a:p>
        </p:txBody>
      </p:sp>
      <p:sp>
        <p:nvSpPr>
          <p:cNvPr id="2" name="Titolo 1">
            <a:extLst>
              <a:ext uri="{FF2B5EF4-FFF2-40B4-BE49-F238E27FC236}">
                <a16:creationId xmlns:a16="http://schemas.microsoft.com/office/drawing/2014/main" id="{4FE9B5E5-5B0C-4595-909F-95E7C691B9EE}"/>
              </a:ext>
            </a:extLst>
          </p:cNvPr>
          <p:cNvSpPr>
            <a:spLocks noGrp="1"/>
          </p:cNvSpPr>
          <p:nvPr>
            <p:ph type="ctrTitle"/>
          </p:nvPr>
        </p:nvSpPr>
        <p:spPr>
          <a:xfrm>
            <a:off x="603504" y="1122363"/>
            <a:ext cx="2481097" cy="2387600"/>
          </a:xfrm>
        </p:spPr>
        <p:txBody>
          <a:bodyPr>
            <a:normAutofit/>
          </a:bodyPr>
          <a:lstStyle/>
          <a:p>
            <a:pPr algn="l">
              <a:defRPr/>
            </a:pPr>
            <a:r>
              <a:rPr lang="en-US" sz="2900">
                <a:solidFill>
                  <a:srgbClr val="FFFFFF"/>
                </a:solidFill>
              </a:rPr>
              <a:t>Inverted conditionals real and unreal present</a:t>
            </a:r>
            <a:br>
              <a:rPr lang="en-US" sz="2900">
                <a:solidFill>
                  <a:srgbClr val="FFFFFF"/>
                </a:solidFill>
              </a:rPr>
            </a:br>
            <a:r>
              <a:rPr lang="en-US" sz="2900">
                <a:solidFill>
                  <a:srgbClr val="FFFFFF"/>
                </a:solidFill>
              </a:rPr>
              <a:t>pg. 40</a:t>
            </a:r>
          </a:p>
        </p:txBody>
      </p:sp>
      <p:sp>
        <p:nvSpPr>
          <p:cNvPr id="3" name="Sottotitolo 2">
            <a:extLst>
              <a:ext uri="{FF2B5EF4-FFF2-40B4-BE49-F238E27FC236}">
                <a16:creationId xmlns:a16="http://schemas.microsoft.com/office/drawing/2014/main" id="{2364A493-3F15-4003-A8E7-505BBE8253A2}"/>
              </a:ext>
            </a:extLst>
          </p:cNvPr>
          <p:cNvSpPr>
            <a:spLocks noGrp="1"/>
          </p:cNvSpPr>
          <p:nvPr>
            <p:ph type="subTitle" idx="1"/>
          </p:nvPr>
        </p:nvSpPr>
        <p:spPr>
          <a:xfrm>
            <a:off x="603504" y="3602038"/>
            <a:ext cx="2481098" cy="1655762"/>
          </a:xfrm>
        </p:spPr>
        <p:txBody>
          <a:bodyPr>
            <a:normAutofit/>
          </a:bodyPr>
          <a:lstStyle/>
          <a:p>
            <a:pPr algn="l">
              <a:defRPr/>
            </a:pPr>
            <a:r>
              <a:rPr lang="en-US" sz="1700" b="1">
                <a:solidFill>
                  <a:srgbClr val="FFFFFF"/>
                </a:solidFill>
                <a:latin typeface="Arial" panose="020B0604020202020204" pitchFamily="34" charset="0"/>
                <a:cs typeface="Arial" panose="020B0604020202020204" pitchFamily="34" charset="0"/>
              </a:rPr>
              <a:t>Should + subject + base form</a:t>
            </a:r>
          </a:p>
          <a:p>
            <a:pPr algn="l">
              <a:defRPr/>
            </a:pPr>
            <a:r>
              <a:rPr lang="en-US" sz="1700" b="1">
                <a:solidFill>
                  <a:srgbClr val="FFFFFF"/>
                </a:solidFill>
                <a:latin typeface="Arial" panose="020B0604020202020204" pitchFamily="34" charset="0"/>
                <a:cs typeface="Arial" panose="020B0604020202020204" pitchFamily="34" charset="0"/>
              </a:rPr>
              <a:t>Were + subject + to + base form</a:t>
            </a:r>
          </a:p>
          <a:p>
            <a:pPr marL="457200" indent="-457200" algn="l">
              <a:buFont typeface="Arial" panose="020B0604020202020204" pitchFamily="34" charset="0"/>
              <a:buAutoNum type="arabicPeriod"/>
              <a:defRPr/>
            </a:pPr>
            <a:endParaRPr lang="en-US" sz="1700">
              <a:solidFill>
                <a:srgbClr val="FFFFFF"/>
              </a:solidFill>
            </a:endParaRPr>
          </a:p>
        </p:txBody>
      </p:sp>
      <p:sp>
        <p:nvSpPr>
          <p:cNvPr id="16388" name="Segnaposto numero diapositiva 3">
            <a:extLst>
              <a:ext uri="{FF2B5EF4-FFF2-40B4-BE49-F238E27FC236}">
                <a16:creationId xmlns:a16="http://schemas.microsoft.com/office/drawing/2014/main" id="{BD2A09C4-1B5B-4AE6-AC92-705FA3DC3393}"/>
              </a:ext>
            </a:extLst>
          </p:cNvPr>
          <p:cNvSpPr>
            <a:spLocks noGrp="1" noChangeArrowheads="1"/>
          </p:cNvSpPr>
          <p:nvPr>
            <p:ph type="sldNum" sz="quarter" idx="12"/>
          </p:nvPr>
        </p:nvSpPr>
        <p:spPr bwMode="auto">
          <a:xfrm>
            <a:off x="7933996" y="6356350"/>
            <a:ext cx="581353" cy="365125"/>
          </a:xfrm>
          <a:extLst>
            <a:ext uri="{91240B29-F687-4F45-9708-019B960494DF}">
              <a14:hiddenLine xmlns:a14="http://schemas.microsoft.com/office/drawing/2010/main" w="9525">
                <a:solidFill>
                  <a:srgbClr val="000000"/>
                </a:solidFill>
                <a:round/>
                <a:headEnd/>
                <a:tailEnd/>
              </a14:hiddenLine>
            </a:ext>
          </a:extLst>
        </p:spPr>
        <p:txBody>
          <a:bodyPr>
            <a:norm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spcAft>
                <a:spcPts val="600"/>
              </a:spcAft>
            </a:pPr>
            <a:fld id="{671A3D70-9360-4F1F-9417-AA8FD01F30E7}" type="slidenum">
              <a:rPr lang="it-IT" altLang="en-US">
                <a:solidFill>
                  <a:srgbClr val="404040"/>
                </a:solidFill>
              </a:rPr>
              <a:pPr>
                <a:spcAft>
                  <a:spcPts val="600"/>
                </a:spcAft>
              </a:pPr>
              <a:t>9</a:t>
            </a:fld>
            <a:endParaRPr lang="it-IT" altLang="en-US">
              <a:solidFill>
                <a:srgbClr val="404040"/>
              </a:solidFill>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TotalTime>
  <Words>766</Words>
  <Application>Microsoft Office PowerPoint</Application>
  <PresentationFormat>Presentazione su schermo (4:3)</PresentationFormat>
  <Paragraphs>68</Paragraphs>
  <Slides>13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Arial</vt:lpstr>
      <vt:lpstr>Calibri</vt:lpstr>
      <vt:lpstr>Calibri Light</vt:lpstr>
      <vt:lpstr>Gill Sans MT</vt:lpstr>
      <vt:lpstr>Times New Roman</vt:lpstr>
      <vt:lpstr>Tema di Office</vt:lpstr>
      <vt:lpstr>Reading and Writing Semester 1 Lesson 6  a.a 2023/24</vt:lpstr>
      <vt:lpstr>Homework for lesson 6</vt:lpstr>
      <vt:lpstr>Presentazione standard di PowerPoint</vt:lpstr>
      <vt:lpstr>Presentazione standard di PowerPoint</vt:lpstr>
      <vt:lpstr>A possible answer</vt:lpstr>
      <vt:lpstr>Summary</vt:lpstr>
      <vt:lpstr>Gaming, society and the individual pg 33</vt:lpstr>
      <vt:lpstr>Evaluating supporting data  pg. 38</vt:lpstr>
      <vt:lpstr>Inverted conditionals real and unreal present pg. 40</vt:lpstr>
      <vt:lpstr>How to lie  with statistics</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and Writing</dc:title>
  <dc:creator>Elizabeth Sherman</dc:creator>
  <cp:lastModifiedBy>Elizabeth Sherman</cp:lastModifiedBy>
  <cp:revision>15</cp:revision>
  <dcterms:created xsi:type="dcterms:W3CDTF">2020-11-01T17:28:38Z</dcterms:created>
  <dcterms:modified xsi:type="dcterms:W3CDTF">2023-11-08T21:43:08Z</dcterms:modified>
</cp:coreProperties>
</file>