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337" r:id="rId3"/>
    <p:sldId id="334" r:id="rId4"/>
    <p:sldId id="335" r:id="rId5"/>
    <p:sldId id="336" r:id="rId6"/>
    <p:sldId id="271" r:id="rId7"/>
    <p:sldId id="327" r:id="rId8"/>
    <p:sldId id="329" r:id="rId9"/>
    <p:sldId id="338" r:id="rId10"/>
    <p:sldId id="274" r:id="rId11"/>
    <p:sldId id="275" r:id="rId12"/>
    <p:sldId id="259" r:id="rId1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Gill Sans MT" panose="020B0502020104020203"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Gill Sans MT" panose="020B0502020104020203"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Gill Sans MT" panose="020B0502020104020203"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Gill Sans MT" panose="020B0502020104020203"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5118" autoAdjust="0"/>
  </p:normalViewPr>
  <p:slideViewPr>
    <p:cSldViewPr>
      <p:cViewPr varScale="1">
        <p:scale>
          <a:sx n="82" d="100"/>
          <a:sy n="82" d="100"/>
        </p:scale>
        <p:origin x="758" y="77"/>
      </p:cViewPr>
      <p:guideLst>
        <p:guide orient="horz" pos="2160"/>
        <p:guide pos="2880"/>
      </p:guideLst>
    </p:cSldViewPr>
  </p:slideViewPr>
  <p:outlineViewPr>
    <p:cViewPr>
      <p:scale>
        <a:sx n="33" d="100"/>
        <a:sy n="33" d="100"/>
      </p:scale>
      <p:origin x="0" y="52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13BCA861-204E-4C3C-8C42-D821675A399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3" name="Segnaposto data 2">
            <a:extLst>
              <a:ext uri="{FF2B5EF4-FFF2-40B4-BE49-F238E27FC236}">
                <a16:creationId xmlns:a16="http://schemas.microsoft.com/office/drawing/2014/main" id="{1CE21E80-77CB-4DA6-A252-54F9927096EE}"/>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cs typeface="Arial" charset="0"/>
              </a:defRPr>
            </a:lvl1pPr>
          </a:lstStyle>
          <a:p>
            <a:pPr>
              <a:defRPr/>
            </a:pPr>
            <a:fld id="{9D6C8543-A4F0-415F-BC14-79DADF8F5255}" type="datetimeFigureOut">
              <a:rPr lang="it-IT"/>
              <a:pPr>
                <a:defRPr/>
              </a:pPr>
              <a:t>24/10/2023</a:t>
            </a:fld>
            <a:endParaRPr lang="it-IT"/>
          </a:p>
        </p:txBody>
      </p:sp>
      <p:sp>
        <p:nvSpPr>
          <p:cNvPr id="4" name="Segnaposto piè di pagina 3">
            <a:extLst>
              <a:ext uri="{FF2B5EF4-FFF2-40B4-BE49-F238E27FC236}">
                <a16:creationId xmlns:a16="http://schemas.microsoft.com/office/drawing/2014/main" id="{387BC54F-78B9-4F29-B77E-00B69CCB5818}"/>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5" name="Segnaposto numero diapositiva 4">
            <a:extLst>
              <a:ext uri="{FF2B5EF4-FFF2-40B4-BE49-F238E27FC236}">
                <a16:creationId xmlns:a16="http://schemas.microsoft.com/office/drawing/2014/main" id="{FBFC176A-BD0D-4D01-8183-0F62C290FB5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15FA4D50-3166-4780-A2C8-96DDDC23A1E6}" type="slidenum">
              <a:rPr lang="it-IT" altLang="en-US"/>
              <a:pPr>
                <a:defRPr/>
              </a:pPr>
              <a:t>‹N›</a:t>
            </a:fld>
            <a:endParaRPr lang="it-IT"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EA92AA1D-6D64-42AA-992D-FE18210B946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3" name="Segnaposto data 2">
            <a:extLst>
              <a:ext uri="{FF2B5EF4-FFF2-40B4-BE49-F238E27FC236}">
                <a16:creationId xmlns:a16="http://schemas.microsoft.com/office/drawing/2014/main" id="{8A577F7E-B7C8-4E5C-B23F-CAAC1669450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cs typeface="Arial" charset="0"/>
              </a:defRPr>
            </a:lvl1pPr>
          </a:lstStyle>
          <a:p>
            <a:pPr>
              <a:defRPr/>
            </a:pPr>
            <a:fld id="{1FE9FF09-01B0-46D2-9AF8-8F2F0C4C66E2}" type="datetimeFigureOut">
              <a:rPr lang="it-IT"/>
              <a:pPr>
                <a:defRPr/>
              </a:pPr>
              <a:t>24/10/2023</a:t>
            </a:fld>
            <a:endParaRPr lang="it-IT"/>
          </a:p>
        </p:txBody>
      </p:sp>
      <p:sp>
        <p:nvSpPr>
          <p:cNvPr id="4" name="Segnaposto immagine diapositiva 3">
            <a:extLst>
              <a:ext uri="{FF2B5EF4-FFF2-40B4-BE49-F238E27FC236}">
                <a16:creationId xmlns:a16="http://schemas.microsoft.com/office/drawing/2014/main" id="{8EDFD7C3-CC53-44FF-B97D-7482DC80F7E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DC0CFE8D-4C0C-46D0-8D42-76B9C6EC9A2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897130AE-E818-44F2-994B-CBE37A132CE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cs typeface="Arial" charset="0"/>
              </a:defRPr>
            </a:lvl1pPr>
          </a:lstStyle>
          <a:p>
            <a:pPr>
              <a:defRPr/>
            </a:pPr>
            <a:endParaRPr lang="it-IT"/>
          </a:p>
        </p:txBody>
      </p:sp>
      <p:sp>
        <p:nvSpPr>
          <p:cNvPr id="7" name="Segnaposto numero diapositiva 6">
            <a:extLst>
              <a:ext uri="{FF2B5EF4-FFF2-40B4-BE49-F238E27FC236}">
                <a16:creationId xmlns:a16="http://schemas.microsoft.com/office/drawing/2014/main" id="{D7F88100-3C05-40D2-B799-056EF0CBDAA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7A87032-E9CB-4523-A338-51BFA3564414}"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1"/>
          <a:lstStyle>
            <a:lvl1pPr algn="ctr">
              <a:defRPr sz="3500">
                <a:solidFill>
                  <a:srgbClr val="262626"/>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6">
            <a:extLst>
              <a:ext uri="{FF2B5EF4-FFF2-40B4-BE49-F238E27FC236}">
                <a16:creationId xmlns:a16="http://schemas.microsoft.com/office/drawing/2014/main" id="{5CD5BED5-1F6B-4EA1-8D4D-EC290DF7F979}"/>
              </a:ext>
            </a:extLst>
          </p:cNvPr>
          <p:cNvSpPr>
            <a:spLocks noGrp="1"/>
          </p:cNvSpPr>
          <p:nvPr>
            <p:ph type="dt" sz="half" idx="10"/>
          </p:nvPr>
        </p:nvSpPr>
        <p:spPr/>
        <p:txBody>
          <a:bodyPr/>
          <a:lstStyle>
            <a:lvl1pPr>
              <a:defRPr/>
            </a:lvl1pPr>
          </a:lstStyle>
          <a:p>
            <a:pPr>
              <a:defRPr/>
            </a:pPr>
            <a:fld id="{D05F5B2F-2123-4814-9487-EBCD62F0972B}" type="datetime1">
              <a:rPr lang="it-IT"/>
              <a:pPr>
                <a:defRPr/>
              </a:pPr>
              <a:t>24/10/2023</a:t>
            </a:fld>
            <a:endParaRPr lang="it-IT"/>
          </a:p>
        </p:txBody>
      </p:sp>
      <p:sp>
        <p:nvSpPr>
          <p:cNvPr id="5" name="Footer Placeholder 7">
            <a:extLst>
              <a:ext uri="{FF2B5EF4-FFF2-40B4-BE49-F238E27FC236}">
                <a16:creationId xmlns:a16="http://schemas.microsoft.com/office/drawing/2014/main" id="{A2BEA76A-2CD8-473F-B919-DC84AFEE13DF}"/>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8">
            <a:extLst>
              <a:ext uri="{FF2B5EF4-FFF2-40B4-BE49-F238E27FC236}">
                <a16:creationId xmlns:a16="http://schemas.microsoft.com/office/drawing/2014/main" id="{8E44B5ED-8D16-4A34-9B10-74C0522ED188}"/>
              </a:ext>
            </a:extLst>
          </p:cNvPr>
          <p:cNvSpPr>
            <a:spLocks noGrp="1"/>
          </p:cNvSpPr>
          <p:nvPr>
            <p:ph type="sldNum" sz="quarter" idx="12"/>
          </p:nvPr>
        </p:nvSpPr>
        <p:spPr/>
        <p:txBody>
          <a:bodyPr/>
          <a:lstStyle>
            <a:lvl1pPr>
              <a:defRPr/>
            </a:lvl1pPr>
          </a:lstStyle>
          <a:p>
            <a:pPr>
              <a:defRPr/>
            </a:pPr>
            <a:fld id="{E7848525-9D96-4B68-AE70-9F062D2C53BD}" type="slidenum">
              <a:rPr lang="it-IT" altLang="en-US"/>
              <a:pPr>
                <a:defRPr/>
              </a:pPr>
              <a:t>‹N›</a:t>
            </a:fld>
            <a:endParaRPr lang="it-IT" altLang="en-US"/>
          </a:p>
        </p:txBody>
      </p:sp>
    </p:spTree>
    <p:extLst>
      <p:ext uri="{BB962C8B-B14F-4D97-AF65-F5344CB8AC3E}">
        <p14:creationId xmlns:p14="http://schemas.microsoft.com/office/powerpoint/2010/main" val="342646713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D17D8AE9-413E-4ECD-AD17-FC1F86A38168}"/>
              </a:ext>
            </a:extLst>
          </p:cNvPr>
          <p:cNvSpPr>
            <a:spLocks noGrp="1"/>
          </p:cNvSpPr>
          <p:nvPr>
            <p:ph type="dt" sz="half" idx="10"/>
          </p:nvPr>
        </p:nvSpPr>
        <p:spPr/>
        <p:txBody>
          <a:bodyPr/>
          <a:lstStyle>
            <a:lvl1pPr>
              <a:defRPr/>
            </a:lvl1pPr>
          </a:lstStyle>
          <a:p>
            <a:pPr>
              <a:defRPr/>
            </a:pPr>
            <a:fld id="{55DBA734-457C-4B18-858E-BE3F21A69E31}" type="datetime1">
              <a:rPr lang="it-IT"/>
              <a:pPr>
                <a:defRPr/>
              </a:pPr>
              <a:t>24/10/2023</a:t>
            </a:fld>
            <a:endParaRPr lang="it-IT"/>
          </a:p>
        </p:txBody>
      </p:sp>
      <p:sp>
        <p:nvSpPr>
          <p:cNvPr id="5" name="Footer Placeholder 4">
            <a:extLst>
              <a:ext uri="{FF2B5EF4-FFF2-40B4-BE49-F238E27FC236}">
                <a16:creationId xmlns:a16="http://schemas.microsoft.com/office/drawing/2014/main" id="{B69048BA-B0AA-4703-B273-13DBD5BB44DB}"/>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3BFE2259-0A86-4073-8D21-B942DBFE7B5F}"/>
              </a:ext>
            </a:extLst>
          </p:cNvPr>
          <p:cNvSpPr>
            <a:spLocks noGrp="1"/>
          </p:cNvSpPr>
          <p:nvPr>
            <p:ph type="sldNum" sz="quarter" idx="12"/>
          </p:nvPr>
        </p:nvSpPr>
        <p:spPr/>
        <p:txBody>
          <a:bodyPr/>
          <a:lstStyle>
            <a:lvl1pPr>
              <a:defRPr/>
            </a:lvl1pPr>
          </a:lstStyle>
          <a:p>
            <a:pPr>
              <a:defRPr/>
            </a:pPr>
            <a:fld id="{0413F721-A362-408D-A688-562C6F4AC043}" type="slidenum">
              <a:rPr lang="it-IT" altLang="en-US"/>
              <a:pPr>
                <a:defRPr/>
              </a:pPr>
              <a:t>‹N›</a:t>
            </a:fld>
            <a:endParaRPr lang="it-IT" altLang="en-US"/>
          </a:p>
        </p:txBody>
      </p:sp>
    </p:spTree>
    <p:extLst>
      <p:ext uri="{BB962C8B-B14F-4D97-AF65-F5344CB8AC3E}">
        <p14:creationId xmlns:p14="http://schemas.microsoft.com/office/powerpoint/2010/main" val="3020272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387B3338-C140-4F07-A258-BE7CE6E9978D}"/>
              </a:ext>
            </a:extLst>
          </p:cNvPr>
          <p:cNvSpPr>
            <a:spLocks noGrp="1"/>
          </p:cNvSpPr>
          <p:nvPr>
            <p:ph type="dt" sz="half" idx="10"/>
          </p:nvPr>
        </p:nvSpPr>
        <p:spPr/>
        <p:txBody>
          <a:bodyPr/>
          <a:lstStyle>
            <a:lvl1pPr>
              <a:defRPr/>
            </a:lvl1pPr>
          </a:lstStyle>
          <a:p>
            <a:pPr>
              <a:defRPr/>
            </a:pPr>
            <a:fld id="{3276935E-C4F6-43AE-9ADD-37A2FFCF6573}" type="datetime1">
              <a:rPr lang="it-IT"/>
              <a:pPr>
                <a:defRPr/>
              </a:pPr>
              <a:t>24/10/2023</a:t>
            </a:fld>
            <a:endParaRPr lang="it-IT"/>
          </a:p>
        </p:txBody>
      </p:sp>
      <p:sp>
        <p:nvSpPr>
          <p:cNvPr id="5" name="Footer Placeholder 4">
            <a:extLst>
              <a:ext uri="{FF2B5EF4-FFF2-40B4-BE49-F238E27FC236}">
                <a16:creationId xmlns:a16="http://schemas.microsoft.com/office/drawing/2014/main" id="{5AD7F098-9120-4315-A2E5-96A6BD5BB37F}"/>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8E311FF1-3E45-44C8-8CDD-684F046B2951}"/>
              </a:ext>
            </a:extLst>
          </p:cNvPr>
          <p:cNvSpPr>
            <a:spLocks noGrp="1"/>
          </p:cNvSpPr>
          <p:nvPr>
            <p:ph type="sldNum" sz="quarter" idx="12"/>
          </p:nvPr>
        </p:nvSpPr>
        <p:spPr/>
        <p:txBody>
          <a:bodyPr/>
          <a:lstStyle>
            <a:lvl1pPr>
              <a:defRPr/>
            </a:lvl1pPr>
          </a:lstStyle>
          <a:p>
            <a:pPr>
              <a:defRPr/>
            </a:pPr>
            <a:fld id="{71C356DE-C51A-448E-B837-814C3F06F60B}" type="slidenum">
              <a:rPr lang="it-IT" altLang="en-US"/>
              <a:pPr>
                <a:defRPr/>
              </a:pPr>
              <a:t>‹N›</a:t>
            </a:fld>
            <a:endParaRPr lang="it-IT" altLang="en-US"/>
          </a:p>
        </p:txBody>
      </p:sp>
    </p:spTree>
    <p:extLst>
      <p:ext uri="{BB962C8B-B14F-4D97-AF65-F5344CB8AC3E}">
        <p14:creationId xmlns:p14="http://schemas.microsoft.com/office/powerpoint/2010/main" val="129359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907C2FFD-7AFB-4A35-8D29-F7EAEC190D1E}"/>
              </a:ext>
            </a:extLst>
          </p:cNvPr>
          <p:cNvSpPr>
            <a:spLocks noGrp="1"/>
          </p:cNvSpPr>
          <p:nvPr>
            <p:ph type="dt" sz="half" idx="10"/>
          </p:nvPr>
        </p:nvSpPr>
        <p:spPr/>
        <p:txBody>
          <a:bodyPr/>
          <a:lstStyle>
            <a:lvl1pPr>
              <a:defRPr/>
            </a:lvl1pPr>
          </a:lstStyle>
          <a:p>
            <a:pPr>
              <a:defRPr/>
            </a:pPr>
            <a:fld id="{6DAEB2FD-0492-4ACA-BC97-3E22170DE254}" type="datetime1">
              <a:rPr lang="it-IT"/>
              <a:pPr>
                <a:defRPr/>
              </a:pPr>
              <a:t>24/10/2023</a:t>
            </a:fld>
            <a:endParaRPr lang="it-IT"/>
          </a:p>
        </p:txBody>
      </p:sp>
      <p:sp>
        <p:nvSpPr>
          <p:cNvPr id="5" name="Footer Placeholder 4">
            <a:extLst>
              <a:ext uri="{FF2B5EF4-FFF2-40B4-BE49-F238E27FC236}">
                <a16:creationId xmlns:a16="http://schemas.microsoft.com/office/drawing/2014/main" id="{CD86BFE9-F911-481C-A5B7-316A91AB77A6}"/>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5">
            <a:extLst>
              <a:ext uri="{FF2B5EF4-FFF2-40B4-BE49-F238E27FC236}">
                <a16:creationId xmlns:a16="http://schemas.microsoft.com/office/drawing/2014/main" id="{B686C123-494E-4C23-B7D6-F8E15D30D0BD}"/>
              </a:ext>
            </a:extLst>
          </p:cNvPr>
          <p:cNvSpPr>
            <a:spLocks noGrp="1"/>
          </p:cNvSpPr>
          <p:nvPr>
            <p:ph type="sldNum" sz="quarter" idx="12"/>
          </p:nvPr>
        </p:nvSpPr>
        <p:spPr/>
        <p:txBody>
          <a:bodyPr/>
          <a:lstStyle>
            <a:lvl1pPr>
              <a:defRPr/>
            </a:lvl1pPr>
          </a:lstStyle>
          <a:p>
            <a:pPr>
              <a:defRPr/>
            </a:pPr>
            <a:fld id="{37385EB0-0B37-4718-ACBE-8DE7E95E2E66}" type="slidenum">
              <a:rPr lang="it-IT" altLang="en-US"/>
              <a:pPr>
                <a:defRPr/>
              </a:pPr>
              <a:t>‹N›</a:t>
            </a:fld>
            <a:endParaRPr lang="it-IT" altLang="en-US"/>
          </a:p>
        </p:txBody>
      </p:sp>
    </p:spTree>
    <p:extLst>
      <p:ext uri="{BB962C8B-B14F-4D97-AF65-F5344CB8AC3E}">
        <p14:creationId xmlns:p14="http://schemas.microsoft.com/office/powerpoint/2010/main" val="1407032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1"/>
          <a:lstStyle>
            <a:lvl1pPr>
              <a:defRPr sz="3500">
                <a:solidFill>
                  <a:srgbClr val="262626"/>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021396" y="4352465"/>
            <a:ext cx="5101209" cy="1265082"/>
          </a:xfrm>
        </p:spPr>
        <p:txBody>
          <a:bodyPr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6">
            <a:extLst>
              <a:ext uri="{FF2B5EF4-FFF2-40B4-BE49-F238E27FC236}">
                <a16:creationId xmlns:a16="http://schemas.microsoft.com/office/drawing/2014/main" id="{B8C29994-1AF5-4EC0-BB5A-634169E3C333}"/>
              </a:ext>
            </a:extLst>
          </p:cNvPr>
          <p:cNvSpPr>
            <a:spLocks noGrp="1"/>
          </p:cNvSpPr>
          <p:nvPr>
            <p:ph type="dt" sz="half" idx="10"/>
          </p:nvPr>
        </p:nvSpPr>
        <p:spPr/>
        <p:txBody>
          <a:bodyPr/>
          <a:lstStyle>
            <a:lvl1pPr>
              <a:defRPr/>
            </a:lvl1pPr>
          </a:lstStyle>
          <a:p>
            <a:pPr>
              <a:defRPr/>
            </a:pPr>
            <a:fld id="{FB5522B3-6F4F-4D54-AC3D-EC7E0CE8388C}" type="datetime1">
              <a:rPr lang="it-IT"/>
              <a:pPr>
                <a:defRPr/>
              </a:pPr>
              <a:t>24/10/2023</a:t>
            </a:fld>
            <a:endParaRPr lang="it-IT"/>
          </a:p>
        </p:txBody>
      </p:sp>
      <p:sp>
        <p:nvSpPr>
          <p:cNvPr id="5" name="Footer Placeholder 7">
            <a:extLst>
              <a:ext uri="{FF2B5EF4-FFF2-40B4-BE49-F238E27FC236}">
                <a16:creationId xmlns:a16="http://schemas.microsoft.com/office/drawing/2014/main" id="{5BB780E5-EF82-49CD-B7E3-83662828EB5E}"/>
              </a:ext>
            </a:extLst>
          </p:cNvPr>
          <p:cNvSpPr>
            <a:spLocks noGrp="1"/>
          </p:cNvSpPr>
          <p:nvPr>
            <p:ph type="ftr" sz="quarter" idx="11"/>
          </p:nvPr>
        </p:nvSpPr>
        <p:spPr/>
        <p:txBody>
          <a:bodyPr/>
          <a:lstStyle>
            <a:lvl1pPr>
              <a:defRPr/>
            </a:lvl1pPr>
          </a:lstStyle>
          <a:p>
            <a:pPr>
              <a:defRPr/>
            </a:pPr>
            <a:r>
              <a:rPr lang="it-IT"/>
              <a:t>K McLachlan</a:t>
            </a:r>
          </a:p>
        </p:txBody>
      </p:sp>
      <p:sp>
        <p:nvSpPr>
          <p:cNvPr id="6" name="Slide Number Placeholder 8">
            <a:extLst>
              <a:ext uri="{FF2B5EF4-FFF2-40B4-BE49-F238E27FC236}">
                <a16:creationId xmlns:a16="http://schemas.microsoft.com/office/drawing/2014/main" id="{C7013B00-C3D9-4E70-83AA-91FE8444E144}"/>
              </a:ext>
            </a:extLst>
          </p:cNvPr>
          <p:cNvSpPr>
            <a:spLocks noGrp="1"/>
          </p:cNvSpPr>
          <p:nvPr>
            <p:ph type="sldNum" sz="quarter" idx="12"/>
          </p:nvPr>
        </p:nvSpPr>
        <p:spPr/>
        <p:txBody>
          <a:bodyPr/>
          <a:lstStyle>
            <a:lvl1pPr>
              <a:defRPr/>
            </a:lvl1pPr>
          </a:lstStyle>
          <a:p>
            <a:pPr>
              <a:defRPr/>
            </a:pPr>
            <a:fld id="{43661FBB-33CB-46A4-8BAF-13F4CD5046BB}" type="slidenum">
              <a:rPr lang="it-IT" altLang="en-US"/>
              <a:pPr>
                <a:defRPr/>
              </a:pPr>
              <a:t>‹N›</a:t>
            </a:fld>
            <a:endParaRPr lang="it-IT" altLang="en-US"/>
          </a:p>
        </p:txBody>
      </p:sp>
    </p:spTree>
    <p:extLst>
      <p:ext uri="{BB962C8B-B14F-4D97-AF65-F5344CB8AC3E}">
        <p14:creationId xmlns:p14="http://schemas.microsoft.com/office/powerpoint/2010/main" val="11515059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a:extLst>
              <a:ext uri="{FF2B5EF4-FFF2-40B4-BE49-F238E27FC236}">
                <a16:creationId xmlns:a16="http://schemas.microsoft.com/office/drawing/2014/main" id="{56697C07-20CF-409F-B058-A0EB918742AB}"/>
              </a:ext>
            </a:extLst>
          </p:cNvPr>
          <p:cNvSpPr>
            <a:spLocks noGrp="1"/>
          </p:cNvSpPr>
          <p:nvPr>
            <p:ph type="dt" sz="half" idx="10"/>
          </p:nvPr>
        </p:nvSpPr>
        <p:spPr/>
        <p:txBody>
          <a:bodyPr/>
          <a:lstStyle>
            <a:lvl1pPr>
              <a:defRPr/>
            </a:lvl1pPr>
          </a:lstStyle>
          <a:p>
            <a:pPr>
              <a:defRPr/>
            </a:pPr>
            <a:fld id="{EDD7126E-C3F8-4EB3-AA26-74A95A85945D}" type="datetime1">
              <a:rPr lang="it-IT"/>
              <a:pPr>
                <a:defRPr/>
              </a:pPr>
              <a:t>24/10/2023</a:t>
            </a:fld>
            <a:endParaRPr lang="it-IT"/>
          </a:p>
        </p:txBody>
      </p:sp>
      <p:sp>
        <p:nvSpPr>
          <p:cNvPr id="6" name="Footer Placeholder 4">
            <a:extLst>
              <a:ext uri="{FF2B5EF4-FFF2-40B4-BE49-F238E27FC236}">
                <a16:creationId xmlns:a16="http://schemas.microsoft.com/office/drawing/2014/main" id="{327BEAFB-E253-4687-9A40-577DAAB05CC0}"/>
              </a:ext>
            </a:extLst>
          </p:cNvPr>
          <p:cNvSpPr>
            <a:spLocks noGrp="1"/>
          </p:cNvSpPr>
          <p:nvPr>
            <p:ph type="ftr" sz="quarter" idx="11"/>
          </p:nvPr>
        </p:nvSpPr>
        <p:spPr/>
        <p:txBody>
          <a:bodyPr/>
          <a:lstStyle>
            <a:lvl1pPr>
              <a:defRPr/>
            </a:lvl1pPr>
          </a:lstStyle>
          <a:p>
            <a:pPr>
              <a:defRPr/>
            </a:pPr>
            <a:r>
              <a:rPr lang="it-IT"/>
              <a:t>K McLachlan</a:t>
            </a:r>
          </a:p>
        </p:txBody>
      </p:sp>
      <p:sp>
        <p:nvSpPr>
          <p:cNvPr id="7" name="Slide Number Placeholder 5">
            <a:extLst>
              <a:ext uri="{FF2B5EF4-FFF2-40B4-BE49-F238E27FC236}">
                <a16:creationId xmlns:a16="http://schemas.microsoft.com/office/drawing/2014/main" id="{ECFC37CB-5F54-4B86-83AC-28D1F317C83B}"/>
              </a:ext>
            </a:extLst>
          </p:cNvPr>
          <p:cNvSpPr>
            <a:spLocks noGrp="1"/>
          </p:cNvSpPr>
          <p:nvPr>
            <p:ph type="sldNum" sz="quarter" idx="12"/>
          </p:nvPr>
        </p:nvSpPr>
        <p:spPr/>
        <p:txBody>
          <a:bodyPr/>
          <a:lstStyle>
            <a:lvl1pPr>
              <a:defRPr/>
            </a:lvl1pPr>
          </a:lstStyle>
          <a:p>
            <a:pPr>
              <a:defRPr/>
            </a:pPr>
            <a:fld id="{51323CFA-CCF8-4485-B427-44038DDC9025}" type="slidenum">
              <a:rPr lang="it-IT" altLang="en-US"/>
              <a:pPr>
                <a:defRPr/>
              </a:pPr>
              <a:t>‹N›</a:t>
            </a:fld>
            <a:endParaRPr lang="it-IT" altLang="en-US"/>
          </a:p>
        </p:txBody>
      </p:sp>
    </p:spTree>
    <p:extLst>
      <p:ext uri="{BB962C8B-B14F-4D97-AF65-F5344CB8AC3E}">
        <p14:creationId xmlns:p14="http://schemas.microsoft.com/office/powerpoint/2010/main" val="45196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02239" y="3143250"/>
            <a:ext cx="3288024" cy="259677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7" name="Date Placeholder 3">
            <a:extLst>
              <a:ext uri="{FF2B5EF4-FFF2-40B4-BE49-F238E27FC236}">
                <a16:creationId xmlns:a16="http://schemas.microsoft.com/office/drawing/2014/main" id="{ECDADA77-8FF6-4F3E-89FB-BF2F5D324B37}"/>
              </a:ext>
            </a:extLst>
          </p:cNvPr>
          <p:cNvSpPr>
            <a:spLocks noGrp="1"/>
          </p:cNvSpPr>
          <p:nvPr>
            <p:ph type="dt" sz="half" idx="14"/>
          </p:nvPr>
        </p:nvSpPr>
        <p:spPr/>
        <p:txBody>
          <a:bodyPr/>
          <a:lstStyle>
            <a:lvl1pPr>
              <a:defRPr/>
            </a:lvl1pPr>
          </a:lstStyle>
          <a:p>
            <a:pPr>
              <a:defRPr/>
            </a:pPr>
            <a:fld id="{5083227B-9574-48A5-A082-39DD48A0C693}" type="datetime1">
              <a:rPr lang="it-IT"/>
              <a:pPr>
                <a:defRPr/>
              </a:pPr>
              <a:t>24/10/2023</a:t>
            </a:fld>
            <a:endParaRPr lang="it-IT"/>
          </a:p>
        </p:txBody>
      </p:sp>
      <p:sp>
        <p:nvSpPr>
          <p:cNvPr id="8" name="Footer Placeholder 4">
            <a:extLst>
              <a:ext uri="{FF2B5EF4-FFF2-40B4-BE49-F238E27FC236}">
                <a16:creationId xmlns:a16="http://schemas.microsoft.com/office/drawing/2014/main" id="{43D9C390-63E6-4159-B239-9F2B1A09A19E}"/>
              </a:ext>
            </a:extLst>
          </p:cNvPr>
          <p:cNvSpPr>
            <a:spLocks noGrp="1"/>
          </p:cNvSpPr>
          <p:nvPr>
            <p:ph type="ftr" sz="quarter" idx="15"/>
          </p:nvPr>
        </p:nvSpPr>
        <p:spPr/>
        <p:txBody>
          <a:bodyPr/>
          <a:lstStyle>
            <a:lvl1pPr>
              <a:defRPr/>
            </a:lvl1pPr>
          </a:lstStyle>
          <a:p>
            <a:pPr>
              <a:defRPr/>
            </a:pPr>
            <a:r>
              <a:rPr lang="it-IT"/>
              <a:t>K McLachlan</a:t>
            </a:r>
          </a:p>
        </p:txBody>
      </p:sp>
      <p:sp>
        <p:nvSpPr>
          <p:cNvPr id="9" name="Slide Number Placeholder 5">
            <a:extLst>
              <a:ext uri="{FF2B5EF4-FFF2-40B4-BE49-F238E27FC236}">
                <a16:creationId xmlns:a16="http://schemas.microsoft.com/office/drawing/2014/main" id="{70D34BC8-6BBE-454D-87F9-24D7766811D6}"/>
              </a:ext>
            </a:extLst>
          </p:cNvPr>
          <p:cNvSpPr>
            <a:spLocks noGrp="1"/>
          </p:cNvSpPr>
          <p:nvPr>
            <p:ph type="sldNum" sz="quarter" idx="16"/>
          </p:nvPr>
        </p:nvSpPr>
        <p:spPr/>
        <p:txBody>
          <a:bodyPr/>
          <a:lstStyle>
            <a:lvl1pPr>
              <a:defRPr/>
            </a:lvl1pPr>
          </a:lstStyle>
          <a:p>
            <a:pPr>
              <a:defRPr/>
            </a:pPr>
            <a:fld id="{E446F52D-1FB7-472D-9943-171EA95372C8}" type="slidenum">
              <a:rPr lang="it-IT" altLang="en-US"/>
              <a:pPr>
                <a:defRPr/>
              </a:pPr>
              <a:t>‹N›</a:t>
            </a:fld>
            <a:endParaRPr lang="it-IT" altLang="en-US"/>
          </a:p>
        </p:txBody>
      </p:sp>
    </p:spTree>
    <p:extLst>
      <p:ext uri="{BB962C8B-B14F-4D97-AF65-F5344CB8AC3E}">
        <p14:creationId xmlns:p14="http://schemas.microsoft.com/office/powerpoint/2010/main" val="402748099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3">
            <a:extLst>
              <a:ext uri="{FF2B5EF4-FFF2-40B4-BE49-F238E27FC236}">
                <a16:creationId xmlns:a16="http://schemas.microsoft.com/office/drawing/2014/main" id="{5F24BFF7-6973-4003-8478-AAE5E4DD198A}"/>
              </a:ext>
            </a:extLst>
          </p:cNvPr>
          <p:cNvSpPr>
            <a:spLocks noGrp="1"/>
          </p:cNvSpPr>
          <p:nvPr>
            <p:ph type="dt" sz="half" idx="10"/>
          </p:nvPr>
        </p:nvSpPr>
        <p:spPr/>
        <p:txBody>
          <a:bodyPr/>
          <a:lstStyle>
            <a:lvl1pPr>
              <a:defRPr/>
            </a:lvl1pPr>
          </a:lstStyle>
          <a:p>
            <a:pPr>
              <a:defRPr/>
            </a:pPr>
            <a:fld id="{E629BB5C-F136-472E-A7A8-BA98D5372ECB}" type="datetime1">
              <a:rPr lang="it-IT"/>
              <a:pPr>
                <a:defRPr/>
              </a:pPr>
              <a:t>24/10/2023</a:t>
            </a:fld>
            <a:endParaRPr lang="it-IT"/>
          </a:p>
        </p:txBody>
      </p:sp>
      <p:sp>
        <p:nvSpPr>
          <p:cNvPr id="4" name="Footer Placeholder 4">
            <a:extLst>
              <a:ext uri="{FF2B5EF4-FFF2-40B4-BE49-F238E27FC236}">
                <a16:creationId xmlns:a16="http://schemas.microsoft.com/office/drawing/2014/main" id="{A73EE4F2-BC60-44EF-91E6-A8A0AE342FAA}"/>
              </a:ext>
            </a:extLst>
          </p:cNvPr>
          <p:cNvSpPr>
            <a:spLocks noGrp="1"/>
          </p:cNvSpPr>
          <p:nvPr>
            <p:ph type="ftr" sz="quarter" idx="11"/>
          </p:nvPr>
        </p:nvSpPr>
        <p:spPr/>
        <p:txBody>
          <a:bodyPr/>
          <a:lstStyle>
            <a:lvl1pPr>
              <a:defRPr/>
            </a:lvl1pPr>
          </a:lstStyle>
          <a:p>
            <a:pPr>
              <a:defRPr/>
            </a:pPr>
            <a:r>
              <a:rPr lang="it-IT"/>
              <a:t>K McLachlan</a:t>
            </a:r>
          </a:p>
        </p:txBody>
      </p:sp>
      <p:sp>
        <p:nvSpPr>
          <p:cNvPr id="5" name="Slide Number Placeholder 5">
            <a:extLst>
              <a:ext uri="{FF2B5EF4-FFF2-40B4-BE49-F238E27FC236}">
                <a16:creationId xmlns:a16="http://schemas.microsoft.com/office/drawing/2014/main" id="{84DE6913-F796-4502-84CF-3D09E0570198}"/>
              </a:ext>
            </a:extLst>
          </p:cNvPr>
          <p:cNvSpPr>
            <a:spLocks noGrp="1"/>
          </p:cNvSpPr>
          <p:nvPr>
            <p:ph type="sldNum" sz="quarter" idx="12"/>
          </p:nvPr>
        </p:nvSpPr>
        <p:spPr/>
        <p:txBody>
          <a:bodyPr/>
          <a:lstStyle>
            <a:lvl1pPr>
              <a:defRPr/>
            </a:lvl1pPr>
          </a:lstStyle>
          <a:p>
            <a:pPr>
              <a:defRPr/>
            </a:pPr>
            <a:fld id="{387F11AF-BF31-4E27-8E98-B315DFAB449E}" type="slidenum">
              <a:rPr lang="it-IT" altLang="en-US"/>
              <a:pPr>
                <a:defRPr/>
              </a:pPr>
              <a:t>‹N›</a:t>
            </a:fld>
            <a:endParaRPr lang="it-IT" altLang="en-US"/>
          </a:p>
        </p:txBody>
      </p:sp>
    </p:spTree>
    <p:extLst>
      <p:ext uri="{BB962C8B-B14F-4D97-AF65-F5344CB8AC3E}">
        <p14:creationId xmlns:p14="http://schemas.microsoft.com/office/powerpoint/2010/main" val="179982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34D56DC-95CB-4AA1-A05E-716ACEC6C74A}"/>
              </a:ext>
            </a:extLst>
          </p:cNvPr>
          <p:cNvSpPr>
            <a:spLocks noGrp="1"/>
          </p:cNvSpPr>
          <p:nvPr>
            <p:ph type="dt" sz="half" idx="10"/>
          </p:nvPr>
        </p:nvSpPr>
        <p:spPr/>
        <p:txBody>
          <a:bodyPr/>
          <a:lstStyle>
            <a:lvl1pPr>
              <a:defRPr/>
            </a:lvl1pPr>
          </a:lstStyle>
          <a:p>
            <a:pPr>
              <a:defRPr/>
            </a:pPr>
            <a:fld id="{E0DC4F9E-F9EB-4E5E-BCA6-E5BBB9CBDC98}" type="datetime1">
              <a:rPr lang="it-IT"/>
              <a:pPr>
                <a:defRPr/>
              </a:pPr>
              <a:t>24/10/2023</a:t>
            </a:fld>
            <a:endParaRPr lang="it-IT"/>
          </a:p>
        </p:txBody>
      </p:sp>
      <p:sp>
        <p:nvSpPr>
          <p:cNvPr id="3" name="Footer Placeholder 4">
            <a:extLst>
              <a:ext uri="{FF2B5EF4-FFF2-40B4-BE49-F238E27FC236}">
                <a16:creationId xmlns:a16="http://schemas.microsoft.com/office/drawing/2014/main" id="{73426BFD-9104-46A7-A73B-B8D330665829}"/>
              </a:ext>
            </a:extLst>
          </p:cNvPr>
          <p:cNvSpPr>
            <a:spLocks noGrp="1"/>
          </p:cNvSpPr>
          <p:nvPr>
            <p:ph type="ftr" sz="quarter" idx="11"/>
          </p:nvPr>
        </p:nvSpPr>
        <p:spPr/>
        <p:txBody>
          <a:bodyPr/>
          <a:lstStyle>
            <a:lvl1pPr>
              <a:defRPr/>
            </a:lvl1pPr>
          </a:lstStyle>
          <a:p>
            <a:pPr>
              <a:defRPr/>
            </a:pPr>
            <a:r>
              <a:rPr lang="it-IT"/>
              <a:t>K McLachlan</a:t>
            </a:r>
          </a:p>
        </p:txBody>
      </p:sp>
      <p:sp>
        <p:nvSpPr>
          <p:cNvPr id="4" name="Slide Number Placeholder 5">
            <a:extLst>
              <a:ext uri="{FF2B5EF4-FFF2-40B4-BE49-F238E27FC236}">
                <a16:creationId xmlns:a16="http://schemas.microsoft.com/office/drawing/2014/main" id="{A1DCDA86-8F1E-41F3-B51E-86B1828BC7C9}"/>
              </a:ext>
            </a:extLst>
          </p:cNvPr>
          <p:cNvSpPr>
            <a:spLocks noGrp="1"/>
          </p:cNvSpPr>
          <p:nvPr>
            <p:ph type="sldNum" sz="quarter" idx="12"/>
          </p:nvPr>
        </p:nvSpPr>
        <p:spPr/>
        <p:txBody>
          <a:bodyPr/>
          <a:lstStyle>
            <a:lvl1pPr>
              <a:defRPr/>
            </a:lvl1pPr>
          </a:lstStyle>
          <a:p>
            <a:pPr>
              <a:defRPr/>
            </a:pPr>
            <a:fld id="{B4057BC8-5EB3-49A2-B273-03D12D925421}" type="slidenum">
              <a:rPr lang="it-IT" altLang="en-US"/>
              <a:pPr>
                <a:defRPr/>
              </a:pPr>
              <a:t>‹N›</a:t>
            </a:fld>
            <a:endParaRPr lang="it-IT" altLang="en-US"/>
          </a:p>
        </p:txBody>
      </p:sp>
    </p:spTree>
    <p:extLst>
      <p:ext uri="{BB962C8B-B14F-4D97-AF65-F5344CB8AC3E}">
        <p14:creationId xmlns:p14="http://schemas.microsoft.com/office/powerpoint/2010/main" val="2461528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5" name="Rectangle 25">
            <a:extLst>
              <a:ext uri="{FF2B5EF4-FFF2-40B4-BE49-F238E27FC236}">
                <a16:creationId xmlns:a16="http://schemas.microsoft.com/office/drawing/2014/main" id="{2945909C-68F7-49FC-BDED-0A3FED782783}"/>
              </a:ext>
            </a:extLst>
          </p:cNvPr>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1"/>
          <a:lstStyle>
            <a:lvl1pPr>
              <a:defRPr sz="2100">
                <a:solidFill>
                  <a:srgbClr val="262626"/>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2965" y="3549918"/>
            <a:ext cx="2846070" cy="2194036"/>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6" name="Date Placeholder 8">
            <a:extLst>
              <a:ext uri="{FF2B5EF4-FFF2-40B4-BE49-F238E27FC236}">
                <a16:creationId xmlns:a16="http://schemas.microsoft.com/office/drawing/2014/main" id="{C4E64362-1952-4A2C-8F9F-B36579121471}"/>
              </a:ext>
            </a:extLst>
          </p:cNvPr>
          <p:cNvSpPr>
            <a:spLocks noGrp="1"/>
          </p:cNvSpPr>
          <p:nvPr>
            <p:ph type="dt" sz="half" idx="10"/>
          </p:nvPr>
        </p:nvSpPr>
        <p:spPr/>
        <p:txBody>
          <a:bodyPr/>
          <a:lstStyle>
            <a:lvl1pPr>
              <a:defRPr/>
            </a:lvl1pPr>
          </a:lstStyle>
          <a:p>
            <a:pPr>
              <a:defRPr/>
            </a:pPr>
            <a:fld id="{98E10A74-69DF-4F0F-9FB0-C40BBF2D224F}" type="datetime1">
              <a:rPr lang="it-IT"/>
              <a:pPr>
                <a:defRPr/>
              </a:pPr>
              <a:t>24/10/2023</a:t>
            </a:fld>
            <a:endParaRPr lang="it-IT"/>
          </a:p>
        </p:txBody>
      </p:sp>
      <p:sp>
        <p:nvSpPr>
          <p:cNvPr id="7" name="Footer Placeholder 9">
            <a:extLst>
              <a:ext uri="{FF2B5EF4-FFF2-40B4-BE49-F238E27FC236}">
                <a16:creationId xmlns:a16="http://schemas.microsoft.com/office/drawing/2014/main" id="{95C91E5E-A8F4-4FFD-9D39-953DE338F053}"/>
              </a:ext>
            </a:extLst>
          </p:cNvPr>
          <p:cNvSpPr>
            <a:spLocks noGrp="1"/>
          </p:cNvSpPr>
          <p:nvPr>
            <p:ph type="ftr" sz="quarter" idx="11"/>
          </p:nvPr>
        </p:nvSpPr>
        <p:spPr>
          <a:xfrm>
            <a:off x="641350" y="6235700"/>
            <a:ext cx="3805238" cy="320675"/>
          </a:xfrm>
        </p:spPr>
        <p:txBody>
          <a:bodyPr>
            <a:normAutofit/>
          </a:bodyPr>
          <a:lstStyle>
            <a:lvl1pPr>
              <a:defRPr>
                <a:solidFill>
                  <a:srgbClr val="FFFFFF">
                    <a:alpha val="70000"/>
                  </a:srgbClr>
                </a:solidFill>
              </a:defRPr>
            </a:lvl1pPr>
          </a:lstStyle>
          <a:p>
            <a:pPr>
              <a:defRPr/>
            </a:pPr>
            <a:r>
              <a:rPr lang="it-IT"/>
              <a:t>K McLachlan</a:t>
            </a:r>
          </a:p>
        </p:txBody>
      </p:sp>
      <p:sp>
        <p:nvSpPr>
          <p:cNvPr id="8" name="Slide Number Placeholder 10">
            <a:extLst>
              <a:ext uri="{FF2B5EF4-FFF2-40B4-BE49-F238E27FC236}">
                <a16:creationId xmlns:a16="http://schemas.microsoft.com/office/drawing/2014/main" id="{A81BB239-1AC9-4826-913D-ED03A56D07C8}"/>
              </a:ext>
            </a:extLst>
          </p:cNvPr>
          <p:cNvSpPr>
            <a:spLocks noGrp="1"/>
          </p:cNvSpPr>
          <p:nvPr>
            <p:ph type="sldNum" sz="quarter" idx="12"/>
          </p:nvPr>
        </p:nvSpPr>
        <p:spPr/>
        <p:txBody>
          <a:bodyPr/>
          <a:lstStyle>
            <a:lvl1pPr>
              <a:defRPr/>
            </a:lvl1pPr>
          </a:lstStyle>
          <a:p>
            <a:pPr>
              <a:defRPr/>
            </a:pPr>
            <a:fld id="{49F838DD-824A-4316-BD66-DC87B3BE6E64}" type="slidenum">
              <a:rPr lang="it-IT" altLang="en-US"/>
              <a:pPr>
                <a:defRPr/>
              </a:pPr>
              <a:t>‹N›</a:t>
            </a:fld>
            <a:endParaRPr lang="it-IT" altLang="en-US"/>
          </a:p>
        </p:txBody>
      </p:sp>
    </p:spTree>
    <p:extLst>
      <p:ext uri="{BB962C8B-B14F-4D97-AF65-F5344CB8AC3E}">
        <p14:creationId xmlns:p14="http://schemas.microsoft.com/office/powerpoint/2010/main" val="374448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5" name="Rectangle 17">
            <a:extLst>
              <a:ext uri="{FF2B5EF4-FFF2-40B4-BE49-F238E27FC236}">
                <a16:creationId xmlns:a16="http://schemas.microsoft.com/office/drawing/2014/main" id="{745FA007-5ADD-4932-879A-8A09F32ECC75}"/>
              </a:ext>
            </a:extLst>
          </p:cNvPr>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1">
            <a:noAutofit/>
          </a:bodyPr>
          <a:lstStyle>
            <a:lvl1pPr>
              <a:defRPr sz="2100">
                <a:solidFill>
                  <a:srgbClr val="262626"/>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rtlCol="0">
            <a:normAutofit/>
          </a:bodyPr>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862965" y="3549919"/>
            <a:ext cx="2846070" cy="2194037"/>
          </a:xfrm>
        </p:spPr>
        <p:txBody>
          <a:bodyPr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6" name="Date Placeholder 7">
            <a:extLst>
              <a:ext uri="{FF2B5EF4-FFF2-40B4-BE49-F238E27FC236}">
                <a16:creationId xmlns:a16="http://schemas.microsoft.com/office/drawing/2014/main" id="{7A3BABD6-D5E3-4E2A-A8DB-0B4CFF2EFA01}"/>
              </a:ext>
            </a:extLst>
          </p:cNvPr>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pPr>
              <a:defRPr/>
            </a:pPr>
            <a:fld id="{2A385D62-3464-4568-82D6-4B8C41C141C6}" type="datetime1">
              <a:rPr lang="it-IT"/>
              <a:pPr>
                <a:defRPr/>
              </a:pPr>
              <a:t>24/10/2023</a:t>
            </a:fld>
            <a:endParaRPr lang="it-IT"/>
          </a:p>
        </p:txBody>
      </p:sp>
      <p:sp>
        <p:nvSpPr>
          <p:cNvPr id="7" name="Footer Placeholder 8">
            <a:extLst>
              <a:ext uri="{FF2B5EF4-FFF2-40B4-BE49-F238E27FC236}">
                <a16:creationId xmlns:a16="http://schemas.microsoft.com/office/drawing/2014/main" id="{D5E369C4-6F0A-432B-BD72-B5A029D1DB9F}"/>
              </a:ext>
            </a:extLst>
          </p:cNvPr>
          <p:cNvSpPr>
            <a:spLocks noGrp="1"/>
          </p:cNvSpPr>
          <p:nvPr>
            <p:ph type="ftr" sz="quarter" idx="11"/>
          </p:nvPr>
        </p:nvSpPr>
        <p:spPr>
          <a:xfrm>
            <a:off x="639763" y="6235700"/>
            <a:ext cx="3803650" cy="320675"/>
          </a:xfrm>
        </p:spPr>
        <p:txBody>
          <a:bodyPr>
            <a:normAutofit/>
          </a:bodyPr>
          <a:lstStyle>
            <a:lvl1pPr>
              <a:defRPr>
                <a:solidFill>
                  <a:srgbClr val="FFFFFF">
                    <a:alpha val="70000"/>
                  </a:srgbClr>
                </a:solidFill>
              </a:defRPr>
            </a:lvl1pPr>
          </a:lstStyle>
          <a:p>
            <a:pPr>
              <a:defRPr/>
            </a:pPr>
            <a:r>
              <a:rPr lang="it-IT"/>
              <a:t>K McLachlan</a:t>
            </a:r>
          </a:p>
        </p:txBody>
      </p:sp>
      <p:sp>
        <p:nvSpPr>
          <p:cNvPr id="8" name="Slide Number Placeholder 9">
            <a:extLst>
              <a:ext uri="{FF2B5EF4-FFF2-40B4-BE49-F238E27FC236}">
                <a16:creationId xmlns:a16="http://schemas.microsoft.com/office/drawing/2014/main" id="{81535889-DB22-4832-A536-5E3B28CBD0EF}"/>
              </a:ext>
            </a:extLst>
          </p:cNvPr>
          <p:cNvSpPr>
            <a:spLocks noGrp="1"/>
          </p:cNvSpPr>
          <p:nvPr>
            <p:ph type="sldNum" sz="quarter" idx="12"/>
          </p:nvPr>
        </p:nvSpPr>
        <p:spPr/>
        <p:txBody>
          <a:bodyPr/>
          <a:lstStyle>
            <a:lvl1pPr>
              <a:defRPr/>
            </a:lvl1pPr>
          </a:lstStyle>
          <a:p>
            <a:pPr>
              <a:defRPr/>
            </a:pPr>
            <a:fld id="{0BA7431B-50D6-4833-A41C-C6CB0C5E15A6}" type="slidenum">
              <a:rPr lang="it-IT" altLang="en-US"/>
              <a:pPr>
                <a:defRPr/>
              </a:pPr>
              <a:t>‹N›</a:t>
            </a:fld>
            <a:endParaRPr lang="it-IT" altLang="en-US"/>
          </a:p>
        </p:txBody>
      </p:sp>
    </p:spTree>
    <p:extLst>
      <p:ext uri="{BB962C8B-B14F-4D97-AF65-F5344CB8AC3E}">
        <p14:creationId xmlns:p14="http://schemas.microsoft.com/office/powerpoint/2010/main" val="4229812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731C7B-22DE-47D3-BF81-E70B4959597F}"/>
              </a:ext>
            </a:extLst>
          </p:cNvPr>
          <p:cNvSpPr>
            <a:spLocks noGrp="1"/>
          </p:cNvSpPr>
          <p:nvPr>
            <p:ph type="title"/>
          </p:nvPr>
        </p:nvSpPr>
        <p:spPr bwMode="black">
          <a:xfrm>
            <a:off x="1606550" y="965200"/>
            <a:ext cx="5937250" cy="118745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lo stile del titolo dello schema</a:t>
            </a:r>
            <a:endParaRPr lang="en-US" dirty="0"/>
          </a:p>
        </p:txBody>
      </p:sp>
      <p:sp>
        <p:nvSpPr>
          <p:cNvPr id="1027" name="Text Placeholder 2">
            <a:extLst>
              <a:ext uri="{FF2B5EF4-FFF2-40B4-BE49-F238E27FC236}">
                <a16:creationId xmlns:a16="http://schemas.microsoft.com/office/drawing/2014/main" id="{4B1C0E77-B315-4F32-8209-E07A668F3156}"/>
              </a:ext>
            </a:extLst>
          </p:cNvPr>
          <p:cNvSpPr>
            <a:spLocks noGrp="1" noChangeArrowheads="1"/>
          </p:cNvSpPr>
          <p:nvPr>
            <p:ph type="body" idx="1"/>
          </p:nvPr>
        </p:nvSpPr>
        <p:spPr bwMode="auto">
          <a:xfrm>
            <a:off x="1606550" y="2638425"/>
            <a:ext cx="5937250"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t-IT"/>
              <a:t>Edit Master text styles</a:t>
            </a:r>
          </a:p>
          <a:p>
            <a:pPr lvl="1"/>
            <a:r>
              <a:rPr lang="en-US" altLang="it-IT"/>
              <a:t>Second level</a:t>
            </a:r>
          </a:p>
          <a:p>
            <a:pPr lvl="2"/>
            <a:r>
              <a:rPr lang="en-US" altLang="it-IT"/>
              <a:t>Third level</a:t>
            </a:r>
          </a:p>
          <a:p>
            <a:pPr lvl="3"/>
            <a:r>
              <a:rPr lang="en-US" altLang="it-IT"/>
              <a:t>Fourth level</a:t>
            </a:r>
          </a:p>
          <a:p>
            <a:pPr lvl="4"/>
            <a:r>
              <a:rPr lang="en-US" altLang="it-IT"/>
              <a:t>Fifth level</a:t>
            </a:r>
          </a:p>
        </p:txBody>
      </p:sp>
      <p:sp>
        <p:nvSpPr>
          <p:cNvPr id="4" name="Date Placeholder 3">
            <a:extLst>
              <a:ext uri="{FF2B5EF4-FFF2-40B4-BE49-F238E27FC236}">
                <a16:creationId xmlns:a16="http://schemas.microsoft.com/office/drawing/2014/main" id="{DCA17E3D-801D-4C63-BD0C-55C2FCF75CA8}"/>
              </a:ext>
            </a:extLst>
          </p:cNvPr>
          <p:cNvSpPr>
            <a:spLocks noGrp="1"/>
          </p:cNvSpPr>
          <p:nvPr>
            <p:ph type="dt" sz="half" idx="2"/>
          </p:nvPr>
        </p:nvSpPr>
        <p:spPr>
          <a:xfrm>
            <a:off x="5978525" y="6238875"/>
            <a:ext cx="2065338" cy="323850"/>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tx1">
                    <a:alpha val="70000"/>
                  </a:schemeClr>
                </a:solidFill>
                <a:latin typeface="+mn-lt"/>
                <a:cs typeface="+mn-cs"/>
              </a:defRPr>
            </a:lvl1pPr>
          </a:lstStyle>
          <a:p>
            <a:pPr>
              <a:defRPr/>
            </a:pPr>
            <a:fld id="{1B838014-672E-4D5D-8480-F29D1A16C9CB}" type="datetime1">
              <a:rPr lang="it-IT"/>
              <a:pPr>
                <a:defRPr/>
              </a:pPr>
              <a:t>24/10/2023</a:t>
            </a:fld>
            <a:endParaRPr lang="it-IT"/>
          </a:p>
        </p:txBody>
      </p:sp>
      <p:sp>
        <p:nvSpPr>
          <p:cNvPr id="5" name="Footer Placeholder 4">
            <a:extLst>
              <a:ext uri="{FF2B5EF4-FFF2-40B4-BE49-F238E27FC236}">
                <a16:creationId xmlns:a16="http://schemas.microsoft.com/office/drawing/2014/main" id="{39351CB9-D56C-46EE-AA4F-557D1231BD52}"/>
              </a:ext>
            </a:extLst>
          </p:cNvPr>
          <p:cNvSpPr>
            <a:spLocks noGrp="1"/>
          </p:cNvSpPr>
          <p:nvPr>
            <p:ph type="ftr" sz="quarter" idx="3"/>
          </p:nvPr>
        </p:nvSpPr>
        <p:spPr>
          <a:xfrm>
            <a:off x="1101725" y="6235700"/>
            <a:ext cx="4557713" cy="32067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alpha val="70000"/>
                  </a:schemeClr>
                </a:solidFill>
                <a:latin typeface="+mn-lt"/>
                <a:cs typeface="+mn-cs"/>
              </a:defRPr>
            </a:lvl1pPr>
          </a:lstStyle>
          <a:p>
            <a:pPr>
              <a:defRPr/>
            </a:pPr>
            <a:r>
              <a:rPr lang="it-IT"/>
              <a:t>K McLachlan</a:t>
            </a:r>
          </a:p>
        </p:txBody>
      </p:sp>
      <p:sp>
        <p:nvSpPr>
          <p:cNvPr id="6" name="Slide Number Placeholder 5">
            <a:extLst>
              <a:ext uri="{FF2B5EF4-FFF2-40B4-BE49-F238E27FC236}">
                <a16:creationId xmlns:a16="http://schemas.microsoft.com/office/drawing/2014/main" id="{82EC2299-4F17-4013-A1CD-5D4DC8394FF2}"/>
              </a:ext>
            </a:extLst>
          </p:cNvPr>
          <p:cNvSpPr>
            <a:spLocks noGrp="1"/>
          </p:cNvSpPr>
          <p:nvPr>
            <p:ph type="sldNum" sz="quarter" idx="4"/>
          </p:nvPr>
        </p:nvSpPr>
        <p:spPr>
          <a:xfrm>
            <a:off x="8240713" y="6218238"/>
            <a:ext cx="365125" cy="365125"/>
          </a:xfrm>
          <a:prstGeom prst="ellipse">
            <a:avLst/>
          </a:prstGeom>
          <a:solidFill>
            <a:srgbClr val="1D1D1D">
              <a:alpha val="69804"/>
            </a:srgbClr>
          </a:solidFill>
        </p:spPr>
        <p:txBody>
          <a:bodyPr vert="horz" wrap="square" lIns="18288" tIns="45720" rIns="18288" bIns="45720" numCol="1" anchor="ctr" anchorCtr="0" compatLnSpc="1">
            <a:prstTxWarp prst="textNoShape">
              <a:avLst/>
            </a:prstTxWarp>
            <a:noAutofit/>
          </a:bodyPr>
          <a:lstStyle>
            <a:lvl1pPr algn="ctr" eaLnBrk="1" hangingPunct="1">
              <a:defRPr sz="1100">
                <a:solidFill>
                  <a:srgbClr val="FFFFFF"/>
                </a:solidFill>
              </a:defRPr>
            </a:lvl1pPr>
          </a:lstStyle>
          <a:p>
            <a:pPr>
              <a:defRPr/>
            </a:pPr>
            <a:fld id="{C4FDF23D-B551-4869-A5CA-A41E51C4C162}"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857" r:id="rId1"/>
    <p:sldLayoutId id="2147483850" r:id="rId2"/>
    <p:sldLayoutId id="2147483858" r:id="rId3"/>
    <p:sldLayoutId id="2147483851" r:id="rId4"/>
    <p:sldLayoutId id="2147483852" r:id="rId5"/>
    <p:sldLayoutId id="2147483853" r:id="rId6"/>
    <p:sldLayoutId id="2147483854" r:id="rId7"/>
    <p:sldLayoutId id="2147483859" r:id="rId8"/>
    <p:sldLayoutId id="2147483860" r:id="rId9"/>
    <p:sldLayoutId id="2147483855" r:id="rId10"/>
    <p:sldLayoutId id="2147483856" r:id="rId11"/>
  </p:sldLayoutIdLst>
  <p:hf hdr="0" ftr="0" dt="0"/>
  <p:txStyles>
    <p:titleStyle>
      <a:lvl1pPr algn="ctr" rtl="0" eaLnBrk="0" fontAlgn="base" hangingPunct="0">
        <a:lnSpc>
          <a:spcPct val="90000"/>
        </a:lnSpc>
        <a:spcBef>
          <a:spcPct val="0"/>
        </a:spcBef>
        <a:spcAft>
          <a:spcPct val="0"/>
        </a:spcAft>
        <a:defRPr sz="2600" kern="1200" cap="all" spc="200">
          <a:solidFill>
            <a:srgbClr val="262626"/>
          </a:solidFill>
          <a:latin typeface="+mj-lt"/>
          <a:ea typeface="+mj-ea"/>
          <a:cs typeface="+mj-cs"/>
        </a:defRPr>
      </a:lvl1pPr>
      <a:lvl2pPr algn="ctr" rtl="0" eaLnBrk="0" fontAlgn="base" hangingPunct="0">
        <a:lnSpc>
          <a:spcPct val="90000"/>
        </a:lnSpc>
        <a:spcBef>
          <a:spcPct val="0"/>
        </a:spcBef>
        <a:spcAft>
          <a:spcPct val="0"/>
        </a:spcAft>
        <a:defRPr sz="2600">
          <a:solidFill>
            <a:srgbClr val="262626"/>
          </a:solidFill>
          <a:latin typeface="Gill Sans MT" pitchFamily="34" charset="0"/>
        </a:defRPr>
      </a:lvl2pPr>
      <a:lvl3pPr algn="ctr" rtl="0" eaLnBrk="0" fontAlgn="base" hangingPunct="0">
        <a:lnSpc>
          <a:spcPct val="90000"/>
        </a:lnSpc>
        <a:spcBef>
          <a:spcPct val="0"/>
        </a:spcBef>
        <a:spcAft>
          <a:spcPct val="0"/>
        </a:spcAft>
        <a:defRPr sz="2600">
          <a:solidFill>
            <a:srgbClr val="262626"/>
          </a:solidFill>
          <a:latin typeface="Gill Sans MT" pitchFamily="34" charset="0"/>
        </a:defRPr>
      </a:lvl3pPr>
      <a:lvl4pPr algn="ctr" rtl="0" eaLnBrk="0" fontAlgn="base" hangingPunct="0">
        <a:lnSpc>
          <a:spcPct val="90000"/>
        </a:lnSpc>
        <a:spcBef>
          <a:spcPct val="0"/>
        </a:spcBef>
        <a:spcAft>
          <a:spcPct val="0"/>
        </a:spcAft>
        <a:defRPr sz="2600">
          <a:solidFill>
            <a:srgbClr val="262626"/>
          </a:solidFill>
          <a:latin typeface="Gill Sans MT" pitchFamily="34" charset="0"/>
        </a:defRPr>
      </a:lvl4pPr>
      <a:lvl5pPr algn="ctr" rtl="0" eaLnBrk="0" fontAlgn="base" hangingPunct="0">
        <a:lnSpc>
          <a:spcPct val="90000"/>
        </a:lnSpc>
        <a:spcBef>
          <a:spcPct val="0"/>
        </a:spcBef>
        <a:spcAft>
          <a:spcPct val="0"/>
        </a:spcAft>
        <a:defRPr sz="2600">
          <a:solidFill>
            <a:srgbClr val="262626"/>
          </a:solidFill>
          <a:latin typeface="Gill Sans MT" pitchFamily="34" charset="0"/>
        </a:defRPr>
      </a:lvl5pPr>
      <a:lvl6pPr marL="457200" algn="ctr" rtl="0" fontAlgn="base">
        <a:lnSpc>
          <a:spcPct val="90000"/>
        </a:lnSpc>
        <a:spcBef>
          <a:spcPct val="0"/>
        </a:spcBef>
        <a:spcAft>
          <a:spcPct val="0"/>
        </a:spcAft>
        <a:defRPr sz="2600">
          <a:solidFill>
            <a:srgbClr val="262626"/>
          </a:solidFill>
          <a:latin typeface="Gill Sans MT" pitchFamily="34" charset="0"/>
        </a:defRPr>
      </a:lvl6pPr>
      <a:lvl7pPr marL="914400" algn="ctr" rtl="0" fontAlgn="base">
        <a:lnSpc>
          <a:spcPct val="90000"/>
        </a:lnSpc>
        <a:spcBef>
          <a:spcPct val="0"/>
        </a:spcBef>
        <a:spcAft>
          <a:spcPct val="0"/>
        </a:spcAft>
        <a:defRPr sz="2600">
          <a:solidFill>
            <a:srgbClr val="262626"/>
          </a:solidFill>
          <a:latin typeface="Gill Sans MT" pitchFamily="34" charset="0"/>
        </a:defRPr>
      </a:lvl7pPr>
      <a:lvl8pPr marL="1371600" algn="ctr" rtl="0" fontAlgn="base">
        <a:lnSpc>
          <a:spcPct val="90000"/>
        </a:lnSpc>
        <a:spcBef>
          <a:spcPct val="0"/>
        </a:spcBef>
        <a:spcAft>
          <a:spcPct val="0"/>
        </a:spcAft>
        <a:defRPr sz="2600">
          <a:solidFill>
            <a:srgbClr val="262626"/>
          </a:solidFill>
          <a:latin typeface="Gill Sans MT" pitchFamily="34" charset="0"/>
        </a:defRPr>
      </a:lvl8pPr>
      <a:lvl9pPr marL="1828800" algn="ctr" rtl="0" fontAlgn="base">
        <a:lnSpc>
          <a:spcPct val="90000"/>
        </a:lnSpc>
        <a:spcBef>
          <a:spcPct val="0"/>
        </a:spcBef>
        <a:spcAft>
          <a:spcPct val="0"/>
        </a:spcAft>
        <a:defRPr sz="2600">
          <a:solidFill>
            <a:srgbClr val="262626"/>
          </a:solidFill>
          <a:latin typeface="Gill Sans MT" pitchFamily="34" charset="0"/>
        </a:defRPr>
      </a:lvl9pPr>
    </p:titleStyle>
    <p:bodyStyle>
      <a:lvl1pPr marL="228600" indent="-228600" algn="l" rtl="0" eaLnBrk="0" fontAlgn="base" hangingPunct="0">
        <a:spcBef>
          <a:spcPts val="1000"/>
        </a:spcBef>
        <a:spcAft>
          <a:spcPct val="0"/>
        </a:spcAft>
        <a:buClr>
          <a:schemeClr val="accent2"/>
        </a:buClr>
        <a:buFont typeface="Arial" panose="020B0604020202020204" pitchFamily="34" charset="0"/>
        <a:buChar char="•"/>
        <a:defRPr kern="1200">
          <a:solidFill>
            <a:srgbClr val="262626"/>
          </a:solidFill>
          <a:latin typeface="+mn-lt"/>
          <a:ea typeface="+mn-ea"/>
          <a:cs typeface="+mn-cs"/>
        </a:defRPr>
      </a:lvl1pPr>
      <a:lvl2pPr marL="4572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2pPr>
      <a:lvl3pPr marL="6858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3pPr>
      <a:lvl4pPr marL="9144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4pPr>
      <a:lvl5pPr marL="1143000" indent="-228600" algn="l" rtl="0" eaLnBrk="0" fontAlgn="base" hangingPunct="0">
        <a:spcBef>
          <a:spcPts val="1000"/>
        </a:spcBef>
        <a:spcAft>
          <a:spcPct val="0"/>
        </a:spcAft>
        <a:buClr>
          <a:schemeClr val="accent2"/>
        </a:buClr>
        <a:buFont typeface="Arial" panose="020B0604020202020204" pitchFamily="34" charset="0"/>
        <a:buChar char="•"/>
        <a:defRPr sz="1600" kern="1200">
          <a:solidFill>
            <a:srgbClr val="262626"/>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8198" name="Picture 8197" descr="Close-up of open book against blurred bookshelf background">
            <a:extLst>
              <a:ext uri="{FF2B5EF4-FFF2-40B4-BE49-F238E27FC236}">
                <a16:creationId xmlns:a16="http://schemas.microsoft.com/office/drawing/2014/main" id="{94DEF3A9-2B56-48F5-8D3C-CECD0FD1538B}"/>
              </a:ext>
            </a:extLst>
          </p:cNvPr>
          <p:cNvPicPr>
            <a:picLocks noChangeAspect="1"/>
          </p:cNvPicPr>
          <p:nvPr/>
        </p:nvPicPr>
        <p:blipFill rotWithShape="1">
          <a:blip r:embed="rId2">
            <a:duotone>
              <a:schemeClr val="accent2">
                <a:shade val="45000"/>
                <a:satMod val="135000"/>
              </a:schemeClr>
              <a:prstClr val="white"/>
            </a:duotone>
            <a:alphaModFix amt="50000"/>
          </a:blip>
          <a:srcRect l="11000" r="-1" b="-1"/>
          <a:stretch/>
        </p:blipFill>
        <p:spPr>
          <a:xfrm>
            <a:off x="20" y="10"/>
            <a:ext cx="9143980" cy="6857990"/>
          </a:xfrm>
          <a:prstGeom prst="rect">
            <a:avLst/>
          </a:prstGeom>
        </p:spPr>
      </p:pic>
      <p:sp>
        <p:nvSpPr>
          <p:cNvPr id="2050" name="Titolo 1">
            <a:extLst>
              <a:ext uri="{FF2B5EF4-FFF2-40B4-BE49-F238E27FC236}">
                <a16:creationId xmlns:a16="http://schemas.microsoft.com/office/drawing/2014/main" id="{7BB92528-4BE0-4E05-BDE2-1345CDCA4ABB}"/>
              </a:ext>
            </a:extLst>
          </p:cNvPr>
          <p:cNvSpPr>
            <a:spLocks noGrp="1"/>
          </p:cNvSpPr>
          <p:nvPr>
            <p:ph type="ctrTitle"/>
          </p:nvPr>
        </p:nvSpPr>
        <p:spPr>
          <a:xfrm>
            <a:off x="1200150" y="2386744"/>
            <a:ext cx="6743700" cy="1645920"/>
          </a:xfrm>
        </p:spPr>
        <p:txBody>
          <a:bodyPr>
            <a:normAutofit/>
          </a:bodyPr>
          <a:lstStyle/>
          <a:p>
            <a:pPr eaLnBrk="1" fontAlgn="auto" hangingPunct="1">
              <a:spcAft>
                <a:spcPts val="0"/>
              </a:spcAft>
              <a:defRPr/>
            </a:pPr>
            <a:r>
              <a:rPr lang="it-IT" altLang="en-US">
                <a:latin typeface="Times New Roman" panose="02020603050405020304" pitchFamily="18" charset="0"/>
                <a:cs typeface="Times New Roman" panose="02020603050405020304" pitchFamily="18" charset="0"/>
              </a:rPr>
              <a:t>Reading and Writing</a:t>
            </a:r>
          </a:p>
        </p:txBody>
      </p:sp>
      <p:sp>
        <p:nvSpPr>
          <p:cNvPr id="8195" name="Sottotitolo 2">
            <a:extLst>
              <a:ext uri="{FF2B5EF4-FFF2-40B4-BE49-F238E27FC236}">
                <a16:creationId xmlns:a16="http://schemas.microsoft.com/office/drawing/2014/main" id="{B2B6C770-6E4C-4F31-984B-48A4A08C8473}"/>
              </a:ext>
            </a:extLst>
          </p:cNvPr>
          <p:cNvSpPr>
            <a:spLocks noGrp="1" noChangeArrowheads="1"/>
          </p:cNvSpPr>
          <p:nvPr>
            <p:ph type="subTitle" idx="1"/>
          </p:nvPr>
        </p:nvSpPr>
        <p:spPr>
          <a:xfrm>
            <a:off x="2021395" y="4352544"/>
            <a:ext cx="5101209" cy="1239894"/>
          </a:xfrm>
        </p:spPr>
        <p:txBody>
          <a:bodyPr>
            <a:normAutofit/>
          </a:bodyPr>
          <a:lstStyle/>
          <a:p>
            <a:pPr eaLnBrk="1" hangingPunct="1"/>
            <a:r>
              <a:rPr lang="it-IT" altLang="en-US" b="1">
                <a:solidFill>
                  <a:schemeClr val="tx1">
                    <a:lumMod val="85000"/>
                    <a:lumOff val="15000"/>
                  </a:schemeClr>
                </a:solidFill>
                <a:latin typeface="Times New Roman" panose="02020603050405020304" pitchFamily="18" charset="0"/>
                <a:cs typeface="Times New Roman" panose="02020603050405020304" pitchFamily="18" charset="0"/>
              </a:rPr>
              <a:t>Semester 1 Lesson 5 </a:t>
            </a:r>
          </a:p>
          <a:p>
            <a:pPr eaLnBrk="1" hangingPunct="1"/>
            <a:r>
              <a:rPr lang="it-IT" altLang="en-US" b="1">
                <a:solidFill>
                  <a:schemeClr val="tx1">
                    <a:lumMod val="85000"/>
                    <a:lumOff val="15000"/>
                  </a:schemeClr>
                </a:solidFill>
                <a:latin typeface="Times New Roman" panose="02020603050405020304" pitchFamily="18" charset="0"/>
                <a:cs typeface="Times New Roman" panose="02020603050405020304" pitchFamily="18" charset="0"/>
              </a:rPr>
              <a:t>2023/2024</a:t>
            </a:r>
          </a:p>
        </p:txBody>
      </p:sp>
      <p:sp>
        <p:nvSpPr>
          <p:cNvPr id="8196" name="Segnaposto numero diapositiva 3">
            <a:extLst>
              <a:ext uri="{FF2B5EF4-FFF2-40B4-BE49-F238E27FC236}">
                <a16:creationId xmlns:a16="http://schemas.microsoft.com/office/drawing/2014/main" id="{02D35F10-C44D-4FB7-9436-BF45FAC886AD}"/>
              </a:ext>
            </a:extLst>
          </p:cNvPr>
          <p:cNvSpPr>
            <a:spLocks noGrp="1" noChangeArrowheads="1"/>
          </p:cNvSpPr>
          <p:nvPr>
            <p:ph type="sldNum" sz="quarter" idx="12"/>
          </p:nvPr>
        </p:nvSpPr>
        <p:spPr bwMode="auto">
          <a:xfrm>
            <a:off x="8069191" y="6217920"/>
            <a:ext cx="274320" cy="365760"/>
          </a:xfrm>
          <a:extLst>
            <a:ext uri="{91240B29-F687-4F45-9708-019B960494DF}">
              <a14:hiddenLine xmlns:a14="http://schemas.microsoft.com/office/drawing/2010/main" w="9525">
                <a:solidFill>
                  <a:srgbClr val="000000"/>
                </a:solidFill>
                <a:round/>
                <a:headEnd/>
                <a:tailEnd/>
              </a14:hiddenLine>
            </a:ext>
          </a:extLst>
        </p:spPr>
        <p:txBody>
          <a:bodyPr>
            <a:normAutofit/>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lnSpc>
                <a:spcPct val="90000"/>
              </a:lnSpc>
              <a:spcBef>
                <a:spcPct val="0"/>
              </a:spcBef>
              <a:spcAft>
                <a:spcPts val="600"/>
              </a:spcAft>
              <a:buClrTx/>
              <a:buFontTx/>
              <a:buNone/>
            </a:pPr>
            <a:fld id="{D1BAE7F9-1860-48B1-B0F5-B0B0B76C0B4B}" type="slidenum">
              <a:rPr lang="it-IT" altLang="en-US" smtClean="0">
                <a:latin typeface="Calibri" panose="020F0502020204030204" pitchFamily="34" charset="0"/>
              </a:rPr>
              <a:pPr>
                <a:lnSpc>
                  <a:spcPct val="90000"/>
                </a:lnSpc>
                <a:spcBef>
                  <a:spcPct val="0"/>
                </a:spcBef>
                <a:spcAft>
                  <a:spcPts val="600"/>
                </a:spcAft>
                <a:buClrTx/>
                <a:buFontTx/>
                <a:buNone/>
              </a:pPr>
              <a:t>1</a:t>
            </a:fld>
            <a:endParaRPr lang="it-IT" altLang="en-US">
              <a:latin typeface="Calibri" panose="020F0502020204030204"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4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400"/>
                                        <p:tgtEl>
                                          <p:spTgt spid="8195">
                                            <p:txEl>
                                              <p:pRg st="1" end="1"/>
                                            </p:txEl>
                                          </p:spTgt>
                                        </p:tgtEl>
                                      </p:cBhvr>
                                    </p:animEffect>
                                  </p:childTnLst>
                                </p:cTn>
                              </p:par>
                              <p:par>
                                <p:cTn id="13" presetID="10" presetClass="entr" presetSubtype="0" fill="hold" grpId="0" nodeType="withEffect">
                                  <p:stCondLst>
                                    <p:cond delay="1000"/>
                                  </p:stCondLst>
                                  <p:iterate type="lt">
                                    <p:tmPct val="10000"/>
                                  </p:iterate>
                                  <p:childTnLst>
                                    <p:set>
                                      <p:cBhvr>
                                        <p:cTn id="14" dur="1" fill="hold">
                                          <p:stCondLst>
                                            <p:cond delay="0"/>
                                          </p:stCondLst>
                                        </p:cTn>
                                        <p:tgtEl>
                                          <p:spTgt spid="2050"/>
                                        </p:tgtEl>
                                        <p:attrNameLst>
                                          <p:attrName>style.visibility</p:attrName>
                                        </p:attrNameLst>
                                      </p:cBhvr>
                                      <p:to>
                                        <p:strVal val="visible"/>
                                      </p:to>
                                    </p:set>
                                    <p:animEffect transition="in" filter="fade">
                                      <p:cBhvr>
                                        <p:cTn id="15" dur="4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P spid="819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F3C79D-2780-47C4-88FA-229BF7F095A5}"/>
              </a:ext>
            </a:extLst>
          </p:cNvPr>
          <p:cNvSpPr>
            <a:spLocks noGrp="1"/>
          </p:cNvSpPr>
          <p:nvPr>
            <p:ph type="title"/>
          </p:nvPr>
        </p:nvSpPr>
        <p:spPr>
          <a:xfrm>
            <a:off x="611561" y="692696"/>
            <a:ext cx="3744416" cy="1877437"/>
          </a:xfrm>
        </p:spPr>
        <p:txBody>
          <a:bodyPr vert="horz" lIns="274320" tIns="182880" rIns="274320" bIns="182880" rtlCol="0" anchor="ctr" anchorCtr="1">
            <a:normAutofit/>
          </a:bodyPr>
          <a:lstStyle/>
          <a:p>
            <a:pPr eaLnBrk="1" fontAlgn="auto" hangingPunct="1">
              <a:spcAft>
                <a:spcPts val="0"/>
              </a:spcAft>
              <a:defRPr/>
            </a:pPr>
            <a:r>
              <a:rPr lang="en-US" sz="2800" kern="1200" cap="all" spc="200" baseline="0" dirty="0">
                <a:solidFill>
                  <a:srgbClr val="262626"/>
                </a:solidFill>
                <a:latin typeface="+mj-lt"/>
                <a:ea typeface="+mj-ea"/>
                <a:cs typeface="+mj-cs"/>
              </a:rPr>
              <a:t>Questioning numbers and statistics</a:t>
            </a:r>
          </a:p>
        </p:txBody>
      </p:sp>
      <p:sp>
        <p:nvSpPr>
          <p:cNvPr id="19465" name="Rectangle 19464">
            <a:extLst>
              <a:ext uri="{FF2B5EF4-FFF2-40B4-BE49-F238E27FC236}">
                <a16:creationId xmlns:a16="http://schemas.microsoft.com/office/drawing/2014/main" id="{165040EF-32B8-46F3-823C-6BA3A49A77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2" y="0"/>
            <a:ext cx="3493008" cy="6858000"/>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9" name="Segnaposto testo 2">
            <a:extLst>
              <a:ext uri="{FF2B5EF4-FFF2-40B4-BE49-F238E27FC236}">
                <a16:creationId xmlns:a16="http://schemas.microsoft.com/office/drawing/2014/main" id="{1534395F-E00A-430A-BD3E-BBC1A40707F5}"/>
              </a:ext>
            </a:extLst>
          </p:cNvPr>
          <p:cNvSpPr>
            <a:spLocks noGrp="1" noChangeArrowheads="1"/>
          </p:cNvSpPr>
          <p:nvPr>
            <p:ph type="body" idx="1"/>
          </p:nvPr>
        </p:nvSpPr>
        <p:spPr>
          <a:xfrm>
            <a:off x="5514392" y="2173266"/>
            <a:ext cx="3738128" cy="2511468"/>
          </a:xfrm>
        </p:spPr>
        <p:txBody>
          <a:bodyPr vert="horz" lIns="91440" tIns="45720" rIns="91440" bIns="45720" rtlCol="0" anchor="ctr">
            <a:normAutofit/>
          </a:bodyPr>
          <a:lstStyle/>
          <a:p>
            <a:pPr algn="ctr" eaLnBrk="1" hangingPunct="1">
              <a:lnSpc>
                <a:spcPct val="90000"/>
              </a:lnSpc>
            </a:pPr>
            <a:r>
              <a:rPr lang="en-US" altLang="it-IT" sz="2000" dirty="0">
                <a:solidFill>
                  <a:schemeClr val="bg1">
                    <a:lumMod val="75000"/>
                    <a:lumOff val="25000"/>
                  </a:schemeClr>
                </a:solidFill>
              </a:rPr>
              <a:t>A recent study conducted by games publisher </a:t>
            </a:r>
            <a:r>
              <a:rPr lang="en-US" altLang="it-IT" sz="2000" dirty="0" err="1">
                <a:solidFill>
                  <a:schemeClr val="bg1">
                    <a:lumMod val="75000"/>
                    <a:lumOff val="25000"/>
                  </a:schemeClr>
                </a:solidFill>
              </a:rPr>
              <a:t>Laki</a:t>
            </a:r>
            <a:r>
              <a:rPr lang="en-US" altLang="it-IT" sz="2000" dirty="0">
                <a:solidFill>
                  <a:schemeClr val="bg1">
                    <a:lumMod val="75000"/>
                    <a:lumOff val="25000"/>
                  </a:schemeClr>
                </a:solidFill>
              </a:rPr>
              <a:t> Tech, found that 19 out of the 20 gamers asked thought that gaming played a positive role in their lives</a:t>
            </a:r>
          </a:p>
        </p:txBody>
      </p:sp>
      <p:sp>
        <p:nvSpPr>
          <p:cNvPr id="19460" name="Segnaposto numero diapositiva 3">
            <a:extLst>
              <a:ext uri="{FF2B5EF4-FFF2-40B4-BE49-F238E27FC236}">
                <a16:creationId xmlns:a16="http://schemas.microsoft.com/office/drawing/2014/main" id="{C6681003-3291-46A9-AD03-1F60A7AD340B}"/>
              </a:ext>
            </a:extLst>
          </p:cNvPr>
          <p:cNvSpPr>
            <a:spLocks noGrp="1" noChangeArrowheads="1"/>
          </p:cNvSpPr>
          <p:nvPr>
            <p:ph type="sldNum" sz="quarter" idx="12"/>
          </p:nvPr>
        </p:nvSpPr>
        <p:spPr bwMode="auto">
          <a:xfrm>
            <a:off x="8069191" y="6217920"/>
            <a:ext cx="274320" cy="365760"/>
          </a:xfrm>
          <a:extLst>
            <a:ext uri="{91240B29-F687-4F45-9708-019B960494DF}">
              <a14:hiddenLine xmlns:a14="http://schemas.microsoft.com/office/drawing/2010/main" w="9525">
                <a:solidFill>
                  <a:srgbClr val="000000"/>
                </a:solidFill>
                <a:round/>
                <a:headEnd/>
                <a:tailEnd/>
              </a14:hiddenLine>
            </a:ext>
          </a:extLst>
        </p:spPr>
        <p:txBody>
          <a:bodyPr vert="horz" lIns="18288" tIns="45720" rIns="18288" bIns="45720" rtlCol="0" anchor="ctr">
            <a:normAutofit/>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lnSpc>
                <a:spcPct val="90000"/>
              </a:lnSpc>
              <a:spcBef>
                <a:spcPct val="0"/>
              </a:spcBef>
              <a:spcAft>
                <a:spcPts val="600"/>
              </a:spcAft>
              <a:buClrTx/>
              <a:buFontTx/>
              <a:buNone/>
            </a:pPr>
            <a:fld id="{BC5FB872-E6C0-45D5-85A9-98AA2A8319F9}" type="slidenum">
              <a:rPr lang="en-US" altLang="en-US" kern="1200" spc="0" baseline="0" dirty="0">
                <a:solidFill>
                  <a:srgbClr val="FFFFFF"/>
                </a:solidFill>
                <a:latin typeface="+mn-lt"/>
                <a:ea typeface="+mn-ea"/>
                <a:cs typeface="+mn-cs"/>
              </a:rPr>
              <a:pPr>
                <a:lnSpc>
                  <a:spcPct val="90000"/>
                </a:lnSpc>
                <a:spcBef>
                  <a:spcPct val="0"/>
                </a:spcBef>
                <a:spcAft>
                  <a:spcPts val="600"/>
                </a:spcAft>
                <a:buClrTx/>
                <a:buFontTx/>
                <a:buNone/>
              </a:pPr>
              <a:t>10</a:t>
            </a:fld>
            <a:endParaRPr lang="en-US" altLang="en-US" kern="1200" spc="0" baseline="0" dirty="0">
              <a:solidFill>
                <a:srgbClr val="FFFFFF"/>
              </a:solidFill>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3E9A752-ECED-4CBB-8890-570E6EBC2A71}"/>
              </a:ext>
            </a:extLst>
          </p:cNvPr>
          <p:cNvSpPr>
            <a:spLocks noGrp="1"/>
          </p:cNvSpPr>
          <p:nvPr>
            <p:ph type="title"/>
          </p:nvPr>
        </p:nvSpPr>
        <p:spPr>
          <a:xfrm>
            <a:off x="1673352" y="467418"/>
            <a:ext cx="5797296" cy="1188720"/>
          </a:xfrm>
          <a:solidFill>
            <a:srgbClr val="FFFFFF"/>
          </a:solidFill>
        </p:spPr>
        <p:txBody>
          <a:bodyPr vert="horz" lIns="182880" tIns="182880" rIns="182880" bIns="182880" rtlCol="0" anchor="ctr">
            <a:normAutofit/>
          </a:bodyPr>
          <a:lstStyle/>
          <a:p>
            <a:pPr eaLnBrk="1" hangingPunct="1">
              <a:defRPr/>
            </a:pPr>
            <a:r>
              <a:rPr lang="en-US" sz="2400" kern="1200" cap="all" spc="200" baseline="0" dirty="0">
                <a:solidFill>
                  <a:srgbClr val="262626"/>
                </a:solidFill>
                <a:latin typeface="+mj-lt"/>
                <a:ea typeface="+mj-ea"/>
                <a:cs typeface="+mj-cs"/>
              </a:rPr>
              <a:t>What to consider regarding numbers and statistics</a:t>
            </a:r>
          </a:p>
        </p:txBody>
      </p:sp>
      <p:sp>
        <p:nvSpPr>
          <p:cNvPr id="20484" name="CasellaDiTesto 3">
            <a:extLst>
              <a:ext uri="{FF2B5EF4-FFF2-40B4-BE49-F238E27FC236}">
                <a16:creationId xmlns:a16="http://schemas.microsoft.com/office/drawing/2014/main" id="{2D0A327F-5475-4618-A44E-6062AFC67F35}"/>
              </a:ext>
            </a:extLst>
          </p:cNvPr>
          <p:cNvSpPr txBox="1">
            <a:spLocks noChangeArrowheads="1"/>
          </p:cNvSpPr>
          <p:nvPr/>
        </p:nvSpPr>
        <p:spPr bwMode="auto">
          <a:xfrm>
            <a:off x="1279546" y="2291262"/>
            <a:ext cx="6584634" cy="287925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342900" indent="-342900">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indent="-228600" defTabSz="914400" eaLnBrk="1" hangingPunct="1"/>
            <a:r>
              <a:rPr lang="en-US" altLang="it-IT">
                <a:solidFill>
                  <a:srgbClr val="404040"/>
                </a:solidFill>
                <a:latin typeface="+mn-lt"/>
                <a:cs typeface="+mn-cs"/>
              </a:rPr>
              <a:t>What is being measured?</a:t>
            </a:r>
          </a:p>
          <a:p>
            <a:pPr indent="-228600" defTabSz="914400" eaLnBrk="1" hangingPunct="1"/>
            <a:r>
              <a:rPr lang="en-US" altLang="it-IT">
                <a:solidFill>
                  <a:srgbClr val="404040"/>
                </a:solidFill>
                <a:latin typeface="+mn-lt"/>
                <a:cs typeface="+mn-cs"/>
              </a:rPr>
              <a:t>How were they collected? Any mistakes or inaccuracies?</a:t>
            </a:r>
          </a:p>
          <a:p>
            <a:pPr indent="-228600" defTabSz="914400" eaLnBrk="1" hangingPunct="1"/>
            <a:r>
              <a:rPr lang="en-US" altLang="it-IT">
                <a:solidFill>
                  <a:srgbClr val="404040"/>
                </a:solidFill>
                <a:latin typeface="+mn-lt"/>
                <a:cs typeface="+mn-cs"/>
              </a:rPr>
              <a:t>Who collected them and why?</a:t>
            </a:r>
          </a:p>
          <a:p>
            <a:pPr indent="-228600" defTabSz="914400" eaLnBrk="1" hangingPunct="1"/>
            <a:r>
              <a:rPr lang="en-US" altLang="it-IT">
                <a:solidFill>
                  <a:srgbClr val="404040"/>
                </a:solidFill>
                <a:latin typeface="+mn-lt"/>
                <a:cs typeface="+mn-cs"/>
              </a:rPr>
              <a:t>Are they representative? Up-to-date? Do they refer to a particular group or circumstances?</a:t>
            </a:r>
          </a:p>
          <a:p>
            <a:pPr indent="-228600" defTabSz="914400" eaLnBrk="1" hangingPunct="1"/>
            <a:r>
              <a:rPr lang="en-US" altLang="it-IT">
                <a:solidFill>
                  <a:srgbClr val="404040"/>
                </a:solidFill>
                <a:latin typeface="+mn-lt"/>
                <a:cs typeface="+mn-cs"/>
              </a:rPr>
              <a:t>Anything else?</a:t>
            </a:r>
          </a:p>
        </p:txBody>
      </p:sp>
      <p:sp>
        <p:nvSpPr>
          <p:cNvPr id="20483" name="Segnaposto numero diapositiva 2">
            <a:extLst>
              <a:ext uri="{FF2B5EF4-FFF2-40B4-BE49-F238E27FC236}">
                <a16:creationId xmlns:a16="http://schemas.microsoft.com/office/drawing/2014/main" id="{0F90926D-05F8-46F9-9203-67301F0FC81B}"/>
              </a:ext>
            </a:extLst>
          </p:cNvPr>
          <p:cNvSpPr>
            <a:spLocks noGrp="1"/>
          </p:cNvSpPr>
          <p:nvPr>
            <p:ph type="sldNum" sz="quarter" idx="12"/>
          </p:nvPr>
        </p:nvSpPr>
        <p:spPr bwMode="auto">
          <a:xfrm>
            <a:off x="8069191" y="6217920"/>
            <a:ext cx="274320" cy="365760"/>
          </a:xfrm>
          <a:extLst>
            <a:ext uri="{91240B29-F687-4F45-9708-019B960494DF}">
              <a14:hiddenLine xmlns:a14="http://schemas.microsoft.com/office/drawing/2010/main" w="9525">
                <a:solidFill>
                  <a:srgbClr val="000000"/>
                </a:solidFill>
                <a:round/>
                <a:headEnd/>
                <a:tailEnd/>
              </a14:hiddenLine>
            </a:ext>
          </a:extLst>
        </p:spPr>
        <p:txBody>
          <a:bodyPr vert="horz" lIns="18288" tIns="45720" rIns="18288" bIns="45720" rtlCol="0" anchor="ctr">
            <a:normAutofit/>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lnSpc>
                <a:spcPct val="90000"/>
              </a:lnSpc>
              <a:spcBef>
                <a:spcPct val="0"/>
              </a:spcBef>
              <a:spcAft>
                <a:spcPts val="600"/>
              </a:spcAft>
              <a:buClrTx/>
              <a:buFontTx/>
              <a:buNone/>
            </a:pPr>
            <a:fld id="{41F984C0-99A5-4B1D-B8FF-E8FA6D6AF716}" type="slidenum">
              <a:rPr lang="en-US" altLang="en-US" kern="1200" spc="0" baseline="0" dirty="0">
                <a:solidFill>
                  <a:srgbClr val="FFFFFF"/>
                </a:solidFill>
                <a:latin typeface="+mn-lt"/>
                <a:ea typeface="+mn-ea"/>
                <a:cs typeface="+mn-cs"/>
              </a:rPr>
              <a:pPr>
                <a:lnSpc>
                  <a:spcPct val="90000"/>
                </a:lnSpc>
                <a:spcBef>
                  <a:spcPct val="0"/>
                </a:spcBef>
                <a:spcAft>
                  <a:spcPts val="600"/>
                </a:spcAft>
                <a:buClrTx/>
                <a:buFontTx/>
                <a:buNone/>
              </a:pPr>
              <a:t>11</a:t>
            </a:fld>
            <a:endParaRPr lang="en-US" altLang="en-US" kern="1200" spc="0" baseline="0" dirty="0">
              <a:solidFill>
                <a:srgbClr val="FFFFFF"/>
              </a:solidFill>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0" name="Titolo 1">
            <a:extLst>
              <a:ext uri="{FF2B5EF4-FFF2-40B4-BE49-F238E27FC236}">
                <a16:creationId xmlns:a16="http://schemas.microsoft.com/office/drawing/2014/main" id="{91380C3E-1BE2-4F15-88CA-DEEF4CAC3B6C}"/>
              </a:ext>
            </a:extLst>
          </p:cNvPr>
          <p:cNvSpPr>
            <a:spLocks noGrp="1"/>
          </p:cNvSpPr>
          <p:nvPr>
            <p:ph type="title"/>
          </p:nvPr>
        </p:nvSpPr>
        <p:spPr>
          <a:xfrm>
            <a:off x="1673352" y="467418"/>
            <a:ext cx="5797296" cy="1188720"/>
          </a:xfrm>
          <a:solidFill>
            <a:srgbClr val="FFFFFF"/>
          </a:solidFill>
        </p:spPr>
        <p:txBody>
          <a:bodyPr>
            <a:normAutofit fontScale="90000"/>
          </a:bodyPr>
          <a:lstStyle/>
          <a:p>
            <a:pPr eaLnBrk="1" fontAlgn="auto" hangingPunct="1">
              <a:spcAft>
                <a:spcPts val="0"/>
              </a:spcAft>
              <a:defRPr/>
            </a:pPr>
            <a:r>
              <a:rPr lang="it-IT" altLang="en-US" dirty="0" err="1">
                <a:latin typeface="Times New Roman" panose="02020603050405020304" pitchFamily="18" charset="0"/>
                <a:cs typeface="Times New Roman" panose="02020603050405020304" pitchFamily="18" charset="0"/>
              </a:rPr>
              <a:t>Homework</a:t>
            </a:r>
            <a:r>
              <a:rPr lang="it-IT" altLang="en-US" dirty="0">
                <a:latin typeface="Times New Roman" panose="02020603050405020304" pitchFamily="18" charset="0"/>
                <a:cs typeface="Times New Roman" panose="02020603050405020304" pitchFamily="18" charset="0"/>
              </a:rPr>
              <a:t> for </a:t>
            </a:r>
            <a:r>
              <a:rPr lang="it-IT" altLang="en-US" dirty="0" err="1">
                <a:latin typeface="Times New Roman" panose="02020603050405020304" pitchFamily="18" charset="0"/>
                <a:cs typeface="Times New Roman" panose="02020603050405020304" pitchFamily="18" charset="0"/>
              </a:rPr>
              <a:t>lesson</a:t>
            </a:r>
            <a:r>
              <a:rPr lang="it-IT" altLang="en-US" dirty="0">
                <a:latin typeface="Times New Roman" panose="02020603050405020304" pitchFamily="18" charset="0"/>
                <a:cs typeface="Times New Roman" panose="02020603050405020304" pitchFamily="18" charset="0"/>
              </a:rPr>
              <a:t> 6</a:t>
            </a:r>
            <a:br>
              <a:rPr lang="it-IT" altLang="en-US" dirty="0">
                <a:latin typeface="Times New Roman" panose="02020603050405020304" pitchFamily="18" charset="0"/>
                <a:cs typeface="Times New Roman" panose="02020603050405020304" pitchFamily="18" charset="0"/>
              </a:rPr>
            </a:br>
            <a:br>
              <a:rPr lang="it-IT" altLang="en-US" dirty="0">
                <a:latin typeface="Times New Roman" panose="02020603050405020304" pitchFamily="18" charset="0"/>
                <a:cs typeface="Times New Roman" panose="02020603050405020304" pitchFamily="18" charset="0"/>
              </a:rPr>
            </a:br>
            <a:endParaRPr lang="it-IT" altLang="en-US" dirty="0">
              <a:latin typeface="Times New Roman" panose="02020603050405020304" pitchFamily="18" charset="0"/>
              <a:cs typeface="Times New Roman" panose="02020603050405020304" pitchFamily="18" charset="0"/>
            </a:endParaRPr>
          </a:p>
        </p:txBody>
      </p:sp>
      <p:sp>
        <p:nvSpPr>
          <p:cNvPr id="21507" name="Segnaposto contenuto 2">
            <a:extLst>
              <a:ext uri="{FF2B5EF4-FFF2-40B4-BE49-F238E27FC236}">
                <a16:creationId xmlns:a16="http://schemas.microsoft.com/office/drawing/2014/main" id="{16D43276-A0D7-4548-AF76-B893CC6C1583}"/>
              </a:ext>
            </a:extLst>
          </p:cNvPr>
          <p:cNvSpPr>
            <a:spLocks noGrp="1" noChangeArrowheads="1"/>
          </p:cNvSpPr>
          <p:nvPr>
            <p:ph idx="1"/>
          </p:nvPr>
        </p:nvSpPr>
        <p:spPr>
          <a:xfrm>
            <a:off x="1279546" y="2291262"/>
            <a:ext cx="6584634" cy="2879256"/>
          </a:xfrm>
        </p:spPr>
        <p:txBody>
          <a:bodyPr>
            <a:normAutofit/>
          </a:bodyPr>
          <a:lstStyle/>
          <a:p>
            <a:pPr eaLnBrk="1" hangingPunct="1">
              <a:buFont typeface="Arial" panose="020B0604020202020204" pitchFamily="34" charset="0"/>
              <a:buNone/>
            </a:pPr>
            <a:r>
              <a:rPr lang="it-IT" altLang="en-US" b="1" dirty="0">
                <a:solidFill>
                  <a:srgbClr val="404040"/>
                </a:solidFill>
                <a:latin typeface="Times New Roman" panose="02020603050405020304" pitchFamily="18" charset="0"/>
                <a:cs typeface="Times New Roman" panose="02020603050405020304" pitchFamily="18" charset="0"/>
              </a:rPr>
              <a:t>Read </a:t>
            </a:r>
            <a:r>
              <a:rPr lang="it-IT" altLang="en-US" b="1" dirty="0" err="1">
                <a:solidFill>
                  <a:srgbClr val="404040"/>
                </a:solidFill>
                <a:latin typeface="Times New Roman" panose="02020603050405020304" pitchFamily="18" charset="0"/>
                <a:cs typeface="Times New Roman" panose="02020603050405020304" pitchFamily="18" charset="0"/>
              </a:rPr>
              <a:t>pgs</a:t>
            </a:r>
            <a:r>
              <a:rPr lang="it-IT" altLang="en-US" b="1" dirty="0">
                <a:solidFill>
                  <a:srgbClr val="404040"/>
                </a:solidFill>
                <a:latin typeface="Times New Roman" panose="02020603050405020304" pitchFamily="18" charset="0"/>
                <a:cs typeface="Times New Roman" panose="02020603050405020304" pitchFamily="18" charset="0"/>
              </a:rPr>
              <a:t> 33-34</a:t>
            </a:r>
          </a:p>
          <a:p>
            <a:pPr eaLnBrk="1" hangingPunct="1">
              <a:buFont typeface="Arial" panose="020B0604020202020204" pitchFamily="34" charset="0"/>
              <a:buNone/>
            </a:pPr>
            <a:r>
              <a:rPr lang="it-IT" altLang="en-US" b="1" dirty="0" err="1">
                <a:solidFill>
                  <a:srgbClr val="404040"/>
                </a:solidFill>
                <a:latin typeface="Times New Roman" panose="02020603050405020304" pitchFamily="18" charset="0"/>
                <a:cs typeface="Times New Roman" panose="02020603050405020304" pitchFamily="18" charset="0"/>
              </a:rPr>
              <a:t>Pg</a:t>
            </a:r>
            <a:r>
              <a:rPr lang="it-IT" altLang="en-US" b="1" dirty="0">
                <a:solidFill>
                  <a:srgbClr val="404040"/>
                </a:solidFill>
                <a:latin typeface="Times New Roman" panose="02020603050405020304" pitchFamily="18" charset="0"/>
                <a:cs typeface="Times New Roman" panose="02020603050405020304" pitchFamily="18" charset="0"/>
              </a:rPr>
              <a:t> 35,36, 37 and 39</a:t>
            </a:r>
          </a:p>
          <a:p>
            <a:pPr eaLnBrk="1" hangingPunct="1">
              <a:buFont typeface="Arial" panose="020B0604020202020204" pitchFamily="34" charset="0"/>
              <a:buNone/>
            </a:pPr>
            <a:r>
              <a:rPr lang="it-IT" altLang="en-US" b="1" dirty="0">
                <a:solidFill>
                  <a:srgbClr val="404040"/>
                </a:solidFill>
                <a:latin typeface="Times New Roman" panose="02020603050405020304" pitchFamily="18" charset="0"/>
                <a:cs typeface="Times New Roman" panose="02020603050405020304" pitchFamily="18" charset="0"/>
              </a:rPr>
              <a:t>Read </a:t>
            </a:r>
            <a:r>
              <a:rPr lang="it-IT" altLang="en-US" b="1" dirty="0" err="1">
                <a:solidFill>
                  <a:srgbClr val="404040"/>
                </a:solidFill>
                <a:latin typeface="Times New Roman" panose="02020603050405020304" pitchFamily="18" charset="0"/>
                <a:cs typeface="Times New Roman" panose="02020603050405020304" pitchFamily="18" charset="0"/>
              </a:rPr>
              <a:t>pg</a:t>
            </a:r>
            <a:r>
              <a:rPr lang="it-IT" altLang="en-US" b="1" dirty="0">
                <a:solidFill>
                  <a:srgbClr val="404040"/>
                </a:solidFill>
                <a:latin typeface="Times New Roman" panose="02020603050405020304" pitchFamily="18" charset="0"/>
                <a:cs typeface="Times New Roman" panose="02020603050405020304" pitchFamily="18" charset="0"/>
              </a:rPr>
              <a:t> 40 (+</a:t>
            </a:r>
            <a:r>
              <a:rPr lang="it-IT" altLang="en-US" b="1" dirty="0" err="1">
                <a:solidFill>
                  <a:srgbClr val="404040"/>
                </a:solidFill>
                <a:latin typeface="Times New Roman" panose="02020603050405020304" pitchFamily="18" charset="0"/>
                <a:cs typeface="Times New Roman" panose="02020603050405020304" pitchFamily="18" charset="0"/>
              </a:rPr>
              <a:t>exercises</a:t>
            </a:r>
            <a:r>
              <a:rPr lang="it-IT" altLang="en-US" b="1" dirty="0">
                <a:solidFill>
                  <a:srgbClr val="404040"/>
                </a:solidFill>
                <a:latin typeface="Times New Roman" panose="02020603050405020304" pitchFamily="18" charset="0"/>
                <a:cs typeface="Times New Roman" panose="02020603050405020304" pitchFamily="18" charset="0"/>
              </a:rPr>
              <a:t>) and </a:t>
            </a:r>
            <a:r>
              <a:rPr lang="it-IT" altLang="en-US" b="1" dirty="0" err="1">
                <a:solidFill>
                  <a:srgbClr val="404040"/>
                </a:solidFill>
                <a:latin typeface="Times New Roman" panose="02020603050405020304" pitchFamily="18" charset="0"/>
                <a:cs typeface="Times New Roman" panose="02020603050405020304" pitchFamily="18" charset="0"/>
              </a:rPr>
              <a:t>pg</a:t>
            </a:r>
            <a:r>
              <a:rPr lang="it-IT" altLang="en-US" b="1" dirty="0">
                <a:solidFill>
                  <a:srgbClr val="404040"/>
                </a:solidFill>
                <a:latin typeface="Times New Roman" panose="02020603050405020304" pitchFamily="18" charset="0"/>
                <a:cs typeface="Times New Roman" panose="02020603050405020304" pitchFamily="18" charset="0"/>
              </a:rPr>
              <a:t> 41</a:t>
            </a:r>
          </a:p>
          <a:p>
            <a:pPr eaLnBrk="1" hangingPunct="1">
              <a:buFont typeface="Arial" panose="020B0604020202020204" pitchFamily="34" charset="0"/>
              <a:buNone/>
            </a:pPr>
            <a:r>
              <a:rPr lang="it-IT" altLang="en-US" b="1" dirty="0" err="1">
                <a:solidFill>
                  <a:srgbClr val="404040"/>
                </a:solidFill>
                <a:latin typeface="Times New Roman" panose="02020603050405020304" pitchFamily="18" charset="0"/>
                <a:cs typeface="Times New Roman" panose="02020603050405020304" pitchFamily="18" charset="0"/>
              </a:rPr>
              <a:t>Summary</a:t>
            </a:r>
            <a:r>
              <a:rPr lang="it-IT" altLang="en-US" b="1" dirty="0">
                <a:solidFill>
                  <a:srgbClr val="404040"/>
                </a:solidFill>
                <a:latin typeface="Times New Roman" panose="02020603050405020304" pitchFamily="18" charset="0"/>
                <a:cs typeface="Times New Roman" panose="02020603050405020304" pitchFamily="18" charset="0"/>
              </a:rPr>
              <a:t> of </a:t>
            </a:r>
            <a:r>
              <a:rPr lang="it-IT" altLang="en-US" b="1" dirty="0" err="1">
                <a:solidFill>
                  <a:srgbClr val="404040"/>
                </a:solidFill>
                <a:latin typeface="Times New Roman" panose="02020603050405020304" pitchFamily="18" charset="0"/>
                <a:cs typeface="Times New Roman" panose="02020603050405020304" pitchFamily="18" charset="0"/>
              </a:rPr>
              <a:t>article</a:t>
            </a:r>
            <a:r>
              <a:rPr lang="it-IT" altLang="en-US" b="1" dirty="0">
                <a:solidFill>
                  <a:srgbClr val="404040"/>
                </a:solidFill>
                <a:latin typeface="Times New Roman" panose="02020603050405020304" pitchFamily="18" charset="0"/>
                <a:cs typeface="Times New Roman" panose="02020603050405020304" pitchFamily="18" charset="0"/>
              </a:rPr>
              <a:t> on </a:t>
            </a:r>
            <a:r>
              <a:rPr lang="it-IT" altLang="en-US" b="1" dirty="0" err="1">
                <a:solidFill>
                  <a:srgbClr val="404040"/>
                </a:solidFill>
                <a:latin typeface="Times New Roman" panose="02020603050405020304" pitchFamily="18" charset="0"/>
                <a:cs typeface="Times New Roman" panose="02020603050405020304" pitchFamily="18" charset="0"/>
              </a:rPr>
              <a:t>Moodle</a:t>
            </a:r>
            <a:r>
              <a:rPr lang="it-IT" altLang="en-US" b="1" dirty="0">
                <a:solidFill>
                  <a:srgbClr val="404040"/>
                </a:solidFill>
                <a:latin typeface="Times New Roman" panose="02020603050405020304" pitchFamily="18" charset="0"/>
                <a:cs typeface="Times New Roman" panose="02020603050405020304" pitchFamily="18" charset="0"/>
              </a:rPr>
              <a:t> </a:t>
            </a:r>
            <a:r>
              <a:rPr lang="it-IT" altLang="en-US" b="1" dirty="0" err="1">
                <a:solidFill>
                  <a:srgbClr val="404040"/>
                </a:solidFill>
                <a:latin typeface="Times New Roman" panose="02020603050405020304" pitchFamily="18" charset="0"/>
                <a:cs typeface="Times New Roman" panose="02020603050405020304" pitchFamily="18" charset="0"/>
              </a:rPr>
              <a:t>regarding</a:t>
            </a:r>
            <a:r>
              <a:rPr lang="it-IT" altLang="en-US" b="1" dirty="0">
                <a:solidFill>
                  <a:srgbClr val="404040"/>
                </a:solidFill>
                <a:latin typeface="Times New Roman" panose="02020603050405020304" pitchFamily="18" charset="0"/>
                <a:cs typeface="Times New Roman" panose="02020603050405020304" pitchFamily="18" charset="0"/>
              </a:rPr>
              <a:t> </a:t>
            </a:r>
            <a:r>
              <a:rPr lang="it-IT" altLang="en-US" b="1" dirty="0" err="1">
                <a:solidFill>
                  <a:srgbClr val="404040"/>
                </a:solidFill>
                <a:latin typeface="Times New Roman" panose="02020603050405020304" pitchFamily="18" charset="0"/>
                <a:cs typeface="Times New Roman" panose="02020603050405020304" pitchFamily="18" charset="0"/>
              </a:rPr>
              <a:t>Superbugs</a:t>
            </a:r>
            <a:r>
              <a:rPr lang="it-IT" altLang="en-US" b="1" dirty="0">
                <a:solidFill>
                  <a:srgbClr val="404040"/>
                </a:solidFill>
                <a:latin typeface="Times New Roman" panose="02020603050405020304" pitchFamily="18" charset="0"/>
                <a:cs typeface="Times New Roman" panose="02020603050405020304" pitchFamily="18" charset="0"/>
              </a:rPr>
              <a:t> – </a:t>
            </a:r>
            <a:r>
              <a:rPr lang="it-IT" altLang="en-US" b="1" dirty="0" err="1">
                <a:solidFill>
                  <a:srgbClr val="404040"/>
                </a:solidFill>
                <a:latin typeface="Times New Roman" panose="02020603050405020304" pitchFamily="18" charset="0"/>
                <a:cs typeface="Times New Roman" panose="02020603050405020304" pitchFamily="18" charset="0"/>
              </a:rPr>
              <a:t>uploaded</a:t>
            </a:r>
            <a:r>
              <a:rPr lang="it-IT" altLang="en-US" b="1" dirty="0">
                <a:solidFill>
                  <a:srgbClr val="404040"/>
                </a:solidFill>
                <a:latin typeface="Times New Roman" panose="02020603050405020304" pitchFamily="18" charset="0"/>
                <a:cs typeface="Times New Roman" panose="02020603050405020304" pitchFamily="18" charset="0"/>
              </a:rPr>
              <a:t> to </a:t>
            </a:r>
            <a:r>
              <a:rPr lang="it-IT" altLang="en-US" b="1" dirty="0" err="1">
                <a:solidFill>
                  <a:srgbClr val="404040"/>
                </a:solidFill>
                <a:latin typeface="Times New Roman" panose="02020603050405020304" pitchFamily="18" charset="0"/>
                <a:cs typeface="Times New Roman" panose="02020603050405020304" pitchFamily="18" charset="0"/>
              </a:rPr>
              <a:t>Googledocs</a:t>
            </a:r>
            <a:r>
              <a:rPr lang="it-IT" altLang="en-US" b="1" dirty="0">
                <a:solidFill>
                  <a:srgbClr val="404040"/>
                </a:solidFill>
                <a:latin typeface="Times New Roman" panose="02020603050405020304" pitchFamily="18" charset="0"/>
                <a:cs typeface="Times New Roman" panose="02020603050405020304" pitchFamily="18" charset="0"/>
              </a:rPr>
              <a:t> folder – name of file </a:t>
            </a:r>
            <a:r>
              <a:rPr lang="it-IT" altLang="en-US" b="1" dirty="0" err="1">
                <a:solidFill>
                  <a:srgbClr val="404040"/>
                </a:solidFill>
                <a:latin typeface="Times New Roman" panose="02020603050405020304" pitchFamily="18" charset="0"/>
                <a:cs typeface="Times New Roman" panose="02020603050405020304" pitchFamily="18" charset="0"/>
              </a:rPr>
              <a:t>SHERMAN_Elizabeth_summary</a:t>
            </a:r>
            <a:r>
              <a:rPr lang="it-IT" altLang="en-US" b="1" dirty="0">
                <a:solidFill>
                  <a:srgbClr val="404040"/>
                </a:solidFill>
                <a:latin typeface="Times New Roman" panose="02020603050405020304" pitchFamily="18" charset="0"/>
                <a:cs typeface="Times New Roman" panose="02020603050405020304" pitchFamily="18" charset="0"/>
              </a:rPr>
              <a:t> </a:t>
            </a:r>
            <a:r>
              <a:rPr lang="it-IT" altLang="en-US" b="1">
                <a:solidFill>
                  <a:srgbClr val="404040"/>
                </a:solidFill>
                <a:latin typeface="Times New Roman" panose="02020603050405020304" pitchFamily="18" charset="0"/>
                <a:cs typeface="Times New Roman" panose="02020603050405020304" pitchFamily="18" charset="0"/>
              </a:rPr>
              <a:t>Superbugs</a:t>
            </a:r>
            <a:endParaRPr lang="it-IT" altLang="en-US" b="1" dirty="0">
              <a:solidFill>
                <a:srgbClr val="404040"/>
              </a:solidFill>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endParaRPr lang="it-IT" altLang="en-US" b="1" dirty="0">
              <a:solidFill>
                <a:srgbClr val="404040"/>
              </a:solidFill>
              <a:latin typeface="Times New Roman" panose="02020603050405020304" pitchFamily="18" charset="0"/>
              <a:cs typeface="Times New Roman" panose="02020603050405020304" pitchFamily="18" charset="0"/>
            </a:endParaRPr>
          </a:p>
        </p:txBody>
      </p:sp>
      <p:sp>
        <p:nvSpPr>
          <p:cNvPr id="21508" name="Segnaposto numero diapositiva 3">
            <a:extLst>
              <a:ext uri="{FF2B5EF4-FFF2-40B4-BE49-F238E27FC236}">
                <a16:creationId xmlns:a16="http://schemas.microsoft.com/office/drawing/2014/main" id="{8DE41636-176C-43EE-9B3C-460AD88811DA}"/>
              </a:ext>
            </a:extLst>
          </p:cNvPr>
          <p:cNvSpPr>
            <a:spLocks noGrp="1" noChangeArrowheads="1"/>
          </p:cNvSpPr>
          <p:nvPr>
            <p:ph type="sldNum" sz="quarter" idx="12"/>
          </p:nvPr>
        </p:nvSpPr>
        <p:spPr bwMode="auto">
          <a:xfrm>
            <a:off x="8069191" y="6217920"/>
            <a:ext cx="274320" cy="365760"/>
          </a:xfrm>
          <a:extLst>
            <a:ext uri="{91240B29-F687-4F45-9708-019B960494DF}">
              <a14:hiddenLine xmlns:a14="http://schemas.microsoft.com/office/drawing/2010/main" w="9525">
                <a:solidFill>
                  <a:srgbClr val="000000"/>
                </a:solidFill>
                <a:round/>
                <a:headEnd/>
                <a:tailEnd/>
              </a14:hiddenLine>
            </a:ext>
          </a:extLst>
        </p:spPr>
        <p:txBody>
          <a:bodyPr>
            <a:normAutofit/>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lnSpc>
                <a:spcPct val="90000"/>
              </a:lnSpc>
              <a:spcBef>
                <a:spcPct val="0"/>
              </a:spcBef>
              <a:spcAft>
                <a:spcPts val="600"/>
              </a:spcAft>
              <a:buClrTx/>
              <a:buFontTx/>
              <a:buNone/>
            </a:pPr>
            <a:fld id="{D238707F-9E01-400F-B183-768E568CA604}" type="slidenum">
              <a:rPr lang="it-IT" altLang="en-US" smtClean="0">
                <a:latin typeface="Calibri" panose="020F0502020204030204" pitchFamily="34" charset="0"/>
              </a:rPr>
              <a:pPr>
                <a:lnSpc>
                  <a:spcPct val="90000"/>
                </a:lnSpc>
                <a:spcBef>
                  <a:spcPct val="0"/>
                </a:spcBef>
                <a:spcAft>
                  <a:spcPts val="600"/>
                </a:spcAft>
                <a:buClrTx/>
                <a:buFontTx/>
                <a:buNone/>
              </a:pPr>
              <a:t>12</a:t>
            </a:fld>
            <a:endParaRPr lang="it-IT" altLang="en-US">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88D5A6-2922-41A2-8D50-C223CB001BD4}"/>
              </a:ext>
            </a:extLst>
          </p:cNvPr>
          <p:cNvSpPr>
            <a:spLocks noGrp="1"/>
          </p:cNvSpPr>
          <p:nvPr>
            <p:ph type="title"/>
          </p:nvPr>
        </p:nvSpPr>
        <p:spPr>
          <a:xfrm>
            <a:off x="603504" y="978776"/>
            <a:ext cx="4443982" cy="1174991"/>
          </a:xfrm>
        </p:spPr>
        <p:txBody>
          <a:bodyPr vert="horz" lIns="182880" tIns="182880" rIns="182880" bIns="182880" rtlCol="0" anchor="ctr">
            <a:normAutofit/>
          </a:bodyPr>
          <a:lstStyle/>
          <a:p>
            <a:pPr eaLnBrk="1" hangingPunct="1">
              <a:defRPr/>
            </a:pPr>
            <a:r>
              <a:rPr lang="en-US" sz="2100"/>
              <a:t>Homework for lesson 5</a:t>
            </a:r>
          </a:p>
        </p:txBody>
      </p:sp>
      <p:sp>
        <p:nvSpPr>
          <p:cNvPr id="4" name="Rettangolo 3">
            <a:extLst>
              <a:ext uri="{FF2B5EF4-FFF2-40B4-BE49-F238E27FC236}">
                <a16:creationId xmlns:a16="http://schemas.microsoft.com/office/drawing/2014/main" id="{9E0F5466-A9F4-4C08-992E-923E754DCF1B}"/>
              </a:ext>
            </a:extLst>
          </p:cNvPr>
          <p:cNvSpPr/>
          <p:nvPr/>
        </p:nvSpPr>
        <p:spPr>
          <a:xfrm>
            <a:off x="107504" y="2623972"/>
            <a:ext cx="4939982" cy="3255252"/>
          </a:xfrm>
          <a:prstGeom prst="rect">
            <a:avLst/>
          </a:prstGeom>
        </p:spPr>
        <p:txBody>
          <a:bodyPr vert="horz" lIns="91440" tIns="45720" rIns="91440" bIns="45720" rtlCol="0">
            <a:normAutofit/>
          </a:bodyPr>
          <a:lstStyle/>
          <a:p>
            <a:pPr marL="285750" indent="-285750" eaLnBrk="1" fontAlgn="auto" hangingPunct="1">
              <a:spcAft>
                <a:spcPts val="0"/>
              </a:spcAft>
              <a:buFont typeface="Arial" panose="020B0604020202020204" pitchFamily="34" charset="0"/>
              <a:buChar char="•"/>
              <a:defRPr/>
            </a:pPr>
            <a:r>
              <a:rPr lang="it-IT" altLang="en-US" sz="1600" dirty="0">
                <a:latin typeface="Times New Roman" panose="02020603050405020304" pitchFamily="18" charset="0"/>
              </a:rPr>
              <a:t>Download </a:t>
            </a:r>
            <a:r>
              <a:rPr lang="it-IT" altLang="en-US" sz="1600" dirty="0" err="1">
                <a:latin typeface="Times New Roman" panose="02020603050405020304" pitchFamily="18" charset="0"/>
              </a:rPr>
              <a:t>all</a:t>
            </a:r>
            <a:r>
              <a:rPr lang="it-IT" altLang="en-US" sz="1600" dirty="0">
                <a:latin typeface="Times New Roman" panose="02020603050405020304" pitchFamily="18" charset="0"/>
              </a:rPr>
              <a:t> </a:t>
            </a:r>
            <a:r>
              <a:rPr lang="it-IT" altLang="en-US" sz="1600" dirty="0" err="1">
                <a:latin typeface="Times New Roman" panose="02020603050405020304" pitchFamily="18" charset="0"/>
              </a:rPr>
              <a:t>sublists</a:t>
            </a:r>
            <a:r>
              <a:rPr lang="it-IT" altLang="en-US" sz="1600" dirty="0">
                <a:latin typeface="Times New Roman" panose="02020603050405020304" pitchFamily="18" charset="0"/>
              </a:rPr>
              <a:t> of AWL </a:t>
            </a:r>
            <a:r>
              <a:rPr lang="it-IT" altLang="en-US" sz="1600" dirty="0" err="1">
                <a:latin typeface="Times New Roman" panose="02020603050405020304" pitchFamily="18" charset="0"/>
              </a:rPr>
              <a:t>at</a:t>
            </a:r>
            <a:r>
              <a:rPr lang="it-IT" altLang="en-US" sz="1600" dirty="0">
                <a:latin typeface="Times New Roman" panose="02020603050405020304" pitchFamily="18" charset="0"/>
              </a:rPr>
              <a:t> </a:t>
            </a:r>
            <a:endParaRPr lang="it-IT" altLang="en-US" sz="1600" b="1" dirty="0">
              <a:latin typeface="Times New Roman" panose="02020603050405020304" pitchFamily="18" charset="0"/>
            </a:endParaRPr>
          </a:p>
          <a:p>
            <a:pPr marL="285750" indent="-285750" eaLnBrk="1" fontAlgn="auto" hangingPunct="1">
              <a:spcAft>
                <a:spcPts val="0"/>
              </a:spcAft>
              <a:buFont typeface="Arial" panose="020B0604020202020204" pitchFamily="34" charset="0"/>
              <a:buChar char="•"/>
              <a:defRPr/>
            </a:pPr>
            <a:r>
              <a:rPr lang="it-IT" altLang="en-US" sz="1600" b="1" dirty="0">
                <a:latin typeface="Times New Roman" panose="02020603050405020304" pitchFamily="18" charset="0"/>
              </a:rPr>
              <a:t>https://www.wgtn.ac.nz/lals/resources/academicwordlist/publications/awlsublists1.pdf</a:t>
            </a:r>
          </a:p>
          <a:p>
            <a:pPr marL="285750" indent="-285750" eaLnBrk="1" fontAlgn="auto" hangingPunct="1">
              <a:spcAft>
                <a:spcPts val="0"/>
              </a:spcAft>
              <a:buFont typeface="Arial" panose="020B0604020202020204" pitchFamily="34" charset="0"/>
              <a:buChar char="•"/>
              <a:defRPr/>
            </a:pPr>
            <a:r>
              <a:rPr lang="it-IT" altLang="en-US" sz="1600" dirty="0">
                <a:latin typeface="Times New Roman" panose="02020603050405020304" pitchFamily="18" charset="0"/>
              </a:rPr>
              <a:t>Mark words like </a:t>
            </a:r>
            <a:r>
              <a:rPr lang="it-IT" altLang="en-US" sz="1600" dirty="0" err="1">
                <a:latin typeface="Times New Roman" panose="02020603050405020304" pitchFamily="18" charset="0"/>
              </a:rPr>
              <a:t>sublist</a:t>
            </a:r>
            <a:r>
              <a:rPr lang="it-IT" altLang="en-US" sz="1600" dirty="0">
                <a:latin typeface="Times New Roman" panose="02020603050405020304" pitchFamily="18" charset="0"/>
              </a:rPr>
              <a:t> 1 for </a:t>
            </a:r>
            <a:r>
              <a:rPr lang="it-IT" altLang="en-US" sz="1600" dirty="0" err="1">
                <a:latin typeface="Times New Roman" panose="02020603050405020304" pitchFamily="18" charset="0"/>
              </a:rPr>
              <a:t>sublist</a:t>
            </a:r>
            <a:r>
              <a:rPr lang="it-IT" altLang="en-US" sz="1600" dirty="0">
                <a:latin typeface="Times New Roman" panose="02020603050405020304" pitchFamily="18" charset="0"/>
              </a:rPr>
              <a:t> 2 and so on</a:t>
            </a:r>
          </a:p>
          <a:p>
            <a:pPr marL="285750" indent="-285750" eaLnBrk="1" fontAlgn="auto" hangingPunct="1">
              <a:spcAft>
                <a:spcPts val="0"/>
              </a:spcAft>
              <a:buFont typeface="Arial" panose="020B0604020202020204" pitchFamily="34" charset="0"/>
              <a:buChar char="•"/>
              <a:defRPr/>
            </a:pPr>
            <a:r>
              <a:rPr lang="it-IT" altLang="en-US" sz="1600" dirty="0">
                <a:latin typeface="Times New Roman" panose="02020603050405020304" pitchFamily="18" charset="0"/>
              </a:rPr>
              <a:t>Do p. 30 Close reading</a:t>
            </a:r>
          </a:p>
          <a:p>
            <a:pPr marL="285750" indent="-285750" eaLnBrk="1" fontAlgn="auto" hangingPunct="1">
              <a:spcAft>
                <a:spcPts val="0"/>
              </a:spcAft>
              <a:buFont typeface="Arial" panose="020B0604020202020204" pitchFamily="34" charset="0"/>
              <a:buChar char="•"/>
              <a:defRPr/>
            </a:pPr>
            <a:r>
              <a:rPr lang="it-IT" altLang="en-US" sz="1600" dirty="0">
                <a:latin typeface="Times New Roman" panose="02020603050405020304" pitchFamily="18" charset="0"/>
              </a:rPr>
              <a:t>P. 32 Reading </a:t>
            </a:r>
            <a:r>
              <a:rPr lang="it-IT" altLang="en-US" sz="1600" dirty="0" err="1">
                <a:latin typeface="Times New Roman" panose="02020603050405020304" pitchFamily="18" charset="0"/>
              </a:rPr>
              <a:t>vocabulary</a:t>
            </a:r>
            <a:r>
              <a:rPr lang="it-IT" altLang="en-US" sz="1600" dirty="0">
                <a:latin typeface="Times New Roman" panose="02020603050405020304" pitchFamily="18" charset="0"/>
              </a:rPr>
              <a:t> preview, p. 33-34 Gaming, Society, and the </a:t>
            </a:r>
            <a:r>
              <a:rPr lang="it-IT" altLang="en-US" sz="1600" dirty="0" err="1">
                <a:latin typeface="Times New Roman" panose="02020603050405020304" pitchFamily="18" charset="0"/>
              </a:rPr>
              <a:t>Individual</a:t>
            </a:r>
            <a:endParaRPr lang="it-IT" altLang="en-US" sz="1600" dirty="0">
              <a:latin typeface="Times New Roman" panose="02020603050405020304" pitchFamily="18" charset="0"/>
            </a:endParaRPr>
          </a:p>
          <a:p>
            <a:pPr marL="285750" indent="-285750" eaLnBrk="1" fontAlgn="auto" hangingPunct="1">
              <a:spcAft>
                <a:spcPts val="0"/>
              </a:spcAft>
              <a:buFont typeface="Arial" panose="020B0604020202020204" pitchFamily="34" charset="0"/>
              <a:buChar char="•"/>
              <a:defRPr/>
            </a:pPr>
            <a:r>
              <a:rPr lang="it-IT" altLang="en-US" sz="1600" dirty="0">
                <a:latin typeface="Times New Roman" panose="02020603050405020304" pitchFamily="18" charset="0"/>
              </a:rPr>
              <a:t>Page 35 Close Reading and Critical Thinking</a:t>
            </a:r>
          </a:p>
          <a:p>
            <a:pPr marL="285750" indent="-285750" eaLnBrk="1" fontAlgn="auto" hangingPunct="1">
              <a:spcAft>
                <a:spcPts val="0"/>
              </a:spcAft>
              <a:buFont typeface="Arial" panose="020B0604020202020204" pitchFamily="34" charset="0"/>
              <a:buChar char="•"/>
              <a:defRPr/>
            </a:pPr>
            <a:r>
              <a:rPr lang="it-IT" altLang="en-US" sz="1600" dirty="0">
                <a:latin typeface="Times New Roman" panose="02020603050405020304" pitchFamily="18" charset="0"/>
              </a:rPr>
              <a:t>Come </a:t>
            </a:r>
            <a:r>
              <a:rPr lang="it-IT" altLang="en-US" sz="1600" dirty="0" err="1">
                <a:latin typeface="Times New Roman" panose="02020603050405020304" pitchFamily="18" charset="0"/>
              </a:rPr>
              <a:t>preparared</a:t>
            </a:r>
            <a:r>
              <a:rPr lang="it-IT" altLang="en-US" sz="1600" dirty="0">
                <a:latin typeface="Times New Roman" panose="02020603050405020304" pitchFamily="18" charset="0"/>
              </a:rPr>
              <a:t> to </a:t>
            </a:r>
            <a:r>
              <a:rPr lang="it-IT" altLang="en-US" sz="1600" dirty="0" err="1">
                <a:latin typeface="Times New Roman" panose="02020603050405020304" pitchFamily="18" charset="0"/>
              </a:rPr>
              <a:t>discuss</a:t>
            </a:r>
            <a:r>
              <a:rPr lang="it-IT" altLang="en-US" sz="1600" dirty="0">
                <a:latin typeface="Times New Roman" panose="02020603050405020304" pitchFamily="18" charset="0"/>
              </a:rPr>
              <a:t> the </a:t>
            </a:r>
            <a:r>
              <a:rPr lang="it-IT" altLang="en-US" sz="1600" dirty="0" err="1">
                <a:latin typeface="Times New Roman" panose="02020603050405020304" pitchFamily="18" charset="0"/>
              </a:rPr>
              <a:t>article</a:t>
            </a:r>
            <a:r>
              <a:rPr lang="it-IT" altLang="en-US" sz="1600" dirty="0">
                <a:latin typeface="Times New Roman" panose="02020603050405020304" pitchFamily="18" charset="0"/>
              </a:rPr>
              <a:t> and </a:t>
            </a:r>
            <a:r>
              <a:rPr lang="it-IT" altLang="en-US" sz="1600" dirty="0" err="1">
                <a:latin typeface="Times New Roman" panose="02020603050405020304" pitchFamily="18" charset="0"/>
              </a:rPr>
              <a:t>topic</a:t>
            </a:r>
            <a:endParaRPr lang="it-IT" altLang="en-US" sz="1600" dirty="0">
              <a:latin typeface="Times New Roman" panose="02020603050405020304" pitchFamily="18" charset="0"/>
            </a:endParaRPr>
          </a:p>
          <a:p>
            <a:pPr marL="0" indent="0" eaLnBrk="1" fontAlgn="auto" hangingPunct="1">
              <a:spcAft>
                <a:spcPts val="0"/>
              </a:spcAft>
              <a:buFont typeface="Arial" panose="020B0604020202020204" pitchFamily="34" charset="0"/>
              <a:buNone/>
              <a:defRPr/>
            </a:pPr>
            <a:endParaRPr lang="it-IT" altLang="en-US" sz="1600" dirty="0">
              <a:latin typeface="Times New Roman" panose="02020603050405020304" pitchFamily="18" charset="0"/>
            </a:endParaRPr>
          </a:p>
          <a:p>
            <a:pPr marL="0" indent="0" eaLnBrk="1" fontAlgn="auto" hangingPunct="1">
              <a:spcAft>
                <a:spcPts val="0"/>
              </a:spcAft>
              <a:buFont typeface="Arial" panose="020B0604020202020204" pitchFamily="34" charset="0"/>
              <a:buNone/>
              <a:defRPr/>
            </a:pPr>
            <a:r>
              <a:rPr lang="it-IT" altLang="en-US" sz="1600" dirty="0">
                <a:latin typeface="Times New Roman" panose="02020603050405020304" pitchFamily="18" charset="0"/>
              </a:rPr>
              <a:t>Upload writing </a:t>
            </a:r>
            <a:r>
              <a:rPr lang="it-IT" altLang="en-US" sz="1600" dirty="0" err="1">
                <a:latin typeface="Times New Roman" panose="02020603050405020304" pitchFamily="18" charset="0"/>
              </a:rPr>
              <a:t>assignment</a:t>
            </a:r>
            <a:r>
              <a:rPr lang="it-IT" altLang="en-US" sz="1600" dirty="0">
                <a:latin typeface="Times New Roman" panose="02020603050405020304" pitchFamily="18" charset="0"/>
              </a:rPr>
              <a:t> and </a:t>
            </a:r>
            <a:r>
              <a:rPr lang="it-IT" altLang="en-US" sz="1600" dirty="0" err="1">
                <a:latin typeface="Times New Roman" panose="02020603050405020304" pitchFamily="18" charset="0"/>
              </a:rPr>
              <a:t>summary</a:t>
            </a:r>
            <a:r>
              <a:rPr lang="it-IT" altLang="en-US" sz="1600" dirty="0">
                <a:latin typeface="Times New Roman" panose="02020603050405020304" pitchFamily="18" charset="0"/>
              </a:rPr>
              <a:t> of Instant </a:t>
            </a:r>
            <a:r>
              <a:rPr lang="it-IT" altLang="en-US" sz="1600" dirty="0" err="1">
                <a:latin typeface="Times New Roman" panose="02020603050405020304" pitchFamily="18" charset="0"/>
              </a:rPr>
              <a:t>Satisfaction</a:t>
            </a:r>
            <a:endParaRPr lang="it-IT" altLang="en-US" sz="1600" dirty="0">
              <a:latin typeface="Times New Roman" panose="02020603050405020304" pitchFamily="18" charset="0"/>
            </a:endParaRPr>
          </a:p>
        </p:txBody>
      </p:sp>
      <p:pic>
        <p:nvPicPr>
          <p:cNvPr id="9223" name="Picture 9220" descr="Glasses on top of a book">
            <a:extLst>
              <a:ext uri="{FF2B5EF4-FFF2-40B4-BE49-F238E27FC236}">
                <a16:creationId xmlns:a16="http://schemas.microsoft.com/office/drawing/2014/main" id="{97C3E704-AE06-440F-81C2-3BA49A96F3B9}"/>
              </a:ext>
            </a:extLst>
          </p:cNvPr>
          <p:cNvPicPr>
            <a:picLocks noChangeAspect="1"/>
          </p:cNvPicPr>
          <p:nvPr/>
        </p:nvPicPr>
        <p:blipFill rotWithShape="1">
          <a:blip r:embed="rId2"/>
          <a:srcRect l="20462" r="45794" b="-1"/>
          <a:stretch/>
        </p:blipFill>
        <p:spPr>
          <a:xfrm>
            <a:off x="5650990" y="10"/>
            <a:ext cx="3493009" cy="6857990"/>
          </a:xfrm>
          <a:prstGeom prst="rect">
            <a:avLst/>
          </a:prstGeom>
        </p:spPr>
      </p:pic>
      <p:sp>
        <p:nvSpPr>
          <p:cNvPr id="9219" name="Segnaposto numero diapositiva 2">
            <a:extLst>
              <a:ext uri="{FF2B5EF4-FFF2-40B4-BE49-F238E27FC236}">
                <a16:creationId xmlns:a16="http://schemas.microsoft.com/office/drawing/2014/main" id="{051DA6EE-D0F2-46DC-AEF0-C8D2EF7C76F9}"/>
              </a:ext>
            </a:extLst>
          </p:cNvPr>
          <p:cNvSpPr>
            <a:spLocks noGrp="1" noChangeArrowheads="1"/>
          </p:cNvSpPr>
          <p:nvPr>
            <p:ph type="sldNum" sz="quarter" idx="12"/>
          </p:nvPr>
        </p:nvSpPr>
        <p:spPr bwMode="auto">
          <a:xfrm>
            <a:off x="8069191" y="6217920"/>
            <a:ext cx="274320" cy="365760"/>
          </a:xfrm>
          <a:extLst>
            <a:ext uri="{91240B29-F687-4F45-9708-019B960494DF}">
              <a14:hiddenLine xmlns:a14="http://schemas.microsoft.com/office/drawing/2010/main" w="9525">
                <a:solidFill>
                  <a:srgbClr val="000000"/>
                </a:solidFill>
                <a:round/>
                <a:headEnd/>
                <a:tailEnd/>
              </a14:hiddenLine>
            </a:ext>
          </a:extLst>
        </p:spPr>
        <p:txBody>
          <a:bodyPr vert="horz" lIns="18288" tIns="45720" rIns="18288" bIns="45720" rtlCol="0" anchor="ctr">
            <a:normAutofit/>
          </a:bodyPr>
          <a:lstStyle>
            <a:lvl1pPr>
              <a:defRPr>
                <a:solidFill>
                  <a:schemeClr val="tx1"/>
                </a:solidFill>
                <a:latin typeface="Gill Sans MT" panose="020B0502020104020203" pitchFamily="34" charset="0"/>
                <a:cs typeface="Arial" panose="020B0604020202020204" pitchFamily="34" charset="0"/>
              </a:defRPr>
            </a:lvl1pPr>
            <a:lvl2pPr marL="742950" indent="-285750">
              <a:defRPr>
                <a:solidFill>
                  <a:schemeClr val="tx1"/>
                </a:solidFill>
                <a:latin typeface="Gill Sans MT" panose="020B0502020104020203" pitchFamily="34" charset="0"/>
                <a:cs typeface="Arial" panose="020B0604020202020204" pitchFamily="34" charset="0"/>
              </a:defRPr>
            </a:lvl2pPr>
            <a:lvl3pPr marL="1143000" indent="-228600">
              <a:defRPr>
                <a:solidFill>
                  <a:schemeClr val="tx1"/>
                </a:solidFill>
                <a:latin typeface="Gill Sans MT" panose="020B0502020104020203" pitchFamily="34" charset="0"/>
                <a:cs typeface="Arial" panose="020B0604020202020204" pitchFamily="34" charset="0"/>
              </a:defRPr>
            </a:lvl3pPr>
            <a:lvl4pPr marL="1600200" indent="-228600">
              <a:defRPr>
                <a:solidFill>
                  <a:schemeClr val="tx1"/>
                </a:solidFill>
                <a:latin typeface="Gill Sans MT" panose="020B0502020104020203" pitchFamily="34" charset="0"/>
                <a:cs typeface="Arial" panose="020B0604020202020204" pitchFamily="34" charset="0"/>
              </a:defRPr>
            </a:lvl4pPr>
            <a:lvl5pPr marL="2057400" indent="-228600">
              <a:defRPr>
                <a:solidFill>
                  <a:schemeClr val="tx1"/>
                </a:solidFill>
                <a:latin typeface="Gill Sans MT" panose="020B0502020104020203"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9pPr>
          </a:lstStyle>
          <a:p>
            <a:pPr>
              <a:lnSpc>
                <a:spcPct val="90000"/>
              </a:lnSpc>
              <a:spcAft>
                <a:spcPts val="600"/>
              </a:spcAft>
            </a:pPr>
            <a:fld id="{11A8D254-635E-43B7-AEC6-D713B413C4DF}" type="slidenum">
              <a:rPr lang="en-US" altLang="en-US" smtClean="0">
                <a:solidFill>
                  <a:srgbClr val="FFFFFF"/>
                </a:solidFill>
                <a:latin typeface="+mn-lt"/>
                <a:cs typeface="+mn-cs"/>
              </a:rPr>
              <a:pPr>
                <a:lnSpc>
                  <a:spcPct val="90000"/>
                </a:lnSpc>
                <a:spcAft>
                  <a:spcPts val="600"/>
                </a:spcAft>
              </a:pPr>
              <a:t>2</a:t>
            </a:fld>
            <a:endParaRPr lang="en-US" altLang="en-US">
              <a:solidFill>
                <a:srgbClr val="FFFFFF"/>
              </a:solidFill>
              <a:latin typeface="+mn-lt"/>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7F1DE36D-A19C-4D9E-A078-3C0518FC11B4}"/>
              </a:ext>
            </a:extLst>
          </p:cNvPr>
          <p:cNvSpPr>
            <a:spLocks noGrp="1"/>
          </p:cNvSpPr>
          <p:nvPr>
            <p:ph type="title"/>
          </p:nvPr>
        </p:nvSpPr>
        <p:spPr>
          <a:xfrm>
            <a:off x="1673352" y="467418"/>
            <a:ext cx="5797296" cy="1188720"/>
          </a:xfrm>
          <a:solidFill>
            <a:srgbClr val="FFFFFF"/>
          </a:solidFill>
        </p:spPr>
        <p:txBody>
          <a:bodyPr>
            <a:normAutofit/>
          </a:bodyPr>
          <a:lstStyle/>
          <a:p>
            <a:pPr>
              <a:defRPr/>
            </a:pPr>
            <a:r>
              <a:rPr lang="en-US" dirty="0"/>
              <a:t>Homework answers</a:t>
            </a:r>
          </a:p>
        </p:txBody>
      </p:sp>
      <p:sp>
        <p:nvSpPr>
          <p:cNvPr id="10243" name="Segnaposto contenuto 2">
            <a:extLst>
              <a:ext uri="{FF2B5EF4-FFF2-40B4-BE49-F238E27FC236}">
                <a16:creationId xmlns:a16="http://schemas.microsoft.com/office/drawing/2014/main" id="{7CE5ABC9-4B56-468F-B22E-ACF8BD477362}"/>
              </a:ext>
            </a:extLst>
          </p:cNvPr>
          <p:cNvSpPr>
            <a:spLocks noGrp="1" noChangeArrowheads="1"/>
          </p:cNvSpPr>
          <p:nvPr>
            <p:ph idx="1"/>
          </p:nvPr>
        </p:nvSpPr>
        <p:spPr>
          <a:xfrm>
            <a:off x="1187624" y="1978814"/>
            <a:ext cx="6584634" cy="2879256"/>
          </a:xfrm>
        </p:spPr>
        <p:txBody>
          <a:bodyPr>
            <a:normAutofit fontScale="25000" lnSpcReduction="20000"/>
          </a:bodyPr>
          <a:lstStyle/>
          <a:p>
            <a:pPr>
              <a:lnSpc>
                <a:spcPct val="90000"/>
              </a:lnSpc>
            </a:pPr>
            <a:r>
              <a:rPr lang="en-US" altLang="en-US" sz="5600" dirty="0">
                <a:solidFill>
                  <a:srgbClr val="404040"/>
                </a:solidFill>
                <a:latin typeface="Times New Roman" panose="02020603050405020304" pitchFamily="18" charset="0"/>
                <a:cs typeface="Times New Roman" panose="02020603050405020304" pitchFamily="18" charset="0"/>
              </a:rPr>
              <a:t>Pg. 20  Exercise 1. </a:t>
            </a:r>
          </a:p>
          <a:p>
            <a:pPr>
              <a:lnSpc>
                <a:spcPct val="90000"/>
              </a:lnSpc>
            </a:pPr>
            <a:r>
              <a:rPr lang="en-US" altLang="en-US" sz="5600" dirty="0">
                <a:solidFill>
                  <a:srgbClr val="404040"/>
                </a:solidFill>
                <a:latin typeface="Times New Roman" panose="02020603050405020304" pitchFamily="18" charset="0"/>
                <a:cs typeface="Times New Roman" panose="02020603050405020304" pitchFamily="18" charset="0"/>
              </a:rPr>
              <a:t>1. Advancements in mobile technology and social networking websites mean we spend more time online than ever before.</a:t>
            </a:r>
          </a:p>
          <a:p>
            <a:pPr>
              <a:lnSpc>
                <a:spcPct val="90000"/>
              </a:lnSpc>
            </a:pPr>
            <a:r>
              <a:rPr lang="en-US" altLang="en-US" sz="5600" dirty="0">
                <a:solidFill>
                  <a:srgbClr val="404040"/>
                </a:solidFill>
                <a:latin typeface="Times New Roman" panose="02020603050405020304" pitchFamily="18" charset="0"/>
                <a:cs typeface="Times New Roman" panose="02020603050405020304" pitchFamily="18" charset="0"/>
              </a:rPr>
              <a:t>2. The biggest criticism leveled at social networking is that young people are losing their offline friends to online friends… these criticisms are generally unfounded.</a:t>
            </a:r>
          </a:p>
          <a:p>
            <a:pPr>
              <a:lnSpc>
                <a:spcPct val="90000"/>
              </a:lnSpc>
            </a:pPr>
            <a:r>
              <a:rPr lang="en-US" altLang="en-US" sz="5600" dirty="0">
                <a:solidFill>
                  <a:srgbClr val="404040"/>
                </a:solidFill>
                <a:latin typeface="Times New Roman" panose="02020603050405020304" pitchFamily="18" charset="0"/>
                <a:cs typeface="Times New Roman" panose="02020603050405020304" pitchFamily="18" charset="0"/>
              </a:rPr>
              <a:t>3…. Social networks allow people to have a much ore diverse set of friends</a:t>
            </a:r>
          </a:p>
          <a:p>
            <a:pPr>
              <a:lnSpc>
                <a:spcPct val="90000"/>
              </a:lnSpc>
            </a:pPr>
            <a:r>
              <a:rPr lang="en-US" altLang="en-US" sz="5600" dirty="0">
                <a:solidFill>
                  <a:srgbClr val="404040"/>
                </a:solidFill>
                <a:latin typeface="Times New Roman" panose="02020603050405020304" pitchFamily="18" charset="0"/>
                <a:cs typeface="Times New Roman" panose="02020603050405020304" pitchFamily="18" charset="0"/>
              </a:rPr>
              <a:t>4. A study conducted by Michigan State University (2010) concluded that our virtual friendships provide social benefits and improve our psychological well-being.</a:t>
            </a:r>
          </a:p>
          <a:p>
            <a:pPr>
              <a:lnSpc>
                <a:spcPct val="90000"/>
              </a:lnSpc>
            </a:pPr>
            <a:r>
              <a:rPr lang="en-US" altLang="en-US" sz="5600" dirty="0">
                <a:solidFill>
                  <a:srgbClr val="404040"/>
                </a:solidFill>
                <a:latin typeface="Times New Roman" panose="02020603050405020304" pitchFamily="18" charset="0"/>
                <a:cs typeface="Times New Roman" panose="02020603050405020304" pitchFamily="18" charset="0"/>
              </a:rPr>
              <a:t>5. Professor Larry D. Rosen, in his book </a:t>
            </a:r>
            <a:r>
              <a:rPr lang="en-US" altLang="en-US" sz="5600" i="1" dirty="0" err="1">
                <a:solidFill>
                  <a:srgbClr val="404040"/>
                </a:solidFill>
                <a:latin typeface="Times New Roman" panose="02020603050405020304" pitchFamily="18" charset="0"/>
                <a:cs typeface="Times New Roman" panose="02020603050405020304" pitchFamily="18" charset="0"/>
              </a:rPr>
              <a:t>iDisorder</a:t>
            </a:r>
            <a:r>
              <a:rPr lang="en-US" altLang="en-US" sz="5600" i="1" dirty="0">
                <a:solidFill>
                  <a:srgbClr val="404040"/>
                </a:solidFill>
                <a:latin typeface="Times New Roman" panose="02020603050405020304" pitchFamily="18" charset="0"/>
                <a:cs typeface="Times New Roman" panose="02020603050405020304" pitchFamily="18" charset="0"/>
              </a:rPr>
              <a:t>, </a:t>
            </a:r>
            <a:r>
              <a:rPr lang="en-US" altLang="en-US" sz="5600" dirty="0">
                <a:solidFill>
                  <a:srgbClr val="404040"/>
                </a:solidFill>
                <a:latin typeface="Times New Roman" panose="02020603050405020304" pitchFamily="18" charset="0"/>
                <a:cs typeface="Times New Roman" panose="02020603050405020304" pitchFamily="18" charset="0"/>
              </a:rPr>
              <a:t>presents evidence that social networking is turning us into narcissists.</a:t>
            </a:r>
          </a:p>
          <a:p>
            <a:pPr>
              <a:lnSpc>
                <a:spcPct val="90000"/>
              </a:lnSpc>
            </a:pPr>
            <a:r>
              <a:rPr lang="en-US" altLang="en-US" sz="5600" dirty="0">
                <a:solidFill>
                  <a:srgbClr val="404040"/>
                </a:solidFill>
                <a:latin typeface="Times New Roman" panose="02020603050405020304" pitchFamily="18" charset="0"/>
                <a:cs typeface="Times New Roman" panose="02020603050405020304" pitchFamily="18" charset="0"/>
              </a:rPr>
              <a:t>6. She has noticed that these devices permit us to have complete control over our friendships… young people determine who they communicate with, when and how</a:t>
            </a:r>
          </a:p>
          <a:p>
            <a:pPr>
              <a:lnSpc>
                <a:spcPct val="90000"/>
              </a:lnSpc>
            </a:pPr>
            <a:r>
              <a:rPr lang="en-US" altLang="en-US" sz="5600" dirty="0">
                <a:solidFill>
                  <a:srgbClr val="404040"/>
                </a:solidFill>
                <a:latin typeface="Times New Roman" panose="02020603050405020304" pitchFamily="18" charset="0"/>
                <a:cs typeface="Times New Roman" panose="02020603050405020304" pitchFamily="18" charset="0"/>
              </a:rPr>
              <a:t>7. It appears that people are no longer comfortable being alone…</a:t>
            </a:r>
          </a:p>
          <a:p>
            <a:pPr>
              <a:lnSpc>
                <a:spcPct val="90000"/>
              </a:lnSpc>
            </a:pPr>
            <a:r>
              <a:rPr lang="en-US" altLang="en-US" sz="5600" dirty="0">
                <a:solidFill>
                  <a:srgbClr val="404040"/>
                </a:solidFill>
                <a:latin typeface="Times New Roman" panose="02020603050405020304" pitchFamily="18" charset="0"/>
                <a:cs typeface="Times New Roman" panose="02020603050405020304" pitchFamily="18" charset="0"/>
              </a:rPr>
              <a:t>8. The impact of being “alone together” is one that should concern parents.</a:t>
            </a:r>
          </a:p>
          <a:p>
            <a:pPr>
              <a:lnSpc>
                <a:spcPct val="90000"/>
              </a:lnSpc>
            </a:pPr>
            <a:endParaRPr lang="en-US" altLang="en-US" sz="900" i="1" dirty="0">
              <a:solidFill>
                <a:srgbClr val="404040"/>
              </a:solidFill>
            </a:endParaRPr>
          </a:p>
        </p:txBody>
      </p:sp>
      <p:sp>
        <p:nvSpPr>
          <p:cNvPr id="10244" name="Segnaposto numero diapositiva 3">
            <a:extLst>
              <a:ext uri="{FF2B5EF4-FFF2-40B4-BE49-F238E27FC236}">
                <a16:creationId xmlns:a16="http://schemas.microsoft.com/office/drawing/2014/main" id="{06EF182C-6C81-41AD-BF02-2FDF5E3D90C1}"/>
              </a:ext>
            </a:extLst>
          </p:cNvPr>
          <p:cNvSpPr>
            <a:spLocks noGrp="1" noChangeArrowheads="1"/>
          </p:cNvSpPr>
          <p:nvPr>
            <p:ph type="sldNum" sz="quarter" idx="12"/>
          </p:nvPr>
        </p:nvSpPr>
        <p:spPr bwMode="auto">
          <a:xfrm>
            <a:off x="8069191" y="6217920"/>
            <a:ext cx="274320" cy="365760"/>
          </a:xfrm>
          <a:extLst>
            <a:ext uri="{91240B29-F687-4F45-9708-019B960494DF}">
              <a14:hiddenLine xmlns:a14="http://schemas.microsoft.com/office/drawing/2010/main" w="9525">
                <a:solidFill>
                  <a:srgbClr val="000000"/>
                </a:solidFill>
                <a:round/>
                <a:headEnd/>
                <a:tailEnd/>
              </a14:hiddenLine>
            </a:ext>
          </a:extLst>
        </p:spPr>
        <p:txBody>
          <a:bodyPr>
            <a:normAutofit/>
          </a:bodyPr>
          <a:lstStyle>
            <a:lvl1pPr>
              <a:defRPr>
                <a:solidFill>
                  <a:schemeClr val="tx1"/>
                </a:solidFill>
                <a:latin typeface="Gill Sans MT" panose="020B0502020104020203" pitchFamily="34" charset="0"/>
                <a:cs typeface="Arial" panose="020B0604020202020204" pitchFamily="34" charset="0"/>
              </a:defRPr>
            </a:lvl1pPr>
            <a:lvl2pPr marL="742950" indent="-285750">
              <a:defRPr>
                <a:solidFill>
                  <a:schemeClr val="tx1"/>
                </a:solidFill>
                <a:latin typeface="Gill Sans MT" panose="020B0502020104020203" pitchFamily="34" charset="0"/>
                <a:cs typeface="Arial" panose="020B0604020202020204" pitchFamily="34" charset="0"/>
              </a:defRPr>
            </a:lvl2pPr>
            <a:lvl3pPr marL="1143000" indent="-228600">
              <a:defRPr>
                <a:solidFill>
                  <a:schemeClr val="tx1"/>
                </a:solidFill>
                <a:latin typeface="Gill Sans MT" panose="020B0502020104020203" pitchFamily="34" charset="0"/>
                <a:cs typeface="Arial" panose="020B0604020202020204" pitchFamily="34" charset="0"/>
              </a:defRPr>
            </a:lvl3pPr>
            <a:lvl4pPr marL="1600200" indent="-228600">
              <a:defRPr>
                <a:solidFill>
                  <a:schemeClr val="tx1"/>
                </a:solidFill>
                <a:latin typeface="Gill Sans MT" panose="020B0502020104020203" pitchFamily="34" charset="0"/>
                <a:cs typeface="Arial" panose="020B0604020202020204" pitchFamily="34" charset="0"/>
              </a:defRPr>
            </a:lvl4pPr>
            <a:lvl5pPr marL="2057400" indent="-228600">
              <a:defRPr>
                <a:solidFill>
                  <a:schemeClr val="tx1"/>
                </a:solidFill>
                <a:latin typeface="Gill Sans MT" panose="020B0502020104020203"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9pPr>
          </a:lstStyle>
          <a:p>
            <a:pPr>
              <a:lnSpc>
                <a:spcPct val="90000"/>
              </a:lnSpc>
              <a:spcAft>
                <a:spcPts val="600"/>
              </a:spcAft>
            </a:pPr>
            <a:fld id="{071C4388-4D76-4471-9C51-F0978D48D50F}" type="slidenum">
              <a:rPr lang="it-IT" altLang="en-US" smtClean="0"/>
              <a:pPr>
                <a:lnSpc>
                  <a:spcPct val="90000"/>
                </a:lnSpc>
                <a:spcAft>
                  <a:spcPts val="600"/>
                </a:spcAft>
              </a:pPr>
              <a:t>3</a:t>
            </a:fld>
            <a:endParaRPr lang="it-I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553BFCE-4D05-4C5F-8AA8-81FB2B9ABF23}"/>
              </a:ext>
            </a:extLst>
          </p:cNvPr>
          <p:cNvSpPr>
            <a:spLocks noGrp="1"/>
          </p:cNvSpPr>
          <p:nvPr>
            <p:ph type="title"/>
          </p:nvPr>
        </p:nvSpPr>
        <p:spPr>
          <a:xfrm>
            <a:off x="1673352" y="467418"/>
            <a:ext cx="5797296" cy="1188720"/>
          </a:xfrm>
          <a:solidFill>
            <a:srgbClr val="FFFFFF"/>
          </a:solidFill>
        </p:spPr>
        <p:txBody>
          <a:bodyPr>
            <a:normAutofit/>
          </a:bodyPr>
          <a:lstStyle/>
          <a:p>
            <a:pPr>
              <a:defRPr/>
            </a:pPr>
            <a:r>
              <a:rPr lang="en-US" dirty="0"/>
              <a:t>Homework answers continued</a:t>
            </a:r>
          </a:p>
        </p:txBody>
      </p:sp>
      <p:sp>
        <p:nvSpPr>
          <p:cNvPr id="11267" name="Segnaposto contenuto 2">
            <a:extLst>
              <a:ext uri="{FF2B5EF4-FFF2-40B4-BE49-F238E27FC236}">
                <a16:creationId xmlns:a16="http://schemas.microsoft.com/office/drawing/2014/main" id="{EA510E70-00CC-4433-BDE0-25692D68C919}"/>
              </a:ext>
            </a:extLst>
          </p:cNvPr>
          <p:cNvSpPr>
            <a:spLocks noGrp="1" noChangeArrowheads="1"/>
          </p:cNvSpPr>
          <p:nvPr>
            <p:ph idx="1"/>
          </p:nvPr>
        </p:nvSpPr>
        <p:spPr>
          <a:xfrm>
            <a:off x="1279546" y="2291262"/>
            <a:ext cx="6584634" cy="2879256"/>
          </a:xfrm>
        </p:spPr>
        <p:txBody>
          <a:bodyPr>
            <a:normAutofit/>
          </a:bodyPr>
          <a:lstStyle/>
          <a:p>
            <a:pPr>
              <a:lnSpc>
                <a:spcPct val="90000"/>
              </a:lnSpc>
            </a:pPr>
            <a:r>
              <a:rPr lang="en-US" altLang="en-US" sz="1400">
                <a:solidFill>
                  <a:srgbClr val="404040"/>
                </a:solidFill>
              </a:rPr>
              <a:t>Pg. 20 exercise 2</a:t>
            </a:r>
          </a:p>
          <a:p>
            <a:pPr>
              <a:lnSpc>
                <a:spcPct val="90000"/>
              </a:lnSpc>
            </a:pPr>
            <a:r>
              <a:rPr lang="en-US" altLang="en-US" sz="1400">
                <a:solidFill>
                  <a:srgbClr val="404040"/>
                </a:solidFill>
              </a:rPr>
              <a:t>1. S</a:t>
            </a:r>
          </a:p>
          <a:p>
            <a:pPr>
              <a:lnSpc>
                <a:spcPct val="90000"/>
              </a:lnSpc>
            </a:pPr>
            <a:r>
              <a:rPr lang="en-US" altLang="en-US" sz="1400">
                <a:solidFill>
                  <a:srgbClr val="404040"/>
                </a:solidFill>
              </a:rPr>
              <a:t>2. EO</a:t>
            </a:r>
          </a:p>
          <a:p>
            <a:pPr>
              <a:lnSpc>
                <a:spcPct val="90000"/>
              </a:lnSpc>
            </a:pPr>
            <a:r>
              <a:rPr lang="en-US" altLang="en-US" sz="1400">
                <a:solidFill>
                  <a:srgbClr val="404040"/>
                </a:solidFill>
              </a:rPr>
              <a:t>3. R</a:t>
            </a:r>
          </a:p>
          <a:p>
            <a:pPr>
              <a:lnSpc>
                <a:spcPct val="90000"/>
              </a:lnSpc>
            </a:pPr>
            <a:r>
              <a:rPr lang="en-US" altLang="en-US" sz="1400">
                <a:solidFill>
                  <a:srgbClr val="404040"/>
                </a:solidFill>
              </a:rPr>
              <a:t>4. R</a:t>
            </a:r>
          </a:p>
          <a:p>
            <a:pPr>
              <a:lnSpc>
                <a:spcPct val="90000"/>
              </a:lnSpc>
            </a:pPr>
            <a:r>
              <a:rPr lang="en-US" altLang="en-US" sz="1400">
                <a:solidFill>
                  <a:srgbClr val="404040"/>
                </a:solidFill>
              </a:rPr>
              <a:t>5. EO</a:t>
            </a:r>
          </a:p>
          <a:p>
            <a:pPr>
              <a:lnSpc>
                <a:spcPct val="90000"/>
              </a:lnSpc>
            </a:pPr>
            <a:r>
              <a:rPr lang="en-US" altLang="en-US" sz="1400">
                <a:solidFill>
                  <a:srgbClr val="404040"/>
                </a:solidFill>
              </a:rPr>
              <a:t>6. AE</a:t>
            </a:r>
          </a:p>
          <a:p>
            <a:pPr>
              <a:lnSpc>
                <a:spcPct val="90000"/>
              </a:lnSpc>
            </a:pPr>
            <a:r>
              <a:rPr lang="en-US" altLang="en-US" sz="1400">
                <a:solidFill>
                  <a:srgbClr val="404040"/>
                </a:solidFill>
              </a:rPr>
              <a:t>7. EO</a:t>
            </a:r>
          </a:p>
          <a:p>
            <a:pPr>
              <a:lnSpc>
                <a:spcPct val="90000"/>
              </a:lnSpc>
            </a:pPr>
            <a:r>
              <a:rPr lang="en-US" altLang="en-US" sz="1400">
                <a:solidFill>
                  <a:srgbClr val="404040"/>
                </a:solidFill>
              </a:rPr>
              <a:t>8. AE</a:t>
            </a:r>
          </a:p>
          <a:p>
            <a:pPr>
              <a:lnSpc>
                <a:spcPct val="90000"/>
              </a:lnSpc>
            </a:pPr>
            <a:endParaRPr lang="en-US" altLang="en-US" sz="1400">
              <a:solidFill>
                <a:srgbClr val="404040"/>
              </a:solidFill>
            </a:endParaRPr>
          </a:p>
        </p:txBody>
      </p:sp>
      <p:sp>
        <p:nvSpPr>
          <p:cNvPr id="11268" name="Segnaposto numero diapositiva 3">
            <a:extLst>
              <a:ext uri="{FF2B5EF4-FFF2-40B4-BE49-F238E27FC236}">
                <a16:creationId xmlns:a16="http://schemas.microsoft.com/office/drawing/2014/main" id="{EC479D6C-15E2-49C0-825B-51DA19341762}"/>
              </a:ext>
            </a:extLst>
          </p:cNvPr>
          <p:cNvSpPr>
            <a:spLocks noGrp="1" noChangeArrowheads="1"/>
          </p:cNvSpPr>
          <p:nvPr>
            <p:ph type="sldNum" sz="quarter" idx="12"/>
          </p:nvPr>
        </p:nvSpPr>
        <p:spPr bwMode="auto">
          <a:xfrm>
            <a:off x="8069191" y="6217920"/>
            <a:ext cx="274320" cy="365760"/>
          </a:xfrm>
          <a:extLst>
            <a:ext uri="{91240B29-F687-4F45-9708-019B960494DF}">
              <a14:hiddenLine xmlns:a14="http://schemas.microsoft.com/office/drawing/2010/main" w="9525">
                <a:solidFill>
                  <a:srgbClr val="000000"/>
                </a:solidFill>
                <a:round/>
                <a:headEnd/>
                <a:tailEnd/>
              </a14:hiddenLine>
            </a:ext>
          </a:extLst>
        </p:spPr>
        <p:txBody>
          <a:bodyPr>
            <a:normAutofit/>
          </a:bodyPr>
          <a:lstStyle>
            <a:lvl1pPr>
              <a:defRPr>
                <a:solidFill>
                  <a:schemeClr val="tx1"/>
                </a:solidFill>
                <a:latin typeface="Gill Sans MT" panose="020B0502020104020203" pitchFamily="34" charset="0"/>
                <a:cs typeface="Arial" panose="020B0604020202020204" pitchFamily="34" charset="0"/>
              </a:defRPr>
            </a:lvl1pPr>
            <a:lvl2pPr marL="742950" indent="-285750">
              <a:defRPr>
                <a:solidFill>
                  <a:schemeClr val="tx1"/>
                </a:solidFill>
                <a:latin typeface="Gill Sans MT" panose="020B0502020104020203" pitchFamily="34" charset="0"/>
                <a:cs typeface="Arial" panose="020B0604020202020204" pitchFamily="34" charset="0"/>
              </a:defRPr>
            </a:lvl2pPr>
            <a:lvl3pPr marL="1143000" indent="-228600">
              <a:defRPr>
                <a:solidFill>
                  <a:schemeClr val="tx1"/>
                </a:solidFill>
                <a:latin typeface="Gill Sans MT" panose="020B0502020104020203" pitchFamily="34" charset="0"/>
                <a:cs typeface="Arial" panose="020B0604020202020204" pitchFamily="34" charset="0"/>
              </a:defRPr>
            </a:lvl3pPr>
            <a:lvl4pPr marL="1600200" indent="-228600">
              <a:defRPr>
                <a:solidFill>
                  <a:schemeClr val="tx1"/>
                </a:solidFill>
                <a:latin typeface="Gill Sans MT" panose="020B0502020104020203" pitchFamily="34" charset="0"/>
                <a:cs typeface="Arial" panose="020B0604020202020204" pitchFamily="34" charset="0"/>
              </a:defRPr>
            </a:lvl4pPr>
            <a:lvl5pPr marL="2057400" indent="-228600">
              <a:defRPr>
                <a:solidFill>
                  <a:schemeClr val="tx1"/>
                </a:solidFill>
                <a:latin typeface="Gill Sans MT" panose="020B0502020104020203"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9pPr>
          </a:lstStyle>
          <a:p>
            <a:pPr>
              <a:lnSpc>
                <a:spcPct val="90000"/>
              </a:lnSpc>
              <a:spcAft>
                <a:spcPts val="600"/>
              </a:spcAft>
            </a:pPr>
            <a:fld id="{7157B245-D886-4F37-8811-D96F4C9D905A}" type="slidenum">
              <a:rPr lang="it-IT" altLang="en-US" smtClean="0"/>
              <a:pPr>
                <a:lnSpc>
                  <a:spcPct val="90000"/>
                </a:lnSpc>
                <a:spcAft>
                  <a:spcPts val="600"/>
                </a:spcAft>
              </a:pPr>
              <a:t>4</a:t>
            </a:fld>
            <a:endParaRPr lang="it-I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sellaDiTesto 2">
            <a:extLst>
              <a:ext uri="{FF2B5EF4-FFF2-40B4-BE49-F238E27FC236}">
                <a16:creationId xmlns:a16="http://schemas.microsoft.com/office/drawing/2014/main" id="{32DD76BE-5C7A-4B1C-9465-62F3B446A2BE}"/>
              </a:ext>
            </a:extLst>
          </p:cNvPr>
          <p:cNvSpPr txBox="1"/>
          <p:nvPr/>
        </p:nvSpPr>
        <p:spPr>
          <a:xfrm>
            <a:off x="962344" y="1277906"/>
            <a:ext cx="6584634" cy="2879256"/>
          </a:xfrm>
          <a:prstGeom prst="rect">
            <a:avLst/>
          </a:prstGeom>
        </p:spPr>
        <p:txBody>
          <a:bodyPr vert="horz" lIns="91440" tIns="45720" rIns="91440" bIns="45720" rtlCol="0">
            <a:noAutofit/>
          </a:bodyPr>
          <a:lstStyle/>
          <a:p>
            <a:pPr indent="-228600" defTabSz="914400" eaLnBrk="1" hangingPunct="1">
              <a:lnSpc>
                <a:spcPct val="90000"/>
              </a:lnSpc>
              <a:spcBef>
                <a:spcPts val="1000"/>
              </a:spcBef>
              <a:buClr>
                <a:schemeClr val="accent2"/>
              </a:buClr>
              <a:buFont typeface="Arial" panose="020B0604020202020204" pitchFamily="34" charset="0"/>
              <a:buChar char="•"/>
              <a:defRPr/>
            </a:pPr>
            <a:r>
              <a:rPr lang="en-US" sz="1400" dirty="0">
                <a:solidFill>
                  <a:srgbClr val="404040"/>
                </a:solidFill>
                <a:latin typeface="Times New Roman" panose="02020603050405020304" pitchFamily="18" charset="0"/>
                <a:cs typeface="Times New Roman" panose="02020603050405020304" pitchFamily="18" charset="0"/>
              </a:rPr>
              <a:t>Homework answers pg. 21</a:t>
            </a:r>
          </a:p>
          <a:p>
            <a:pPr marL="342900" indent="-228600" defTabSz="914400" eaLnBrk="1" hangingPunct="1">
              <a:lnSpc>
                <a:spcPct val="90000"/>
              </a:lnSpc>
              <a:spcBef>
                <a:spcPts val="1000"/>
              </a:spcBef>
              <a:buClr>
                <a:schemeClr val="accent2"/>
              </a:buClr>
              <a:buFont typeface="Arial" panose="020B0604020202020204" pitchFamily="34" charset="0"/>
              <a:buChar char="•"/>
              <a:defRPr/>
            </a:pPr>
            <a:r>
              <a:rPr lang="en-US" sz="1400" dirty="0">
                <a:solidFill>
                  <a:srgbClr val="404040"/>
                </a:solidFill>
                <a:latin typeface="Times New Roman" panose="02020603050405020304" pitchFamily="18" charset="0"/>
                <a:cs typeface="Times New Roman" panose="02020603050405020304" pitchFamily="18" charset="0"/>
              </a:rPr>
              <a:t>Often defined as platforms such as Facebook and YouTube, the term social media most accurately describes the content which people share via those platforms (</a:t>
            </a:r>
            <a:r>
              <a:rPr lang="en-US" sz="1400" i="1" dirty="0">
                <a:solidFill>
                  <a:srgbClr val="404040"/>
                </a:solidFill>
                <a:latin typeface="Times New Roman" panose="02020603050405020304" pitchFamily="18" charset="0"/>
                <a:cs typeface="Times New Roman" panose="02020603050405020304" pitchFamily="18" charset="0"/>
              </a:rPr>
              <a:t>Taylor et al, </a:t>
            </a:r>
            <a:r>
              <a:rPr lang="en-US" sz="1400" dirty="0">
                <a:solidFill>
                  <a:srgbClr val="404040"/>
                </a:solidFill>
                <a:latin typeface="Times New Roman" panose="02020603050405020304" pitchFamily="18" charset="0"/>
                <a:cs typeface="Times New Roman" panose="02020603050405020304" pitchFamily="18" charset="0"/>
              </a:rPr>
              <a:t>2015)</a:t>
            </a:r>
          </a:p>
          <a:p>
            <a:pPr marL="342900" indent="-228600" defTabSz="914400" eaLnBrk="1" hangingPunct="1">
              <a:lnSpc>
                <a:spcPct val="90000"/>
              </a:lnSpc>
              <a:spcBef>
                <a:spcPts val="1000"/>
              </a:spcBef>
              <a:buClr>
                <a:schemeClr val="accent2"/>
              </a:buClr>
              <a:buFont typeface="Arial" panose="020B0604020202020204" pitchFamily="34" charset="0"/>
              <a:buChar char="•"/>
              <a:defRPr/>
            </a:pPr>
            <a:r>
              <a:rPr lang="en-US" sz="1400" dirty="0">
                <a:solidFill>
                  <a:srgbClr val="404040"/>
                </a:solidFill>
                <a:latin typeface="Times New Roman" panose="02020603050405020304" pitchFamily="18" charset="0"/>
                <a:cs typeface="Times New Roman" panose="02020603050405020304" pitchFamily="18" charset="0"/>
              </a:rPr>
              <a:t>Since the inception of social media in the mid-2000’s, its popularity has grown exponentially. Sharing content in this way has evolved to become an integral part of our social fabric, determining the way we communicated with each other, share and receive news, and work.</a:t>
            </a:r>
          </a:p>
          <a:p>
            <a:pPr marL="342900" indent="-228600" defTabSz="914400" eaLnBrk="1" hangingPunct="1">
              <a:lnSpc>
                <a:spcPct val="90000"/>
              </a:lnSpc>
              <a:spcBef>
                <a:spcPts val="1000"/>
              </a:spcBef>
              <a:buClr>
                <a:schemeClr val="accent2"/>
              </a:buClr>
              <a:buFont typeface="Arial" panose="020B0604020202020204" pitchFamily="34" charset="0"/>
              <a:buChar char="•"/>
              <a:defRPr/>
            </a:pPr>
            <a:r>
              <a:rPr lang="en-US" sz="1400" dirty="0">
                <a:solidFill>
                  <a:srgbClr val="404040"/>
                </a:solidFill>
                <a:latin typeface="Times New Roman" panose="02020603050405020304" pitchFamily="18" charset="0"/>
                <a:cs typeface="Times New Roman" panose="02020603050405020304" pitchFamily="18" charset="0"/>
              </a:rPr>
              <a:t>This essay will therefore examine both the potential positive and negative impacts of social media use on our physical and mental well-being and assess their significance on society.</a:t>
            </a:r>
          </a:p>
          <a:p>
            <a:pPr marL="342900" indent="-228600" defTabSz="914400" eaLnBrk="1" hangingPunct="1">
              <a:lnSpc>
                <a:spcPct val="90000"/>
              </a:lnSpc>
              <a:spcBef>
                <a:spcPts val="1000"/>
              </a:spcBef>
              <a:buClr>
                <a:schemeClr val="accent2"/>
              </a:buClr>
              <a:buFont typeface="Arial" panose="020B0604020202020204" pitchFamily="34" charset="0"/>
              <a:buChar char="•"/>
              <a:defRPr/>
            </a:pPr>
            <a:r>
              <a:rPr lang="en-US" sz="1400" dirty="0">
                <a:solidFill>
                  <a:srgbClr val="404040"/>
                </a:solidFill>
                <a:latin typeface="Times New Roman" panose="02020603050405020304" pitchFamily="18" charset="0"/>
                <a:cs typeface="Times New Roman" panose="02020603050405020304" pitchFamily="18" charset="0"/>
              </a:rPr>
              <a:t>Although some of these advancements will no doubt prove to be positive, understanding any detrimental effects will allow us to pursue solutions.</a:t>
            </a:r>
          </a:p>
          <a:p>
            <a:pPr marL="342900" indent="-228600" defTabSz="914400" eaLnBrk="1" hangingPunct="1">
              <a:lnSpc>
                <a:spcPct val="90000"/>
              </a:lnSpc>
              <a:spcBef>
                <a:spcPts val="1000"/>
              </a:spcBef>
              <a:buClr>
                <a:schemeClr val="accent2"/>
              </a:buClr>
              <a:buFont typeface="Arial" panose="020B0604020202020204" pitchFamily="34" charset="0"/>
              <a:buChar char="•"/>
              <a:defRPr/>
            </a:pPr>
            <a:endParaRPr lang="en-US" sz="1400" dirty="0">
              <a:solidFill>
                <a:srgbClr val="404040"/>
              </a:solidFill>
              <a:latin typeface="Times New Roman" panose="02020603050405020304" pitchFamily="18" charset="0"/>
              <a:cs typeface="Times New Roman" panose="02020603050405020304" pitchFamily="18" charset="0"/>
            </a:endParaRPr>
          </a:p>
          <a:p>
            <a:pPr indent="-228600" defTabSz="914400" eaLnBrk="1" hangingPunct="1">
              <a:lnSpc>
                <a:spcPct val="90000"/>
              </a:lnSpc>
              <a:spcBef>
                <a:spcPts val="1000"/>
              </a:spcBef>
              <a:buClr>
                <a:schemeClr val="accent2"/>
              </a:buClr>
              <a:buFont typeface="Arial" panose="020B0604020202020204" pitchFamily="34" charset="0"/>
              <a:buChar char="•"/>
              <a:defRPr/>
            </a:pPr>
            <a:endParaRPr lang="en-US" sz="1400" dirty="0">
              <a:solidFill>
                <a:srgbClr val="404040"/>
              </a:solidFill>
              <a:latin typeface="Times New Roman" panose="02020603050405020304" pitchFamily="18" charset="0"/>
              <a:cs typeface="Times New Roman" panose="02020603050405020304" pitchFamily="18" charset="0"/>
            </a:endParaRPr>
          </a:p>
          <a:p>
            <a:pPr indent="-228600" defTabSz="914400" eaLnBrk="1" hangingPunct="1">
              <a:lnSpc>
                <a:spcPct val="90000"/>
              </a:lnSpc>
              <a:spcBef>
                <a:spcPts val="1000"/>
              </a:spcBef>
              <a:buClr>
                <a:schemeClr val="accent2"/>
              </a:buClr>
              <a:buFont typeface="Arial" panose="020B0604020202020204" pitchFamily="34" charset="0"/>
              <a:buChar char="•"/>
              <a:defRPr/>
            </a:pPr>
            <a:r>
              <a:rPr lang="en-US" sz="1400" dirty="0">
                <a:solidFill>
                  <a:srgbClr val="404040"/>
                </a:solidFill>
                <a:latin typeface="Times New Roman" panose="02020603050405020304" pitchFamily="18" charset="0"/>
                <a:cs typeface="Times New Roman" panose="02020603050405020304" pitchFamily="18" charset="0"/>
              </a:rPr>
              <a:t>2. 		2, 1, 4, 3 but could also be 1, 2, 4, 3</a:t>
            </a:r>
          </a:p>
        </p:txBody>
      </p:sp>
      <p:sp>
        <p:nvSpPr>
          <p:cNvPr id="12290" name="Segnaposto numero diapositiva 1">
            <a:extLst>
              <a:ext uri="{FF2B5EF4-FFF2-40B4-BE49-F238E27FC236}">
                <a16:creationId xmlns:a16="http://schemas.microsoft.com/office/drawing/2014/main" id="{C9C9039C-4FCE-4C8A-A3AA-18DF5E6E5E51}"/>
              </a:ext>
            </a:extLst>
          </p:cNvPr>
          <p:cNvSpPr>
            <a:spLocks noGrp="1" noChangeArrowheads="1"/>
          </p:cNvSpPr>
          <p:nvPr>
            <p:ph type="sldNum" sz="quarter" idx="12"/>
          </p:nvPr>
        </p:nvSpPr>
        <p:spPr bwMode="auto">
          <a:xfrm>
            <a:off x="8069191" y="6217920"/>
            <a:ext cx="274320" cy="365760"/>
          </a:xfrm>
          <a:extLst>
            <a:ext uri="{91240B29-F687-4F45-9708-019B960494DF}">
              <a14:hiddenLine xmlns:a14="http://schemas.microsoft.com/office/drawing/2010/main" w="9525">
                <a:solidFill>
                  <a:srgbClr val="000000"/>
                </a:solidFill>
                <a:round/>
                <a:headEnd/>
                <a:tailEnd/>
              </a14:hiddenLine>
            </a:ext>
          </a:extLst>
        </p:spPr>
        <p:txBody>
          <a:bodyPr vert="horz" lIns="18288" tIns="45720" rIns="18288" bIns="45720" rtlCol="0" anchor="ctr">
            <a:normAutofit/>
          </a:bodyPr>
          <a:lstStyle>
            <a:lvl1pPr>
              <a:defRPr>
                <a:solidFill>
                  <a:schemeClr val="tx1"/>
                </a:solidFill>
                <a:latin typeface="Gill Sans MT" panose="020B0502020104020203" pitchFamily="34" charset="0"/>
                <a:cs typeface="Arial" panose="020B0604020202020204" pitchFamily="34" charset="0"/>
              </a:defRPr>
            </a:lvl1pPr>
            <a:lvl2pPr marL="742950" indent="-285750">
              <a:defRPr>
                <a:solidFill>
                  <a:schemeClr val="tx1"/>
                </a:solidFill>
                <a:latin typeface="Gill Sans MT" panose="020B0502020104020203" pitchFamily="34" charset="0"/>
                <a:cs typeface="Arial" panose="020B0604020202020204" pitchFamily="34" charset="0"/>
              </a:defRPr>
            </a:lvl2pPr>
            <a:lvl3pPr marL="1143000" indent="-228600">
              <a:defRPr>
                <a:solidFill>
                  <a:schemeClr val="tx1"/>
                </a:solidFill>
                <a:latin typeface="Gill Sans MT" panose="020B0502020104020203" pitchFamily="34" charset="0"/>
                <a:cs typeface="Arial" panose="020B0604020202020204" pitchFamily="34" charset="0"/>
              </a:defRPr>
            </a:lvl3pPr>
            <a:lvl4pPr marL="1600200" indent="-228600">
              <a:defRPr>
                <a:solidFill>
                  <a:schemeClr val="tx1"/>
                </a:solidFill>
                <a:latin typeface="Gill Sans MT" panose="020B0502020104020203" pitchFamily="34" charset="0"/>
                <a:cs typeface="Arial" panose="020B0604020202020204" pitchFamily="34" charset="0"/>
              </a:defRPr>
            </a:lvl4pPr>
            <a:lvl5pPr marL="2057400" indent="-228600">
              <a:defRPr>
                <a:solidFill>
                  <a:schemeClr val="tx1"/>
                </a:solidFill>
                <a:latin typeface="Gill Sans MT" panose="020B0502020104020203"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cs typeface="Arial" panose="020B0604020202020204" pitchFamily="34" charset="0"/>
              </a:defRPr>
            </a:lvl9pPr>
          </a:lstStyle>
          <a:p>
            <a:pPr>
              <a:lnSpc>
                <a:spcPct val="90000"/>
              </a:lnSpc>
              <a:spcAft>
                <a:spcPts val="600"/>
              </a:spcAft>
            </a:pPr>
            <a:fld id="{835FED0D-3F62-4DB7-9480-AF7608F4CBC4}" type="slidenum">
              <a:rPr lang="en-US" altLang="en-US" kern="1200" spc="0" baseline="0" dirty="0">
                <a:solidFill>
                  <a:srgbClr val="FFFFFF"/>
                </a:solidFill>
                <a:latin typeface="+mn-lt"/>
                <a:ea typeface="+mn-ea"/>
                <a:cs typeface="+mn-cs"/>
              </a:rPr>
              <a:pPr>
                <a:lnSpc>
                  <a:spcPct val="90000"/>
                </a:lnSpc>
                <a:spcAft>
                  <a:spcPts val="600"/>
                </a:spcAft>
              </a:pPr>
              <a:t>5</a:t>
            </a:fld>
            <a:endParaRPr lang="en-US" altLang="en-US" kern="1200" spc="0" baseline="0" dirty="0">
              <a:solidFill>
                <a:srgbClr val="FFFFFF"/>
              </a:solidFill>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BA05CD-765A-4B67-8C59-E08EB037B2CF}"/>
              </a:ext>
            </a:extLst>
          </p:cNvPr>
          <p:cNvSpPr>
            <a:spLocks noGrp="1"/>
          </p:cNvSpPr>
          <p:nvPr>
            <p:ph type="ctrTitle"/>
          </p:nvPr>
        </p:nvSpPr>
        <p:spPr>
          <a:xfrm>
            <a:off x="1101725" y="1124744"/>
            <a:ext cx="6940550" cy="1646237"/>
          </a:xfrm>
        </p:spPr>
        <p:txBody>
          <a:bodyPr/>
          <a:lstStyle/>
          <a:p>
            <a:pPr eaLnBrk="1" fontAlgn="auto" hangingPunct="1">
              <a:spcAft>
                <a:spcPts val="0"/>
              </a:spcAft>
              <a:defRPr/>
            </a:pPr>
            <a:r>
              <a:rPr lang="en-US" dirty="0"/>
              <a:t>Writing task</a:t>
            </a:r>
            <a:br>
              <a:rPr lang="en-US" dirty="0"/>
            </a:br>
            <a:r>
              <a:rPr lang="en-US" dirty="0"/>
              <a:t>Summary</a:t>
            </a:r>
          </a:p>
        </p:txBody>
      </p:sp>
      <p:sp>
        <p:nvSpPr>
          <p:cNvPr id="3" name="Sottotitolo 2">
            <a:extLst>
              <a:ext uri="{FF2B5EF4-FFF2-40B4-BE49-F238E27FC236}">
                <a16:creationId xmlns:a16="http://schemas.microsoft.com/office/drawing/2014/main" id="{5AE88E51-27DA-48BA-82D6-5A240592B79C}"/>
              </a:ext>
            </a:extLst>
          </p:cNvPr>
          <p:cNvSpPr>
            <a:spLocks noGrp="1"/>
          </p:cNvSpPr>
          <p:nvPr>
            <p:ph type="subTitle" idx="1"/>
          </p:nvPr>
        </p:nvSpPr>
        <p:spPr>
          <a:xfrm>
            <a:off x="1835696" y="3467101"/>
            <a:ext cx="5102225" cy="1239838"/>
          </a:xfrm>
        </p:spPr>
        <p:txBody>
          <a:bodyPr rtlCol="0"/>
          <a:lstStyle/>
          <a:p>
            <a:pPr eaLnBrk="1" fontAlgn="auto" hangingPunct="1">
              <a:spcAft>
                <a:spcPts val="0"/>
              </a:spcAft>
              <a:defRPr/>
            </a:pPr>
            <a:r>
              <a:rPr lang="en-US" dirty="0">
                <a:solidFill>
                  <a:schemeClr val="bg1"/>
                </a:solidFill>
              </a:rPr>
              <a:t>Peer review checklist pg. 189</a:t>
            </a:r>
          </a:p>
          <a:p>
            <a:pPr eaLnBrk="1" fontAlgn="auto" hangingPunct="1">
              <a:spcAft>
                <a:spcPts val="0"/>
              </a:spcAft>
              <a:defRPr/>
            </a:pPr>
            <a:endParaRPr lang="en-US" dirty="0"/>
          </a:p>
        </p:txBody>
      </p:sp>
      <p:sp>
        <p:nvSpPr>
          <p:cNvPr id="13316" name="Segnaposto numero diapositiva 3">
            <a:extLst>
              <a:ext uri="{FF2B5EF4-FFF2-40B4-BE49-F238E27FC236}">
                <a16:creationId xmlns:a16="http://schemas.microsoft.com/office/drawing/2014/main" id="{EBE2E633-36DD-42DF-AF36-F6D7BB8235DE}"/>
              </a:ext>
            </a:extLst>
          </p:cNvPr>
          <p:cNvSpPr>
            <a:spLocks noGrp="1" noChangeArrowheads="1"/>
          </p:cNvSpPr>
          <p:nvPr>
            <p:ph type="sldNum" sz="quarter" idx="12"/>
          </p:nvPr>
        </p:nvSpPr>
        <p:spPr bwMode="auto">
          <a:solidFill>
            <a:srgbClr val="1D1D1D">
              <a:alpha val="69803"/>
            </a:srgbClr>
          </a:solidFill>
          <a:extLst>
            <a:ext uri="{91240B29-F687-4F45-9708-019B960494DF}">
              <a14:hiddenLine xmlns:a14="http://schemas.microsoft.com/office/drawing/2010/main" w="9525">
                <a:solidFill>
                  <a:srgbClr val="000000"/>
                </a:solidFill>
                <a:round/>
                <a:headEnd/>
                <a:tailEnd/>
              </a14:hiddenLine>
            </a:ext>
          </a:extLst>
        </p:spPr>
        <p:txBody>
          <a:bodyPr/>
          <a:lstStyle>
            <a:lvl1pPr>
              <a:spcBef>
                <a:spcPts val="1000"/>
              </a:spcBef>
              <a:buClr>
                <a:schemeClr val="accent2"/>
              </a:buClr>
              <a:buFont typeface="Arial" panose="020B0604020202020204" pitchFamily="34" charset="0"/>
              <a:buChar char="•"/>
              <a:defRPr>
                <a:solidFill>
                  <a:srgbClr val="262626"/>
                </a:solidFill>
                <a:latin typeface="Gill Sans MT" panose="020B0502020104020203" pitchFamily="34" charset="0"/>
              </a:defRPr>
            </a:lvl1pPr>
            <a:lvl2pPr marL="742950" indent="-28575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2pPr>
            <a:lvl3pPr marL="11430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3pPr>
            <a:lvl4pPr marL="16002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4pPr>
            <a:lvl5pPr marL="2057400" indent="-228600">
              <a:spcBef>
                <a:spcPts val="1000"/>
              </a:spcBef>
              <a:buClr>
                <a:schemeClr val="accent2"/>
              </a:buClr>
              <a:buFont typeface="Arial" panose="020B0604020202020204" pitchFamily="34" charset="0"/>
              <a:buChar char="•"/>
              <a:defRPr sz="1600">
                <a:solidFill>
                  <a:srgbClr val="262626"/>
                </a:solidFill>
                <a:latin typeface="Gill Sans MT" panose="020B0502020104020203" pitchFamily="34" charset="0"/>
              </a:defRPr>
            </a:lvl5pPr>
            <a:lvl6pPr marL="25146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6pPr>
            <a:lvl7pPr marL="29718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7pPr>
            <a:lvl8pPr marL="34290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8pPr>
            <a:lvl9pPr marL="3886200" indent="-228600" defTabSz="457200" eaLnBrk="0" fontAlgn="base" hangingPunct="0">
              <a:spcBef>
                <a:spcPts val="1000"/>
              </a:spcBef>
              <a:spcAft>
                <a:spcPct val="0"/>
              </a:spcAft>
              <a:buClr>
                <a:schemeClr val="accent2"/>
              </a:buClr>
              <a:buFont typeface="Arial" panose="020B0604020202020204" pitchFamily="34" charset="0"/>
              <a:buChar char="•"/>
              <a:defRPr sz="1600">
                <a:solidFill>
                  <a:srgbClr val="262626"/>
                </a:solidFill>
                <a:latin typeface="Gill Sans MT" panose="020B0502020104020203" pitchFamily="34" charset="0"/>
              </a:defRPr>
            </a:lvl9pPr>
          </a:lstStyle>
          <a:p>
            <a:pPr>
              <a:spcBef>
                <a:spcPct val="0"/>
              </a:spcBef>
              <a:buClrTx/>
              <a:buFontTx/>
              <a:buNone/>
            </a:pPr>
            <a:fld id="{6120CE3A-7970-4E05-A99B-518232EF886F}" type="slidenum">
              <a:rPr lang="it-IT" altLang="en-US" smtClean="0">
                <a:solidFill>
                  <a:srgbClr val="FFFFFF"/>
                </a:solidFill>
              </a:rPr>
              <a:pPr>
                <a:spcBef>
                  <a:spcPct val="0"/>
                </a:spcBef>
                <a:buClrTx/>
                <a:buFontTx/>
                <a:buNone/>
              </a:pPr>
              <a:t>6</a:t>
            </a:fld>
            <a:endParaRPr lang="it-IT" altLang="en-US">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5D7AEF-E5A8-4558-80A2-041D5FA0DE5D}"/>
              </a:ext>
            </a:extLst>
          </p:cNvPr>
          <p:cNvSpPr>
            <a:spLocks noGrp="1"/>
          </p:cNvSpPr>
          <p:nvPr>
            <p:ph type="title"/>
          </p:nvPr>
        </p:nvSpPr>
        <p:spPr>
          <a:xfrm>
            <a:off x="1673352" y="467418"/>
            <a:ext cx="5797296" cy="1188720"/>
          </a:xfrm>
          <a:prstGeom prst="ellipse">
            <a:avLst/>
          </a:prstGeom>
          <a:solidFill>
            <a:srgbClr val="FFFFFF"/>
          </a:solidFill>
        </p:spPr>
        <p:txBody>
          <a:bodyPr>
            <a:normAutofit/>
          </a:bodyPr>
          <a:lstStyle/>
          <a:p>
            <a:pPr>
              <a:defRPr/>
            </a:pPr>
            <a:r>
              <a:rPr lang="it-IT">
                <a:latin typeface="Times New Roman" panose="02020603050405020304" pitchFamily="18" charset="0"/>
                <a:cs typeface="Times New Roman" panose="02020603050405020304" pitchFamily="18" charset="0"/>
              </a:rPr>
              <a:t>Summary writing</a:t>
            </a:r>
          </a:p>
        </p:txBody>
      </p:sp>
      <p:sp>
        <p:nvSpPr>
          <p:cNvPr id="3" name="Content Placeholder 2">
            <a:extLst>
              <a:ext uri="{FF2B5EF4-FFF2-40B4-BE49-F238E27FC236}">
                <a16:creationId xmlns:a16="http://schemas.microsoft.com/office/drawing/2014/main" id="{A0317278-B932-4584-8DB3-56828079BEBF}"/>
              </a:ext>
            </a:extLst>
          </p:cNvPr>
          <p:cNvSpPr>
            <a:spLocks noGrp="1"/>
          </p:cNvSpPr>
          <p:nvPr>
            <p:ph idx="1"/>
          </p:nvPr>
        </p:nvSpPr>
        <p:spPr>
          <a:xfrm>
            <a:off x="1279546" y="2291262"/>
            <a:ext cx="6584634" cy="2879256"/>
          </a:xfrm>
        </p:spPr>
        <p:txBody>
          <a:bodyPr>
            <a:normAutofit/>
          </a:bodyPr>
          <a:lstStyle/>
          <a:p>
            <a:pPr marL="0" indent="0">
              <a:buFont typeface="Arial" panose="020B0604020202020204" pitchFamily="34" charset="0"/>
              <a:buNone/>
              <a:defRPr/>
            </a:pPr>
            <a:r>
              <a:rPr lang="it-IT">
                <a:solidFill>
                  <a:srgbClr val="404040"/>
                </a:solidFill>
                <a:latin typeface="Times New Roman" panose="02020603050405020304" pitchFamily="18" charset="0"/>
                <a:cs typeface="Times New Roman" panose="02020603050405020304" pitchFamily="18" charset="0"/>
              </a:rPr>
              <a:t>A summary = </a:t>
            </a:r>
            <a:r>
              <a:rPr lang="it-IT" b="1">
                <a:solidFill>
                  <a:srgbClr val="404040"/>
                </a:solidFill>
                <a:latin typeface="Times New Roman" panose="02020603050405020304" pitchFamily="18" charset="0"/>
                <a:cs typeface="Times New Roman" panose="02020603050405020304" pitchFamily="18" charset="0"/>
              </a:rPr>
              <a:t>new</a:t>
            </a:r>
            <a:r>
              <a:rPr lang="it-IT">
                <a:solidFill>
                  <a:srgbClr val="404040"/>
                </a:solidFill>
                <a:latin typeface="Times New Roman" panose="02020603050405020304" pitchFamily="18" charset="0"/>
                <a:cs typeface="Times New Roman" panose="02020603050405020304" pitchFamily="18" charset="0"/>
              </a:rPr>
              <a:t> text for </a:t>
            </a:r>
            <a:r>
              <a:rPr lang="it-IT" b="1">
                <a:solidFill>
                  <a:srgbClr val="404040"/>
                </a:solidFill>
                <a:latin typeface="Times New Roman" panose="02020603050405020304" pitchFamily="18" charset="0"/>
                <a:cs typeface="Times New Roman" panose="02020603050405020304" pitchFamily="18" charset="0"/>
              </a:rPr>
              <a:t>new</a:t>
            </a:r>
            <a:r>
              <a:rPr lang="it-IT">
                <a:solidFill>
                  <a:srgbClr val="404040"/>
                </a:solidFill>
                <a:latin typeface="Times New Roman" panose="02020603050405020304" pitchFamily="18" charset="0"/>
                <a:cs typeface="Times New Roman" panose="02020603050405020304" pitchFamily="18" charset="0"/>
              </a:rPr>
              <a:t> reader</a:t>
            </a:r>
          </a:p>
          <a:p>
            <a:pPr marL="0" indent="0">
              <a:buFont typeface="Arial" panose="020B0604020202020204" pitchFamily="34" charset="0"/>
              <a:buNone/>
              <a:defRPr/>
            </a:pPr>
            <a:endParaRPr lang="it-IT">
              <a:solidFill>
                <a:srgbClr val="404040"/>
              </a:solidFill>
              <a:latin typeface="Times New Roman" panose="02020603050405020304" pitchFamily="18" charset="0"/>
              <a:cs typeface="Times New Roman" panose="02020603050405020304" pitchFamily="18" charset="0"/>
            </a:endParaRPr>
          </a:p>
          <a:p>
            <a:pPr>
              <a:defRPr/>
            </a:pPr>
            <a:r>
              <a:rPr lang="it-IT">
                <a:solidFill>
                  <a:srgbClr val="404040"/>
                </a:solidFill>
                <a:latin typeface="Times New Roman" panose="02020603050405020304" pitchFamily="18" charset="0"/>
                <a:cs typeface="Times New Roman" panose="02020603050405020304" pitchFamily="18" charset="0"/>
              </a:rPr>
              <a:t>Needs to convey the message of the original</a:t>
            </a:r>
          </a:p>
          <a:p>
            <a:pPr>
              <a:defRPr/>
            </a:pPr>
            <a:r>
              <a:rPr lang="it-IT">
                <a:solidFill>
                  <a:srgbClr val="404040"/>
                </a:solidFill>
                <a:latin typeface="Times New Roman" panose="02020603050405020304" pitchFamily="18" charset="0"/>
                <a:cs typeface="Times New Roman" panose="02020603050405020304" pitchFamily="18" charset="0"/>
              </a:rPr>
              <a:t>Will need key lexical items from original</a:t>
            </a:r>
          </a:p>
          <a:p>
            <a:pPr>
              <a:defRPr/>
            </a:pPr>
            <a:r>
              <a:rPr lang="it-IT">
                <a:solidFill>
                  <a:srgbClr val="404040"/>
                </a:solidFill>
                <a:latin typeface="Times New Roman" panose="02020603050405020304" pitchFamily="18" charset="0"/>
                <a:cs typeface="Times New Roman" panose="02020603050405020304" pitchFamily="18" charset="0"/>
              </a:rPr>
              <a:t>Does not have to mirror the organisation of the original.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766F9F-DB9D-42C4-89F9-C6A9DD4622D5}"/>
              </a:ext>
            </a:extLst>
          </p:cNvPr>
          <p:cNvSpPr>
            <a:spLocks noGrp="1"/>
          </p:cNvSpPr>
          <p:nvPr>
            <p:ph type="title"/>
          </p:nvPr>
        </p:nvSpPr>
        <p:spPr>
          <a:xfrm>
            <a:off x="1673352" y="467418"/>
            <a:ext cx="5797296" cy="1188720"/>
          </a:xfrm>
          <a:solidFill>
            <a:srgbClr val="FFFFFF"/>
          </a:solidFill>
        </p:spPr>
        <p:txBody>
          <a:bodyPr>
            <a:normAutofit/>
          </a:bodyPr>
          <a:lstStyle/>
          <a:p>
            <a:pPr>
              <a:defRPr/>
            </a:pPr>
            <a:r>
              <a:rPr lang="it-IT" dirty="0">
                <a:latin typeface="Times New Roman" panose="02020603050405020304" pitchFamily="18" charset="0"/>
                <a:cs typeface="Times New Roman" panose="02020603050405020304" pitchFamily="18" charset="0"/>
              </a:rPr>
              <a:t>Key lexical items, p. 29, paras. </a:t>
            </a:r>
            <a:r>
              <a:rPr lang="it-IT">
                <a:latin typeface="Times New Roman" panose="02020603050405020304" pitchFamily="18" charset="0"/>
                <a:cs typeface="Times New Roman" panose="02020603050405020304" pitchFamily="18" charset="0"/>
              </a:rPr>
              <a:t>1 and 2</a:t>
            </a:r>
            <a:endParaRPr lang="it-IT"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88AC30D-1590-4BB7-A493-BE506424BFFD}"/>
              </a:ext>
            </a:extLst>
          </p:cNvPr>
          <p:cNvSpPr>
            <a:spLocks noGrp="1" noChangeArrowheads="1"/>
          </p:cNvSpPr>
          <p:nvPr>
            <p:ph idx="1"/>
          </p:nvPr>
        </p:nvSpPr>
        <p:spPr>
          <a:xfrm>
            <a:off x="1279546" y="2291262"/>
            <a:ext cx="6584634" cy="2879256"/>
          </a:xfrm>
        </p:spPr>
        <p:txBody>
          <a:bodyPr>
            <a:normAutofit/>
          </a:bodyPr>
          <a:lstStyle/>
          <a:p>
            <a:pPr marL="0" indent="0">
              <a:lnSpc>
                <a:spcPct val="90000"/>
              </a:lnSpc>
              <a:buFont typeface="Arial" panose="020B0604020202020204" pitchFamily="34" charset="0"/>
              <a:buNone/>
            </a:pPr>
            <a:r>
              <a:rPr lang="it-IT" altLang="it-IT" sz="1700">
                <a:solidFill>
                  <a:srgbClr val="404040"/>
                </a:solidFill>
                <a:latin typeface="Times New Roman" panose="02020603050405020304" pitchFamily="18" charset="0"/>
                <a:cs typeface="Times New Roman" panose="02020603050405020304" pitchFamily="18" charset="0"/>
              </a:rPr>
              <a:t>L. 1 streaming</a:t>
            </a:r>
          </a:p>
          <a:p>
            <a:pPr marL="0" indent="0">
              <a:lnSpc>
                <a:spcPct val="90000"/>
              </a:lnSpc>
              <a:buFont typeface="Arial" panose="020B0604020202020204" pitchFamily="34" charset="0"/>
              <a:buNone/>
            </a:pPr>
            <a:r>
              <a:rPr lang="it-IT" altLang="it-IT" sz="1700">
                <a:solidFill>
                  <a:srgbClr val="404040"/>
                </a:solidFill>
                <a:latin typeface="Times New Roman" panose="02020603050405020304" pitchFamily="18" charset="0"/>
                <a:cs typeface="Times New Roman" panose="02020603050405020304" pitchFamily="18" charset="0"/>
              </a:rPr>
              <a:t>L. 2 on-demand services</a:t>
            </a:r>
          </a:p>
          <a:p>
            <a:pPr marL="0" indent="0">
              <a:lnSpc>
                <a:spcPct val="90000"/>
              </a:lnSpc>
              <a:buFont typeface="Arial" panose="020B0604020202020204" pitchFamily="34" charset="0"/>
              <a:buNone/>
            </a:pPr>
            <a:r>
              <a:rPr lang="it-IT" altLang="it-IT" sz="1700">
                <a:solidFill>
                  <a:srgbClr val="404040"/>
                </a:solidFill>
                <a:latin typeface="Times New Roman" panose="02020603050405020304" pitchFamily="18" charset="0"/>
                <a:cs typeface="Times New Roman" panose="02020603050405020304" pitchFamily="18" charset="0"/>
              </a:rPr>
              <a:t>L. 3 high-speed internet connections</a:t>
            </a:r>
          </a:p>
          <a:p>
            <a:pPr marL="0" indent="0">
              <a:lnSpc>
                <a:spcPct val="90000"/>
              </a:lnSpc>
              <a:buFont typeface="Arial" panose="020B0604020202020204" pitchFamily="34" charset="0"/>
              <a:buNone/>
            </a:pPr>
            <a:r>
              <a:rPr lang="it-IT" altLang="it-IT" sz="1700">
                <a:solidFill>
                  <a:srgbClr val="404040"/>
                </a:solidFill>
                <a:latin typeface="Times New Roman" panose="02020603050405020304" pitchFamily="18" charset="0"/>
                <a:cs typeface="Times New Roman" panose="02020603050405020304" pitchFamily="18" charset="0"/>
              </a:rPr>
              <a:t>L. 4 wireless connectivity</a:t>
            </a:r>
          </a:p>
          <a:p>
            <a:pPr marL="0" indent="0">
              <a:lnSpc>
                <a:spcPct val="90000"/>
              </a:lnSpc>
              <a:buFont typeface="Arial" panose="020B0604020202020204" pitchFamily="34" charset="0"/>
              <a:buNone/>
            </a:pPr>
            <a:r>
              <a:rPr lang="it-IT" altLang="it-IT" sz="1700">
                <a:solidFill>
                  <a:srgbClr val="404040"/>
                </a:solidFill>
                <a:latin typeface="Times New Roman" panose="02020603050405020304" pitchFamily="18" charset="0"/>
                <a:cs typeface="Times New Roman" panose="02020603050405020304" pitchFamily="18" charset="0"/>
              </a:rPr>
              <a:t>L. 12 media consumption trends</a:t>
            </a:r>
          </a:p>
          <a:p>
            <a:pPr marL="0" indent="0">
              <a:lnSpc>
                <a:spcPct val="90000"/>
              </a:lnSpc>
              <a:buFont typeface="Arial" panose="020B0604020202020204" pitchFamily="34" charset="0"/>
              <a:buNone/>
            </a:pPr>
            <a:r>
              <a:rPr lang="it-IT" altLang="it-IT" sz="1700">
                <a:solidFill>
                  <a:srgbClr val="404040"/>
                </a:solidFill>
                <a:latin typeface="Times New Roman" panose="02020603050405020304" pitchFamily="18" charset="0"/>
                <a:cs typeface="Times New Roman" panose="02020603050405020304" pitchFamily="18" charset="0"/>
              </a:rPr>
              <a:t>L. 16 physical media</a:t>
            </a:r>
          </a:p>
          <a:p>
            <a:pPr marL="0" indent="0">
              <a:lnSpc>
                <a:spcPct val="90000"/>
              </a:lnSpc>
              <a:buFont typeface="Arial" panose="020B0604020202020204" pitchFamily="34" charset="0"/>
              <a:buNone/>
            </a:pPr>
            <a:r>
              <a:rPr lang="it-IT" altLang="it-IT" sz="1700">
                <a:solidFill>
                  <a:srgbClr val="404040"/>
                </a:solidFill>
                <a:latin typeface="Times New Roman" panose="02020603050405020304" pitchFamily="18" charset="0"/>
                <a:cs typeface="Times New Roman" panose="02020603050405020304" pitchFamily="18" charset="0"/>
              </a:rPr>
              <a:t>L. 17 music industry</a:t>
            </a:r>
          </a:p>
          <a:p>
            <a:pPr marL="0" indent="0">
              <a:lnSpc>
                <a:spcPct val="90000"/>
              </a:lnSpc>
              <a:buFont typeface="Arial" panose="020B0604020202020204" pitchFamily="34" charset="0"/>
              <a:buNone/>
            </a:pPr>
            <a:r>
              <a:rPr lang="it-IT" altLang="it-IT" sz="1700">
                <a:solidFill>
                  <a:srgbClr val="404040"/>
                </a:solidFill>
                <a:latin typeface="Times New Roman" panose="02020603050405020304" pitchFamily="18" charset="0"/>
                <a:cs typeface="Times New Roman" panose="02020603050405020304" pitchFamily="18" charset="0"/>
              </a:rPr>
              <a:t>L. 19 digital media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6DF3879-B70E-448F-B61B-584864B53182}"/>
              </a:ext>
            </a:extLst>
          </p:cNvPr>
          <p:cNvSpPr>
            <a:spLocks noGrp="1"/>
          </p:cNvSpPr>
          <p:nvPr>
            <p:ph type="title"/>
          </p:nvPr>
        </p:nvSpPr>
        <p:spPr>
          <a:xfrm>
            <a:off x="1673352" y="467418"/>
            <a:ext cx="5797296" cy="1188720"/>
          </a:xfrm>
          <a:solidFill>
            <a:srgbClr val="FFFFFF"/>
          </a:solidFill>
        </p:spPr>
        <p:txBody>
          <a:bodyPr vert="horz" lIns="182880" tIns="182880" rIns="182880" bIns="182880" rtlCol="0" anchor="ctr">
            <a:normAutofit/>
          </a:bodyPr>
          <a:lstStyle/>
          <a:p>
            <a:pPr eaLnBrk="1" hangingPunct="1"/>
            <a:r>
              <a:rPr lang="en-US" sz="2800" kern="1200" cap="all" spc="200" baseline="0" dirty="0">
                <a:solidFill>
                  <a:srgbClr val="262626"/>
                </a:solidFill>
                <a:latin typeface="+mj-lt"/>
                <a:ea typeface="+mj-ea"/>
                <a:cs typeface="+mj-cs"/>
              </a:rPr>
              <a:t>Summary writing steps</a:t>
            </a:r>
          </a:p>
        </p:txBody>
      </p:sp>
      <p:sp>
        <p:nvSpPr>
          <p:cNvPr id="4" name="CasellaDiTesto 3">
            <a:extLst>
              <a:ext uri="{FF2B5EF4-FFF2-40B4-BE49-F238E27FC236}">
                <a16:creationId xmlns:a16="http://schemas.microsoft.com/office/drawing/2014/main" id="{FE0F7F74-439E-4B8D-991F-50685E17FC60}"/>
              </a:ext>
            </a:extLst>
          </p:cNvPr>
          <p:cNvSpPr txBox="1"/>
          <p:nvPr/>
        </p:nvSpPr>
        <p:spPr>
          <a:xfrm>
            <a:off x="1279546" y="2291262"/>
            <a:ext cx="6584634" cy="2879256"/>
          </a:xfrm>
          <a:prstGeom prst="rect">
            <a:avLst/>
          </a:prstGeom>
        </p:spPr>
        <p:txBody>
          <a:bodyPr vert="horz" lIns="91440" tIns="45720" rIns="91440" bIns="45720" rtlCol="0">
            <a:normAutofit/>
          </a:bodyPr>
          <a:lstStyle/>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Select key words</a:t>
            </a:r>
          </a:p>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Identify main idea of text and of each paragraph</a:t>
            </a:r>
          </a:p>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Eliminate irrelevant information</a:t>
            </a:r>
          </a:p>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Locate transition words</a:t>
            </a:r>
          </a:p>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Highlight the author’s viewpoint/opinion</a:t>
            </a:r>
          </a:p>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Use synonyms and modify sentence structure</a:t>
            </a:r>
          </a:p>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New text should be 1/3 word count of the original</a:t>
            </a:r>
          </a:p>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Leave out examples or supporting details</a:t>
            </a:r>
          </a:p>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Organize the summary in a logical manner</a:t>
            </a:r>
          </a:p>
          <a:p>
            <a:pPr marL="342900" indent="-228600" defTabSz="914400" eaLnBrk="1" hangingPunct="1">
              <a:lnSpc>
                <a:spcPct val="90000"/>
              </a:lnSpc>
              <a:spcBef>
                <a:spcPts val="1000"/>
              </a:spcBef>
              <a:buClr>
                <a:schemeClr val="accent2"/>
              </a:buClr>
              <a:buFont typeface="Arial" panose="020B0604020202020204" pitchFamily="34" charset="0"/>
              <a:buChar char="•"/>
            </a:pPr>
            <a:r>
              <a:rPr lang="en-US" sz="1100">
                <a:solidFill>
                  <a:srgbClr val="404040"/>
                </a:solidFill>
                <a:latin typeface="+mn-lt"/>
                <a:cs typeface="+mn-cs"/>
              </a:rPr>
              <a:t>Re-read your text, edit if necessary, check for proper length</a:t>
            </a:r>
          </a:p>
          <a:p>
            <a:pPr marL="342900" indent="-228600" defTabSz="914400" eaLnBrk="1" hangingPunct="1">
              <a:lnSpc>
                <a:spcPct val="90000"/>
              </a:lnSpc>
              <a:spcBef>
                <a:spcPts val="1000"/>
              </a:spcBef>
              <a:buClr>
                <a:schemeClr val="accent2"/>
              </a:buClr>
              <a:buFont typeface="Arial" panose="020B0604020202020204" pitchFamily="34" charset="0"/>
              <a:buChar char="•"/>
            </a:pPr>
            <a:endParaRPr lang="en-US" sz="1100">
              <a:solidFill>
                <a:srgbClr val="404040"/>
              </a:solidFill>
              <a:latin typeface="+mn-lt"/>
              <a:cs typeface="+mn-cs"/>
            </a:endParaRPr>
          </a:p>
          <a:p>
            <a:pPr marL="342900" indent="-228600" defTabSz="914400" eaLnBrk="1" hangingPunct="1">
              <a:lnSpc>
                <a:spcPct val="90000"/>
              </a:lnSpc>
              <a:spcBef>
                <a:spcPts val="1000"/>
              </a:spcBef>
              <a:buClr>
                <a:schemeClr val="accent2"/>
              </a:buClr>
              <a:buFont typeface="Arial" panose="020B0604020202020204" pitchFamily="34" charset="0"/>
              <a:buChar char="•"/>
            </a:pPr>
            <a:endParaRPr lang="en-US" sz="1100">
              <a:solidFill>
                <a:srgbClr val="404040"/>
              </a:solidFill>
              <a:latin typeface="+mn-lt"/>
              <a:cs typeface="+mn-cs"/>
            </a:endParaRPr>
          </a:p>
        </p:txBody>
      </p:sp>
      <p:sp>
        <p:nvSpPr>
          <p:cNvPr id="3" name="Segnaposto numero diapositiva 2">
            <a:extLst>
              <a:ext uri="{FF2B5EF4-FFF2-40B4-BE49-F238E27FC236}">
                <a16:creationId xmlns:a16="http://schemas.microsoft.com/office/drawing/2014/main" id="{79873FA5-2EDB-496B-8017-F018CC3E605D}"/>
              </a:ext>
            </a:extLst>
          </p:cNvPr>
          <p:cNvSpPr>
            <a:spLocks noGrp="1"/>
          </p:cNvSpPr>
          <p:nvPr>
            <p:ph type="sldNum" sz="quarter" idx="12"/>
          </p:nvPr>
        </p:nvSpPr>
        <p:spPr>
          <a:xfrm>
            <a:off x="8069191" y="6217920"/>
            <a:ext cx="274320" cy="365760"/>
          </a:xfrm>
        </p:spPr>
        <p:txBody>
          <a:bodyPr vert="horz" lIns="18288" tIns="45720" rIns="18288" bIns="45720" rtlCol="0" anchor="ctr">
            <a:normAutofit/>
          </a:bodyPr>
          <a:lstStyle/>
          <a:p>
            <a:pPr>
              <a:lnSpc>
                <a:spcPct val="90000"/>
              </a:lnSpc>
              <a:spcAft>
                <a:spcPts val="600"/>
              </a:spcAft>
              <a:defRPr/>
            </a:pPr>
            <a:fld id="{387F11AF-BF31-4E27-8E98-B315DFAB449E}" type="slidenum">
              <a:rPr lang="en-US" altLang="en-US" kern="1200" spc="0" baseline="0" dirty="0">
                <a:solidFill>
                  <a:srgbClr val="FFFFFF"/>
                </a:solidFill>
                <a:latin typeface="+mn-lt"/>
                <a:ea typeface="+mn-ea"/>
                <a:cs typeface="+mn-cs"/>
              </a:rPr>
              <a:pPr>
                <a:lnSpc>
                  <a:spcPct val="90000"/>
                </a:lnSpc>
                <a:spcAft>
                  <a:spcPts val="600"/>
                </a:spcAft>
                <a:defRPr/>
              </a:pPr>
              <a:t>9</a:t>
            </a:fld>
            <a:endParaRPr lang="en-US" altLang="en-US" kern="1200" spc="0" baseline="0" dirty="0">
              <a:solidFill>
                <a:srgbClr val="FFFFFF"/>
              </a:solidFill>
              <a:latin typeface="+mn-lt"/>
              <a:ea typeface="+mn-ea"/>
              <a:cs typeface="+mn-cs"/>
            </a:endParaRPr>
          </a:p>
        </p:txBody>
      </p:sp>
    </p:spTree>
    <p:extLst>
      <p:ext uri="{BB962C8B-B14F-4D97-AF65-F5344CB8AC3E}">
        <p14:creationId xmlns:p14="http://schemas.microsoft.com/office/powerpoint/2010/main" val="944739636"/>
      </p:ext>
    </p:extLst>
  </p:cSld>
  <p:clrMapOvr>
    <a:masterClrMapping/>
  </p:clrMapOvr>
</p:sld>
</file>

<file path=ppt/theme/theme1.xml><?xml version="1.0" encoding="utf-8"?>
<a:theme xmlns:a="http://schemas.openxmlformats.org/drawingml/2006/main" name="Pacco">
  <a:themeElements>
    <a:clrScheme name="Pacc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c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co">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cc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2.xml><?xml version="1.0" encoding="utf-8"?>
<a:themeOverride xmlns:a="http://schemas.openxmlformats.org/drawingml/2006/main">
  <a:clrScheme name="Pacc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docProps/app.xml><?xml version="1.0" encoding="utf-8"?>
<Properties xmlns="http://schemas.openxmlformats.org/officeDocument/2006/extended-properties" xmlns:vt="http://schemas.openxmlformats.org/officeDocument/2006/docPropsVTypes">
  <Template>Pacco</Template>
  <TotalTime>3655</TotalTime>
  <Words>774</Words>
  <Application>Microsoft Office PowerPoint</Application>
  <PresentationFormat>Presentazione su schermo (4:3)</PresentationFormat>
  <Paragraphs>92</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Gill Sans MT</vt:lpstr>
      <vt:lpstr>Times New Roman</vt:lpstr>
      <vt:lpstr>Pacco</vt:lpstr>
      <vt:lpstr>Reading and Writing</vt:lpstr>
      <vt:lpstr>Homework for lesson 5</vt:lpstr>
      <vt:lpstr>Homework answers</vt:lpstr>
      <vt:lpstr>Homework answers continued</vt:lpstr>
      <vt:lpstr>Presentazione standard di PowerPoint</vt:lpstr>
      <vt:lpstr>Writing task Summary</vt:lpstr>
      <vt:lpstr>Summary writing</vt:lpstr>
      <vt:lpstr>Key lexical items, p. 29, paras. 1 and 2</vt:lpstr>
      <vt:lpstr>Summary writing steps</vt:lpstr>
      <vt:lpstr>Questioning numbers and statistics</vt:lpstr>
      <vt:lpstr>What to consider regarding numbers and statistics</vt:lpstr>
      <vt:lpstr>Homework for lesson 6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and Writing</dc:title>
  <dc:creator>karen</dc:creator>
  <cp:lastModifiedBy>Elizabeth Sherman</cp:lastModifiedBy>
  <cp:revision>65</cp:revision>
  <dcterms:created xsi:type="dcterms:W3CDTF">2015-10-27T11:13:55Z</dcterms:created>
  <dcterms:modified xsi:type="dcterms:W3CDTF">2023-10-24T09:42:34Z</dcterms:modified>
</cp:coreProperties>
</file>