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6" r:id="rId3"/>
    <p:sldId id="277" r:id="rId4"/>
    <p:sldId id="278" r:id="rId5"/>
    <p:sldId id="279" r:id="rId6"/>
    <p:sldId id="274" r:id="rId7"/>
    <p:sldId id="275" r:id="rId8"/>
    <p:sldId id="259" r:id="rId9"/>
    <p:sldId id="267" r:id="rId10"/>
    <p:sldId id="268" r:id="rId11"/>
    <p:sldId id="269" r:id="rId12"/>
    <p:sldId id="270" r:id="rId13"/>
    <p:sldId id="280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81C68-7DA5-414C-933D-8027DD2B73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8083564-8097-4782-9DBB-C47E6878701B}">
      <dgm:prSet/>
      <dgm:spPr/>
      <dgm:t>
        <a:bodyPr/>
        <a:lstStyle/>
        <a:p>
          <a:r>
            <a:rPr lang="en-US"/>
            <a:t>1) Subject line</a:t>
          </a:r>
        </a:p>
      </dgm:t>
    </dgm:pt>
    <dgm:pt modelId="{940ABE68-B954-4DE5-9A97-5AA6F1275FA5}" type="parTrans" cxnId="{8F3C8178-B55D-4A05-9024-E59629770B75}">
      <dgm:prSet/>
      <dgm:spPr/>
      <dgm:t>
        <a:bodyPr/>
        <a:lstStyle/>
        <a:p>
          <a:endParaRPr lang="en-US"/>
        </a:p>
      </dgm:t>
    </dgm:pt>
    <dgm:pt modelId="{13EDA4B4-5320-406C-866A-0DBF0F5DBAC0}" type="sibTrans" cxnId="{8F3C8178-B55D-4A05-9024-E59629770B75}">
      <dgm:prSet/>
      <dgm:spPr/>
      <dgm:t>
        <a:bodyPr/>
        <a:lstStyle/>
        <a:p>
          <a:endParaRPr lang="en-US"/>
        </a:p>
      </dgm:t>
    </dgm:pt>
    <dgm:pt modelId="{6BDF85F2-8198-4E44-B29A-73A06F32F98D}">
      <dgm:prSet/>
      <dgm:spPr/>
      <dgm:t>
        <a:bodyPr/>
        <a:lstStyle/>
        <a:p>
          <a:r>
            <a:rPr lang="en-US"/>
            <a:t>2) Introduction</a:t>
          </a:r>
        </a:p>
      </dgm:t>
    </dgm:pt>
    <dgm:pt modelId="{8622C93E-C1B2-433C-8A0B-4A0DA0024CA8}" type="parTrans" cxnId="{8280F406-1E4A-474A-AEB8-555F34CDD548}">
      <dgm:prSet/>
      <dgm:spPr/>
      <dgm:t>
        <a:bodyPr/>
        <a:lstStyle/>
        <a:p>
          <a:endParaRPr lang="en-US"/>
        </a:p>
      </dgm:t>
    </dgm:pt>
    <dgm:pt modelId="{C2C20BCC-41B6-424C-86F0-607D39EAB922}" type="sibTrans" cxnId="{8280F406-1E4A-474A-AEB8-555F34CDD548}">
      <dgm:prSet/>
      <dgm:spPr/>
      <dgm:t>
        <a:bodyPr/>
        <a:lstStyle/>
        <a:p>
          <a:endParaRPr lang="en-US"/>
        </a:p>
      </dgm:t>
    </dgm:pt>
    <dgm:pt modelId="{5BD74E72-52E6-47CD-AD70-BE9C2267C958}">
      <dgm:prSet/>
      <dgm:spPr/>
      <dgm:t>
        <a:bodyPr/>
        <a:lstStyle/>
        <a:p>
          <a:r>
            <a:rPr lang="en-US"/>
            <a:t>3) Photo on Moodle.</a:t>
          </a:r>
        </a:p>
      </dgm:t>
    </dgm:pt>
    <dgm:pt modelId="{7A60C200-6CAA-41AA-83D7-798F006A124B}" type="parTrans" cxnId="{4AFEF84A-BEBB-461A-A434-78912ED15043}">
      <dgm:prSet/>
      <dgm:spPr/>
      <dgm:t>
        <a:bodyPr/>
        <a:lstStyle/>
        <a:p>
          <a:endParaRPr lang="en-US"/>
        </a:p>
      </dgm:t>
    </dgm:pt>
    <dgm:pt modelId="{A9398982-6321-45FA-BCEA-CBFD97AF5752}" type="sibTrans" cxnId="{4AFEF84A-BEBB-461A-A434-78912ED15043}">
      <dgm:prSet/>
      <dgm:spPr/>
      <dgm:t>
        <a:bodyPr/>
        <a:lstStyle/>
        <a:p>
          <a:endParaRPr lang="en-US"/>
        </a:p>
      </dgm:t>
    </dgm:pt>
    <dgm:pt modelId="{8883D399-D31E-472F-8587-772B846AB5F7}" type="pres">
      <dgm:prSet presAssocID="{BE381C68-7DA5-414C-933D-8027DD2B7306}" presName="root" presStyleCnt="0">
        <dgm:presLayoutVars>
          <dgm:dir/>
          <dgm:resizeHandles val="exact"/>
        </dgm:presLayoutVars>
      </dgm:prSet>
      <dgm:spPr/>
    </dgm:pt>
    <dgm:pt modelId="{97398E48-5E1A-4260-942A-32EB6184EF27}" type="pres">
      <dgm:prSet presAssocID="{38083564-8097-4782-9DBB-C47E6878701B}" presName="compNode" presStyleCnt="0"/>
      <dgm:spPr/>
    </dgm:pt>
    <dgm:pt modelId="{C21D8579-7E5D-4C3D-8684-595CC29CD67F}" type="pres">
      <dgm:prSet presAssocID="{38083564-8097-4782-9DBB-C47E6878701B}" presName="bgRect" presStyleLbl="bgShp" presStyleIdx="0" presStyleCnt="3"/>
      <dgm:spPr/>
    </dgm:pt>
    <dgm:pt modelId="{159E950B-BE56-4BE3-B92B-AABC9E156D39}" type="pres">
      <dgm:prSet presAssocID="{38083564-8097-4782-9DBB-C47E687870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e"/>
        </a:ext>
      </dgm:extLst>
    </dgm:pt>
    <dgm:pt modelId="{BF2C3F81-193D-41F0-8AFE-ACB6E9C7A956}" type="pres">
      <dgm:prSet presAssocID="{38083564-8097-4782-9DBB-C47E6878701B}" presName="spaceRect" presStyleCnt="0"/>
      <dgm:spPr/>
    </dgm:pt>
    <dgm:pt modelId="{0555C85A-9785-404E-8946-09916F45EC1C}" type="pres">
      <dgm:prSet presAssocID="{38083564-8097-4782-9DBB-C47E6878701B}" presName="parTx" presStyleLbl="revTx" presStyleIdx="0" presStyleCnt="3">
        <dgm:presLayoutVars>
          <dgm:chMax val="0"/>
          <dgm:chPref val="0"/>
        </dgm:presLayoutVars>
      </dgm:prSet>
      <dgm:spPr/>
    </dgm:pt>
    <dgm:pt modelId="{6853CE41-4D9E-4939-AA08-A00792FFA2B8}" type="pres">
      <dgm:prSet presAssocID="{13EDA4B4-5320-406C-866A-0DBF0F5DBAC0}" presName="sibTrans" presStyleCnt="0"/>
      <dgm:spPr/>
    </dgm:pt>
    <dgm:pt modelId="{8DA117F2-00D6-4330-9F14-1845A1BCDF93}" type="pres">
      <dgm:prSet presAssocID="{6BDF85F2-8198-4E44-B29A-73A06F32F98D}" presName="compNode" presStyleCnt="0"/>
      <dgm:spPr/>
    </dgm:pt>
    <dgm:pt modelId="{43D84CC5-2293-4914-A362-FC90EB54DF39}" type="pres">
      <dgm:prSet presAssocID="{6BDF85F2-8198-4E44-B29A-73A06F32F98D}" presName="bgRect" presStyleLbl="bgShp" presStyleIdx="1" presStyleCnt="3"/>
      <dgm:spPr/>
    </dgm:pt>
    <dgm:pt modelId="{832B9631-BE8C-4AF1-8992-BBB2FBC4464E}" type="pres">
      <dgm:prSet presAssocID="{6BDF85F2-8198-4E44-B29A-73A06F32F9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ornale"/>
        </a:ext>
      </dgm:extLst>
    </dgm:pt>
    <dgm:pt modelId="{AE031DC2-CC9A-46AB-A88F-B115A3A0C882}" type="pres">
      <dgm:prSet presAssocID="{6BDF85F2-8198-4E44-B29A-73A06F32F98D}" presName="spaceRect" presStyleCnt="0"/>
      <dgm:spPr/>
    </dgm:pt>
    <dgm:pt modelId="{5634F506-7392-4164-A94B-F7FBED2F223E}" type="pres">
      <dgm:prSet presAssocID="{6BDF85F2-8198-4E44-B29A-73A06F32F98D}" presName="parTx" presStyleLbl="revTx" presStyleIdx="1" presStyleCnt="3">
        <dgm:presLayoutVars>
          <dgm:chMax val="0"/>
          <dgm:chPref val="0"/>
        </dgm:presLayoutVars>
      </dgm:prSet>
      <dgm:spPr/>
    </dgm:pt>
    <dgm:pt modelId="{6768FD98-DCE4-420E-9E25-C585B730B69C}" type="pres">
      <dgm:prSet presAssocID="{C2C20BCC-41B6-424C-86F0-607D39EAB922}" presName="sibTrans" presStyleCnt="0"/>
      <dgm:spPr/>
    </dgm:pt>
    <dgm:pt modelId="{E9E25F87-0DDD-4DB0-84DA-2F4EBB9EF940}" type="pres">
      <dgm:prSet presAssocID="{5BD74E72-52E6-47CD-AD70-BE9C2267C958}" presName="compNode" presStyleCnt="0"/>
      <dgm:spPr/>
    </dgm:pt>
    <dgm:pt modelId="{69A69480-666D-47E6-A3CD-4F0B9419D2A8}" type="pres">
      <dgm:prSet presAssocID="{5BD74E72-52E6-47CD-AD70-BE9C2267C958}" presName="bgRect" presStyleLbl="bgShp" presStyleIdx="2" presStyleCnt="3"/>
      <dgm:spPr/>
    </dgm:pt>
    <dgm:pt modelId="{53FD22D5-6E13-4E59-94EB-CD8986DDDEB5}" type="pres">
      <dgm:prSet presAssocID="{5BD74E72-52E6-47CD-AD70-BE9C2267C9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magine"/>
        </a:ext>
      </dgm:extLst>
    </dgm:pt>
    <dgm:pt modelId="{6D84B032-114B-45FE-B859-EBC02290B5AD}" type="pres">
      <dgm:prSet presAssocID="{5BD74E72-52E6-47CD-AD70-BE9C2267C958}" presName="spaceRect" presStyleCnt="0"/>
      <dgm:spPr/>
    </dgm:pt>
    <dgm:pt modelId="{B5D0577E-49A4-428E-A2FE-4301AFCE81EF}" type="pres">
      <dgm:prSet presAssocID="{5BD74E72-52E6-47CD-AD70-BE9C2267C9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280F406-1E4A-474A-AEB8-555F34CDD548}" srcId="{BE381C68-7DA5-414C-933D-8027DD2B7306}" destId="{6BDF85F2-8198-4E44-B29A-73A06F32F98D}" srcOrd="1" destOrd="0" parTransId="{8622C93E-C1B2-433C-8A0B-4A0DA0024CA8}" sibTransId="{C2C20BCC-41B6-424C-86F0-607D39EAB922}"/>
    <dgm:cxn modelId="{0AD30612-DA49-45C0-A485-082BCA15C91A}" type="presOf" srcId="{6BDF85F2-8198-4E44-B29A-73A06F32F98D}" destId="{5634F506-7392-4164-A94B-F7FBED2F223E}" srcOrd="0" destOrd="0" presId="urn:microsoft.com/office/officeart/2018/2/layout/IconVerticalSolidList"/>
    <dgm:cxn modelId="{4AFEF84A-BEBB-461A-A434-78912ED15043}" srcId="{BE381C68-7DA5-414C-933D-8027DD2B7306}" destId="{5BD74E72-52E6-47CD-AD70-BE9C2267C958}" srcOrd="2" destOrd="0" parTransId="{7A60C200-6CAA-41AA-83D7-798F006A124B}" sibTransId="{A9398982-6321-45FA-BCEA-CBFD97AF5752}"/>
    <dgm:cxn modelId="{560C856B-44DC-4BF5-9017-52AE095F7BAC}" type="presOf" srcId="{5BD74E72-52E6-47CD-AD70-BE9C2267C958}" destId="{B5D0577E-49A4-428E-A2FE-4301AFCE81EF}" srcOrd="0" destOrd="0" presId="urn:microsoft.com/office/officeart/2018/2/layout/IconVerticalSolidList"/>
    <dgm:cxn modelId="{8F3C8178-B55D-4A05-9024-E59629770B75}" srcId="{BE381C68-7DA5-414C-933D-8027DD2B7306}" destId="{38083564-8097-4782-9DBB-C47E6878701B}" srcOrd="0" destOrd="0" parTransId="{940ABE68-B954-4DE5-9A97-5AA6F1275FA5}" sibTransId="{13EDA4B4-5320-406C-866A-0DBF0F5DBAC0}"/>
    <dgm:cxn modelId="{D5724CB6-47F4-41A5-9995-7F6FDED97AFC}" type="presOf" srcId="{BE381C68-7DA5-414C-933D-8027DD2B7306}" destId="{8883D399-D31E-472F-8587-772B846AB5F7}" srcOrd="0" destOrd="0" presId="urn:microsoft.com/office/officeart/2018/2/layout/IconVerticalSolidList"/>
    <dgm:cxn modelId="{A14AF2FA-1408-41B6-90EF-F1FF14247327}" type="presOf" srcId="{38083564-8097-4782-9DBB-C47E6878701B}" destId="{0555C85A-9785-404E-8946-09916F45EC1C}" srcOrd="0" destOrd="0" presId="urn:microsoft.com/office/officeart/2018/2/layout/IconVerticalSolidList"/>
    <dgm:cxn modelId="{B489AE15-1ED8-4BAA-AB1C-F4F33FC5D748}" type="presParOf" srcId="{8883D399-D31E-472F-8587-772B846AB5F7}" destId="{97398E48-5E1A-4260-942A-32EB6184EF27}" srcOrd="0" destOrd="0" presId="urn:microsoft.com/office/officeart/2018/2/layout/IconVerticalSolidList"/>
    <dgm:cxn modelId="{46310546-39A8-4A72-A6B0-83D9292E9621}" type="presParOf" srcId="{97398E48-5E1A-4260-942A-32EB6184EF27}" destId="{C21D8579-7E5D-4C3D-8684-595CC29CD67F}" srcOrd="0" destOrd="0" presId="urn:microsoft.com/office/officeart/2018/2/layout/IconVerticalSolidList"/>
    <dgm:cxn modelId="{4A5397A0-69AB-48D7-9F05-7300E05E6891}" type="presParOf" srcId="{97398E48-5E1A-4260-942A-32EB6184EF27}" destId="{159E950B-BE56-4BE3-B92B-AABC9E156D39}" srcOrd="1" destOrd="0" presId="urn:microsoft.com/office/officeart/2018/2/layout/IconVerticalSolidList"/>
    <dgm:cxn modelId="{E49A2AC4-A07B-4C3B-ABEF-E65D9759D5FF}" type="presParOf" srcId="{97398E48-5E1A-4260-942A-32EB6184EF27}" destId="{BF2C3F81-193D-41F0-8AFE-ACB6E9C7A956}" srcOrd="2" destOrd="0" presId="urn:microsoft.com/office/officeart/2018/2/layout/IconVerticalSolidList"/>
    <dgm:cxn modelId="{F0ABDA28-2147-42AE-8624-8A306A9FDC94}" type="presParOf" srcId="{97398E48-5E1A-4260-942A-32EB6184EF27}" destId="{0555C85A-9785-404E-8946-09916F45EC1C}" srcOrd="3" destOrd="0" presId="urn:microsoft.com/office/officeart/2018/2/layout/IconVerticalSolidList"/>
    <dgm:cxn modelId="{4C7D7041-69BA-4D9A-8AED-EB433FACB2C0}" type="presParOf" srcId="{8883D399-D31E-472F-8587-772B846AB5F7}" destId="{6853CE41-4D9E-4939-AA08-A00792FFA2B8}" srcOrd="1" destOrd="0" presId="urn:microsoft.com/office/officeart/2018/2/layout/IconVerticalSolidList"/>
    <dgm:cxn modelId="{6B511B5F-4916-4506-8542-33814F8EFE3C}" type="presParOf" srcId="{8883D399-D31E-472F-8587-772B846AB5F7}" destId="{8DA117F2-00D6-4330-9F14-1845A1BCDF93}" srcOrd="2" destOrd="0" presId="urn:microsoft.com/office/officeart/2018/2/layout/IconVerticalSolidList"/>
    <dgm:cxn modelId="{A21823AA-A829-43E1-B1E3-41F8165C06E8}" type="presParOf" srcId="{8DA117F2-00D6-4330-9F14-1845A1BCDF93}" destId="{43D84CC5-2293-4914-A362-FC90EB54DF39}" srcOrd="0" destOrd="0" presId="urn:microsoft.com/office/officeart/2018/2/layout/IconVerticalSolidList"/>
    <dgm:cxn modelId="{9E7648E1-70AC-4703-9CD2-81CA65ECB449}" type="presParOf" srcId="{8DA117F2-00D6-4330-9F14-1845A1BCDF93}" destId="{832B9631-BE8C-4AF1-8992-BBB2FBC4464E}" srcOrd="1" destOrd="0" presId="urn:microsoft.com/office/officeart/2018/2/layout/IconVerticalSolidList"/>
    <dgm:cxn modelId="{EE63BFBB-400B-4007-A3E6-4C2A885CC774}" type="presParOf" srcId="{8DA117F2-00D6-4330-9F14-1845A1BCDF93}" destId="{AE031DC2-CC9A-46AB-A88F-B115A3A0C882}" srcOrd="2" destOrd="0" presId="urn:microsoft.com/office/officeart/2018/2/layout/IconVerticalSolidList"/>
    <dgm:cxn modelId="{0C17701E-1376-402E-9418-62AD81069BBD}" type="presParOf" srcId="{8DA117F2-00D6-4330-9F14-1845A1BCDF93}" destId="{5634F506-7392-4164-A94B-F7FBED2F223E}" srcOrd="3" destOrd="0" presId="urn:microsoft.com/office/officeart/2018/2/layout/IconVerticalSolidList"/>
    <dgm:cxn modelId="{82972165-3D0B-4F18-B949-2E1D8C0A2C13}" type="presParOf" srcId="{8883D399-D31E-472F-8587-772B846AB5F7}" destId="{6768FD98-DCE4-420E-9E25-C585B730B69C}" srcOrd="3" destOrd="0" presId="urn:microsoft.com/office/officeart/2018/2/layout/IconVerticalSolidList"/>
    <dgm:cxn modelId="{FD095512-A892-46CB-B310-FF5212F65B8F}" type="presParOf" srcId="{8883D399-D31E-472F-8587-772B846AB5F7}" destId="{E9E25F87-0DDD-4DB0-84DA-2F4EBB9EF940}" srcOrd="4" destOrd="0" presId="urn:microsoft.com/office/officeart/2018/2/layout/IconVerticalSolidList"/>
    <dgm:cxn modelId="{83045E54-9BAB-4108-BD46-6B929BA65119}" type="presParOf" srcId="{E9E25F87-0DDD-4DB0-84DA-2F4EBB9EF940}" destId="{69A69480-666D-47E6-A3CD-4F0B9419D2A8}" srcOrd="0" destOrd="0" presId="urn:microsoft.com/office/officeart/2018/2/layout/IconVerticalSolidList"/>
    <dgm:cxn modelId="{18FDBD06-B2BF-459E-8851-BFA63B8020C4}" type="presParOf" srcId="{E9E25F87-0DDD-4DB0-84DA-2F4EBB9EF940}" destId="{53FD22D5-6E13-4E59-94EB-CD8986DDDEB5}" srcOrd="1" destOrd="0" presId="urn:microsoft.com/office/officeart/2018/2/layout/IconVerticalSolidList"/>
    <dgm:cxn modelId="{A35009EC-ABA6-4B06-81BF-C480BC8B5EAD}" type="presParOf" srcId="{E9E25F87-0DDD-4DB0-84DA-2F4EBB9EF940}" destId="{6D84B032-114B-45FE-B859-EBC02290B5AD}" srcOrd="2" destOrd="0" presId="urn:microsoft.com/office/officeart/2018/2/layout/IconVerticalSolidList"/>
    <dgm:cxn modelId="{995CB593-315B-479A-9CB1-C7667C44C693}" type="presParOf" srcId="{E9E25F87-0DDD-4DB0-84DA-2F4EBB9EF940}" destId="{B5D0577E-49A4-428E-A2FE-4301AFCE81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AC6B7-5B3B-45E9-81A9-D79B183A8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2AEBFE-A521-477D-AB80-B6B3D2652620}">
      <dgm:prSet/>
      <dgm:spPr/>
      <dgm:t>
        <a:bodyPr/>
        <a:lstStyle/>
        <a:p>
          <a:r>
            <a:rPr lang="en-US"/>
            <a:t>Identifying types of evidence pg 20</a:t>
          </a:r>
        </a:p>
      </dgm:t>
    </dgm:pt>
    <dgm:pt modelId="{F6D75C7D-84CC-4D0B-B808-79EE8BBC7009}" type="parTrans" cxnId="{68070EC7-D00E-4DA2-9173-54AB4809FB91}">
      <dgm:prSet/>
      <dgm:spPr/>
      <dgm:t>
        <a:bodyPr/>
        <a:lstStyle/>
        <a:p>
          <a:endParaRPr lang="en-US"/>
        </a:p>
      </dgm:t>
    </dgm:pt>
    <dgm:pt modelId="{D90579B6-33E6-49AE-B6B9-F0E71EC2E21D}" type="sibTrans" cxnId="{68070EC7-D00E-4DA2-9173-54AB4809FB91}">
      <dgm:prSet/>
      <dgm:spPr/>
      <dgm:t>
        <a:bodyPr/>
        <a:lstStyle/>
        <a:p>
          <a:endParaRPr lang="en-US"/>
        </a:p>
      </dgm:t>
    </dgm:pt>
    <dgm:pt modelId="{9F361AD0-9816-4B55-8754-D3F92829ED25}">
      <dgm:prSet/>
      <dgm:spPr/>
      <dgm:t>
        <a:bodyPr/>
        <a:lstStyle/>
        <a:p>
          <a:r>
            <a:rPr lang="en-US"/>
            <a:t>Data, statistics, or research from credible and unbiased sources</a:t>
          </a:r>
        </a:p>
      </dgm:t>
    </dgm:pt>
    <dgm:pt modelId="{894BD03E-C609-4847-BE26-6D016728F238}" type="parTrans" cxnId="{0D486557-9CE3-440B-893D-CA9F997CE08C}">
      <dgm:prSet/>
      <dgm:spPr/>
      <dgm:t>
        <a:bodyPr/>
        <a:lstStyle/>
        <a:p>
          <a:endParaRPr lang="en-US"/>
        </a:p>
      </dgm:t>
    </dgm:pt>
    <dgm:pt modelId="{B1908990-7692-40D6-B1F0-1620F56747A2}" type="sibTrans" cxnId="{0D486557-9CE3-440B-893D-CA9F997CE08C}">
      <dgm:prSet/>
      <dgm:spPr/>
      <dgm:t>
        <a:bodyPr/>
        <a:lstStyle/>
        <a:p>
          <a:endParaRPr lang="en-US"/>
        </a:p>
      </dgm:t>
    </dgm:pt>
    <dgm:pt modelId="{50F8DB61-1AA9-4971-86F9-146982129365}">
      <dgm:prSet/>
      <dgm:spPr/>
      <dgm:t>
        <a:bodyPr/>
        <a:lstStyle/>
        <a:p>
          <a:r>
            <a:rPr lang="en-US"/>
            <a:t>An opinion from a credible and unbiased expert</a:t>
          </a:r>
        </a:p>
      </dgm:t>
    </dgm:pt>
    <dgm:pt modelId="{BB00C4AD-CBE9-4CDD-BDEB-D56B444DB1F6}" type="parTrans" cxnId="{CF39456A-1F99-4262-BD25-4C633519A6F2}">
      <dgm:prSet/>
      <dgm:spPr/>
      <dgm:t>
        <a:bodyPr/>
        <a:lstStyle/>
        <a:p>
          <a:endParaRPr lang="en-US"/>
        </a:p>
      </dgm:t>
    </dgm:pt>
    <dgm:pt modelId="{5FF2BF9F-B54D-4FEA-BB35-8531C803E620}" type="sibTrans" cxnId="{CF39456A-1F99-4262-BD25-4C633519A6F2}">
      <dgm:prSet/>
      <dgm:spPr/>
      <dgm:t>
        <a:bodyPr/>
        <a:lstStyle/>
        <a:p>
          <a:endParaRPr lang="en-US"/>
        </a:p>
      </dgm:t>
    </dgm:pt>
    <dgm:pt modelId="{030BCE60-D57A-436D-B6D8-3A0064D92661}">
      <dgm:prSet/>
      <dgm:spPr/>
      <dgm:t>
        <a:bodyPr/>
        <a:lstStyle/>
        <a:p>
          <a:r>
            <a:rPr lang="en-US"/>
            <a:t>Anecdotal evidence</a:t>
          </a:r>
        </a:p>
      </dgm:t>
    </dgm:pt>
    <dgm:pt modelId="{8E78195C-2B87-4FEB-8AD9-9BE01C3B14BF}" type="parTrans" cxnId="{19C9FC95-9C16-4AB4-B5E4-45EAD4F72164}">
      <dgm:prSet/>
      <dgm:spPr/>
      <dgm:t>
        <a:bodyPr/>
        <a:lstStyle/>
        <a:p>
          <a:endParaRPr lang="en-US"/>
        </a:p>
      </dgm:t>
    </dgm:pt>
    <dgm:pt modelId="{A2F6802E-E4D0-4FD9-A7BA-136A86A28DB9}" type="sibTrans" cxnId="{19C9FC95-9C16-4AB4-B5E4-45EAD4F72164}">
      <dgm:prSet/>
      <dgm:spPr/>
      <dgm:t>
        <a:bodyPr/>
        <a:lstStyle/>
        <a:p>
          <a:endParaRPr lang="en-US"/>
        </a:p>
      </dgm:t>
    </dgm:pt>
    <dgm:pt modelId="{E0845B70-72FB-46C4-BDEA-E54315DD5905}" type="pres">
      <dgm:prSet presAssocID="{07FAC6B7-5B3B-45E9-81A9-D79B183A8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1CDF6B-DB42-4CBA-B816-E08CA2E36896}" type="pres">
      <dgm:prSet presAssocID="{6A2AEBFE-A521-477D-AB80-B6B3D2652620}" presName="hierRoot1" presStyleCnt="0"/>
      <dgm:spPr/>
    </dgm:pt>
    <dgm:pt modelId="{C1506DDC-8785-4FB4-B91A-22CBDADC6700}" type="pres">
      <dgm:prSet presAssocID="{6A2AEBFE-A521-477D-AB80-B6B3D2652620}" presName="composite" presStyleCnt="0"/>
      <dgm:spPr/>
    </dgm:pt>
    <dgm:pt modelId="{08282020-4A61-409D-803D-A721324B2294}" type="pres">
      <dgm:prSet presAssocID="{6A2AEBFE-A521-477D-AB80-B6B3D2652620}" presName="background" presStyleLbl="node0" presStyleIdx="0" presStyleCnt="1"/>
      <dgm:spPr/>
    </dgm:pt>
    <dgm:pt modelId="{A6BEA6ED-CB84-4D40-80A1-414614FDF32C}" type="pres">
      <dgm:prSet presAssocID="{6A2AEBFE-A521-477D-AB80-B6B3D2652620}" presName="text" presStyleLbl="fgAcc0" presStyleIdx="0" presStyleCnt="1">
        <dgm:presLayoutVars>
          <dgm:chPref val="3"/>
        </dgm:presLayoutVars>
      </dgm:prSet>
      <dgm:spPr/>
    </dgm:pt>
    <dgm:pt modelId="{1762B424-D5FF-4DCA-AB62-2F448B2BE1BF}" type="pres">
      <dgm:prSet presAssocID="{6A2AEBFE-A521-477D-AB80-B6B3D2652620}" presName="hierChild2" presStyleCnt="0"/>
      <dgm:spPr/>
    </dgm:pt>
    <dgm:pt modelId="{39E95B39-66FA-4BC2-8E3F-3C0DC7151D6E}" type="pres">
      <dgm:prSet presAssocID="{894BD03E-C609-4847-BE26-6D016728F238}" presName="Name10" presStyleLbl="parChTrans1D2" presStyleIdx="0" presStyleCnt="3"/>
      <dgm:spPr/>
    </dgm:pt>
    <dgm:pt modelId="{9D927774-D85B-41EC-869E-F3F401BF0DBE}" type="pres">
      <dgm:prSet presAssocID="{9F361AD0-9816-4B55-8754-D3F92829ED25}" presName="hierRoot2" presStyleCnt="0"/>
      <dgm:spPr/>
    </dgm:pt>
    <dgm:pt modelId="{46EA8E2A-6A01-4305-BF6B-FD3725E06A45}" type="pres">
      <dgm:prSet presAssocID="{9F361AD0-9816-4B55-8754-D3F92829ED25}" presName="composite2" presStyleCnt="0"/>
      <dgm:spPr/>
    </dgm:pt>
    <dgm:pt modelId="{2BADE4E3-A424-4C61-9F64-A32EDDF465A8}" type="pres">
      <dgm:prSet presAssocID="{9F361AD0-9816-4B55-8754-D3F92829ED25}" presName="background2" presStyleLbl="node2" presStyleIdx="0" presStyleCnt="3"/>
      <dgm:spPr/>
    </dgm:pt>
    <dgm:pt modelId="{7782A2F0-2CBD-46EB-8DA9-E77F87CED081}" type="pres">
      <dgm:prSet presAssocID="{9F361AD0-9816-4B55-8754-D3F92829ED25}" presName="text2" presStyleLbl="fgAcc2" presStyleIdx="0" presStyleCnt="3">
        <dgm:presLayoutVars>
          <dgm:chPref val="3"/>
        </dgm:presLayoutVars>
      </dgm:prSet>
      <dgm:spPr/>
    </dgm:pt>
    <dgm:pt modelId="{94A4CA58-8BC1-4FA8-8ED8-0CBC6F49ADD8}" type="pres">
      <dgm:prSet presAssocID="{9F361AD0-9816-4B55-8754-D3F92829ED25}" presName="hierChild3" presStyleCnt="0"/>
      <dgm:spPr/>
    </dgm:pt>
    <dgm:pt modelId="{EE541142-3F24-478C-A172-6261389FB9E6}" type="pres">
      <dgm:prSet presAssocID="{BB00C4AD-CBE9-4CDD-BDEB-D56B444DB1F6}" presName="Name10" presStyleLbl="parChTrans1D2" presStyleIdx="1" presStyleCnt="3"/>
      <dgm:spPr/>
    </dgm:pt>
    <dgm:pt modelId="{07276993-3A1D-4FFE-A44B-878DA01B60AA}" type="pres">
      <dgm:prSet presAssocID="{50F8DB61-1AA9-4971-86F9-146982129365}" presName="hierRoot2" presStyleCnt="0"/>
      <dgm:spPr/>
    </dgm:pt>
    <dgm:pt modelId="{CCD6FB84-7C37-4072-A9C4-30D38459B07A}" type="pres">
      <dgm:prSet presAssocID="{50F8DB61-1AA9-4971-86F9-146982129365}" presName="composite2" presStyleCnt="0"/>
      <dgm:spPr/>
    </dgm:pt>
    <dgm:pt modelId="{0FF4CC57-F455-4AA0-A42D-E9CC8E4BDF3B}" type="pres">
      <dgm:prSet presAssocID="{50F8DB61-1AA9-4971-86F9-146982129365}" presName="background2" presStyleLbl="node2" presStyleIdx="1" presStyleCnt="3"/>
      <dgm:spPr/>
    </dgm:pt>
    <dgm:pt modelId="{F61F7F7C-F253-4DFA-9B72-0F45B625EB97}" type="pres">
      <dgm:prSet presAssocID="{50F8DB61-1AA9-4971-86F9-146982129365}" presName="text2" presStyleLbl="fgAcc2" presStyleIdx="1" presStyleCnt="3">
        <dgm:presLayoutVars>
          <dgm:chPref val="3"/>
        </dgm:presLayoutVars>
      </dgm:prSet>
      <dgm:spPr/>
    </dgm:pt>
    <dgm:pt modelId="{DB6CE4FC-1BDB-4C8D-9D1E-A604623907B1}" type="pres">
      <dgm:prSet presAssocID="{50F8DB61-1AA9-4971-86F9-146982129365}" presName="hierChild3" presStyleCnt="0"/>
      <dgm:spPr/>
    </dgm:pt>
    <dgm:pt modelId="{32655800-335D-41F7-B3EE-3AFB26616E29}" type="pres">
      <dgm:prSet presAssocID="{8E78195C-2B87-4FEB-8AD9-9BE01C3B14BF}" presName="Name10" presStyleLbl="parChTrans1D2" presStyleIdx="2" presStyleCnt="3"/>
      <dgm:spPr/>
    </dgm:pt>
    <dgm:pt modelId="{9D131C48-C7BB-4C51-9C83-DF754E97B9F4}" type="pres">
      <dgm:prSet presAssocID="{030BCE60-D57A-436D-B6D8-3A0064D92661}" presName="hierRoot2" presStyleCnt="0"/>
      <dgm:spPr/>
    </dgm:pt>
    <dgm:pt modelId="{674E72A5-DD92-4271-91E5-9CC1EC60816E}" type="pres">
      <dgm:prSet presAssocID="{030BCE60-D57A-436D-B6D8-3A0064D92661}" presName="composite2" presStyleCnt="0"/>
      <dgm:spPr/>
    </dgm:pt>
    <dgm:pt modelId="{84BD3355-594F-4911-88A0-2D4150C8AD48}" type="pres">
      <dgm:prSet presAssocID="{030BCE60-D57A-436D-B6D8-3A0064D92661}" presName="background2" presStyleLbl="node2" presStyleIdx="2" presStyleCnt="3"/>
      <dgm:spPr/>
    </dgm:pt>
    <dgm:pt modelId="{DFB75B54-9FD0-4802-BF8A-3656A892E66D}" type="pres">
      <dgm:prSet presAssocID="{030BCE60-D57A-436D-B6D8-3A0064D92661}" presName="text2" presStyleLbl="fgAcc2" presStyleIdx="2" presStyleCnt="3">
        <dgm:presLayoutVars>
          <dgm:chPref val="3"/>
        </dgm:presLayoutVars>
      </dgm:prSet>
      <dgm:spPr/>
    </dgm:pt>
    <dgm:pt modelId="{9ABFC84F-F43F-400C-BE47-5C59999F4F16}" type="pres">
      <dgm:prSet presAssocID="{030BCE60-D57A-436D-B6D8-3A0064D92661}" presName="hierChild3" presStyleCnt="0"/>
      <dgm:spPr/>
    </dgm:pt>
  </dgm:ptLst>
  <dgm:cxnLst>
    <dgm:cxn modelId="{20B02216-F234-44AC-8EA1-949328CA58F1}" type="presOf" srcId="{6A2AEBFE-A521-477D-AB80-B6B3D2652620}" destId="{A6BEA6ED-CB84-4D40-80A1-414614FDF32C}" srcOrd="0" destOrd="0" presId="urn:microsoft.com/office/officeart/2005/8/layout/hierarchy1"/>
    <dgm:cxn modelId="{0C254964-EF25-4BD3-A137-9D91ADFDA402}" type="presOf" srcId="{8E78195C-2B87-4FEB-8AD9-9BE01C3B14BF}" destId="{32655800-335D-41F7-B3EE-3AFB26616E29}" srcOrd="0" destOrd="0" presId="urn:microsoft.com/office/officeart/2005/8/layout/hierarchy1"/>
    <dgm:cxn modelId="{CF39456A-1F99-4262-BD25-4C633519A6F2}" srcId="{6A2AEBFE-A521-477D-AB80-B6B3D2652620}" destId="{50F8DB61-1AA9-4971-86F9-146982129365}" srcOrd="1" destOrd="0" parTransId="{BB00C4AD-CBE9-4CDD-BDEB-D56B444DB1F6}" sibTransId="{5FF2BF9F-B54D-4FEA-BB35-8531C803E620}"/>
    <dgm:cxn modelId="{8D24C46D-80C7-48D7-879B-CFE7B54B19B7}" type="presOf" srcId="{BB00C4AD-CBE9-4CDD-BDEB-D56B444DB1F6}" destId="{EE541142-3F24-478C-A172-6261389FB9E6}" srcOrd="0" destOrd="0" presId="urn:microsoft.com/office/officeart/2005/8/layout/hierarchy1"/>
    <dgm:cxn modelId="{0D486557-9CE3-440B-893D-CA9F997CE08C}" srcId="{6A2AEBFE-A521-477D-AB80-B6B3D2652620}" destId="{9F361AD0-9816-4B55-8754-D3F92829ED25}" srcOrd="0" destOrd="0" parTransId="{894BD03E-C609-4847-BE26-6D016728F238}" sibTransId="{B1908990-7692-40D6-B1F0-1620F56747A2}"/>
    <dgm:cxn modelId="{4B007C77-35F4-4F75-82BD-9D23FC697CD2}" type="presOf" srcId="{894BD03E-C609-4847-BE26-6D016728F238}" destId="{39E95B39-66FA-4BC2-8E3F-3C0DC7151D6E}" srcOrd="0" destOrd="0" presId="urn:microsoft.com/office/officeart/2005/8/layout/hierarchy1"/>
    <dgm:cxn modelId="{3ACCED78-765F-4196-8209-A4927E4D69FF}" type="presOf" srcId="{9F361AD0-9816-4B55-8754-D3F92829ED25}" destId="{7782A2F0-2CBD-46EB-8DA9-E77F87CED081}" srcOrd="0" destOrd="0" presId="urn:microsoft.com/office/officeart/2005/8/layout/hierarchy1"/>
    <dgm:cxn modelId="{A6EE3B59-A5BF-4B38-AF85-B71A3FF9C52A}" type="presOf" srcId="{50F8DB61-1AA9-4971-86F9-146982129365}" destId="{F61F7F7C-F253-4DFA-9B72-0F45B625EB97}" srcOrd="0" destOrd="0" presId="urn:microsoft.com/office/officeart/2005/8/layout/hierarchy1"/>
    <dgm:cxn modelId="{19C9FC95-9C16-4AB4-B5E4-45EAD4F72164}" srcId="{6A2AEBFE-A521-477D-AB80-B6B3D2652620}" destId="{030BCE60-D57A-436D-B6D8-3A0064D92661}" srcOrd="2" destOrd="0" parTransId="{8E78195C-2B87-4FEB-8AD9-9BE01C3B14BF}" sibTransId="{A2F6802E-E4D0-4FD9-A7BA-136A86A28DB9}"/>
    <dgm:cxn modelId="{EE9AD7BB-823A-40B9-9CD8-56759E53CBB5}" type="presOf" srcId="{030BCE60-D57A-436D-B6D8-3A0064D92661}" destId="{DFB75B54-9FD0-4802-BF8A-3656A892E66D}" srcOrd="0" destOrd="0" presId="urn:microsoft.com/office/officeart/2005/8/layout/hierarchy1"/>
    <dgm:cxn modelId="{68070EC7-D00E-4DA2-9173-54AB4809FB91}" srcId="{07FAC6B7-5B3B-45E9-81A9-D79B183A8D22}" destId="{6A2AEBFE-A521-477D-AB80-B6B3D2652620}" srcOrd="0" destOrd="0" parTransId="{F6D75C7D-84CC-4D0B-B808-79EE8BBC7009}" sibTransId="{D90579B6-33E6-49AE-B6B9-F0E71EC2E21D}"/>
    <dgm:cxn modelId="{58F5E9E8-3880-479A-AB07-359ECC4B12B4}" type="presOf" srcId="{07FAC6B7-5B3B-45E9-81A9-D79B183A8D22}" destId="{E0845B70-72FB-46C4-BDEA-E54315DD5905}" srcOrd="0" destOrd="0" presId="urn:microsoft.com/office/officeart/2005/8/layout/hierarchy1"/>
    <dgm:cxn modelId="{D545283B-142E-4251-88EA-FC814795176A}" type="presParOf" srcId="{E0845B70-72FB-46C4-BDEA-E54315DD5905}" destId="{711CDF6B-DB42-4CBA-B816-E08CA2E36896}" srcOrd="0" destOrd="0" presId="urn:microsoft.com/office/officeart/2005/8/layout/hierarchy1"/>
    <dgm:cxn modelId="{3F0010F9-25E2-49B9-B4D3-EA5F07E4F13F}" type="presParOf" srcId="{711CDF6B-DB42-4CBA-B816-E08CA2E36896}" destId="{C1506DDC-8785-4FB4-B91A-22CBDADC6700}" srcOrd="0" destOrd="0" presId="urn:microsoft.com/office/officeart/2005/8/layout/hierarchy1"/>
    <dgm:cxn modelId="{290FE496-5F72-4B33-8D83-9F17D817A59E}" type="presParOf" srcId="{C1506DDC-8785-4FB4-B91A-22CBDADC6700}" destId="{08282020-4A61-409D-803D-A721324B2294}" srcOrd="0" destOrd="0" presId="urn:microsoft.com/office/officeart/2005/8/layout/hierarchy1"/>
    <dgm:cxn modelId="{CFC4146B-EAAF-424C-8426-E348E905F5A7}" type="presParOf" srcId="{C1506DDC-8785-4FB4-B91A-22CBDADC6700}" destId="{A6BEA6ED-CB84-4D40-80A1-414614FDF32C}" srcOrd="1" destOrd="0" presId="urn:microsoft.com/office/officeart/2005/8/layout/hierarchy1"/>
    <dgm:cxn modelId="{97D01F30-87F9-49F3-8533-9CFF0E897D2A}" type="presParOf" srcId="{711CDF6B-DB42-4CBA-B816-E08CA2E36896}" destId="{1762B424-D5FF-4DCA-AB62-2F448B2BE1BF}" srcOrd="1" destOrd="0" presId="urn:microsoft.com/office/officeart/2005/8/layout/hierarchy1"/>
    <dgm:cxn modelId="{33457776-C870-45CB-8F4B-BECEB35C9D31}" type="presParOf" srcId="{1762B424-D5FF-4DCA-AB62-2F448B2BE1BF}" destId="{39E95B39-66FA-4BC2-8E3F-3C0DC7151D6E}" srcOrd="0" destOrd="0" presId="urn:microsoft.com/office/officeart/2005/8/layout/hierarchy1"/>
    <dgm:cxn modelId="{1113EFDD-7484-4439-8F38-011CACD859EB}" type="presParOf" srcId="{1762B424-D5FF-4DCA-AB62-2F448B2BE1BF}" destId="{9D927774-D85B-41EC-869E-F3F401BF0DBE}" srcOrd="1" destOrd="0" presId="urn:microsoft.com/office/officeart/2005/8/layout/hierarchy1"/>
    <dgm:cxn modelId="{9B458CB2-6EC6-48A1-9883-621C17983024}" type="presParOf" srcId="{9D927774-D85B-41EC-869E-F3F401BF0DBE}" destId="{46EA8E2A-6A01-4305-BF6B-FD3725E06A45}" srcOrd="0" destOrd="0" presId="urn:microsoft.com/office/officeart/2005/8/layout/hierarchy1"/>
    <dgm:cxn modelId="{BF398C27-9528-4513-814A-1E56AF2606A4}" type="presParOf" srcId="{46EA8E2A-6A01-4305-BF6B-FD3725E06A45}" destId="{2BADE4E3-A424-4C61-9F64-A32EDDF465A8}" srcOrd="0" destOrd="0" presId="urn:microsoft.com/office/officeart/2005/8/layout/hierarchy1"/>
    <dgm:cxn modelId="{361648B5-2E15-411A-9359-9DD4E7DD7E01}" type="presParOf" srcId="{46EA8E2A-6A01-4305-BF6B-FD3725E06A45}" destId="{7782A2F0-2CBD-46EB-8DA9-E77F87CED081}" srcOrd="1" destOrd="0" presId="urn:microsoft.com/office/officeart/2005/8/layout/hierarchy1"/>
    <dgm:cxn modelId="{1BAD4BD6-65AF-4E05-8AB2-A8CBC14C065A}" type="presParOf" srcId="{9D927774-D85B-41EC-869E-F3F401BF0DBE}" destId="{94A4CA58-8BC1-4FA8-8ED8-0CBC6F49ADD8}" srcOrd="1" destOrd="0" presId="urn:microsoft.com/office/officeart/2005/8/layout/hierarchy1"/>
    <dgm:cxn modelId="{16D3AC3E-2C5B-47F9-B850-1831507C3D1A}" type="presParOf" srcId="{1762B424-D5FF-4DCA-AB62-2F448B2BE1BF}" destId="{EE541142-3F24-478C-A172-6261389FB9E6}" srcOrd="2" destOrd="0" presId="urn:microsoft.com/office/officeart/2005/8/layout/hierarchy1"/>
    <dgm:cxn modelId="{CE866523-3B7B-4E16-A0EB-DDA388D5A12A}" type="presParOf" srcId="{1762B424-D5FF-4DCA-AB62-2F448B2BE1BF}" destId="{07276993-3A1D-4FFE-A44B-878DA01B60AA}" srcOrd="3" destOrd="0" presId="urn:microsoft.com/office/officeart/2005/8/layout/hierarchy1"/>
    <dgm:cxn modelId="{8AE0F93A-CD7C-429E-BFB4-E9E935F4B319}" type="presParOf" srcId="{07276993-3A1D-4FFE-A44B-878DA01B60AA}" destId="{CCD6FB84-7C37-4072-A9C4-30D38459B07A}" srcOrd="0" destOrd="0" presId="urn:microsoft.com/office/officeart/2005/8/layout/hierarchy1"/>
    <dgm:cxn modelId="{B2475248-693C-4860-8454-5573EFF3A323}" type="presParOf" srcId="{CCD6FB84-7C37-4072-A9C4-30D38459B07A}" destId="{0FF4CC57-F455-4AA0-A42D-E9CC8E4BDF3B}" srcOrd="0" destOrd="0" presId="urn:microsoft.com/office/officeart/2005/8/layout/hierarchy1"/>
    <dgm:cxn modelId="{06C5146C-74F4-4CEF-9C1A-21BD403B84F1}" type="presParOf" srcId="{CCD6FB84-7C37-4072-A9C4-30D38459B07A}" destId="{F61F7F7C-F253-4DFA-9B72-0F45B625EB97}" srcOrd="1" destOrd="0" presId="urn:microsoft.com/office/officeart/2005/8/layout/hierarchy1"/>
    <dgm:cxn modelId="{F5B7125B-6D07-447D-9A25-39E716661F36}" type="presParOf" srcId="{07276993-3A1D-4FFE-A44B-878DA01B60AA}" destId="{DB6CE4FC-1BDB-4C8D-9D1E-A604623907B1}" srcOrd="1" destOrd="0" presId="urn:microsoft.com/office/officeart/2005/8/layout/hierarchy1"/>
    <dgm:cxn modelId="{F82C17B3-9665-4430-9267-1D3E0F5B8021}" type="presParOf" srcId="{1762B424-D5FF-4DCA-AB62-2F448B2BE1BF}" destId="{32655800-335D-41F7-B3EE-3AFB26616E29}" srcOrd="4" destOrd="0" presId="urn:microsoft.com/office/officeart/2005/8/layout/hierarchy1"/>
    <dgm:cxn modelId="{2C408263-203A-4C3B-B6EA-A45F0E706C8D}" type="presParOf" srcId="{1762B424-D5FF-4DCA-AB62-2F448B2BE1BF}" destId="{9D131C48-C7BB-4C51-9C83-DF754E97B9F4}" srcOrd="5" destOrd="0" presId="urn:microsoft.com/office/officeart/2005/8/layout/hierarchy1"/>
    <dgm:cxn modelId="{F2991B08-B841-4BC3-817A-F63E39100CDE}" type="presParOf" srcId="{9D131C48-C7BB-4C51-9C83-DF754E97B9F4}" destId="{674E72A5-DD92-4271-91E5-9CC1EC60816E}" srcOrd="0" destOrd="0" presId="urn:microsoft.com/office/officeart/2005/8/layout/hierarchy1"/>
    <dgm:cxn modelId="{308BA3FB-0A08-49D6-BEF7-154664ACDE63}" type="presParOf" srcId="{674E72A5-DD92-4271-91E5-9CC1EC60816E}" destId="{84BD3355-594F-4911-88A0-2D4150C8AD48}" srcOrd="0" destOrd="0" presId="urn:microsoft.com/office/officeart/2005/8/layout/hierarchy1"/>
    <dgm:cxn modelId="{E4B0B4B2-5571-4BA0-AD7F-EFF73DBA4434}" type="presParOf" srcId="{674E72A5-DD92-4271-91E5-9CC1EC60816E}" destId="{DFB75B54-9FD0-4802-BF8A-3656A892E66D}" srcOrd="1" destOrd="0" presId="urn:microsoft.com/office/officeart/2005/8/layout/hierarchy1"/>
    <dgm:cxn modelId="{DFA890E4-7ADE-4C10-A812-4B77E942F041}" type="presParOf" srcId="{9D131C48-C7BB-4C51-9C83-DF754E97B9F4}" destId="{9ABFC84F-F43F-400C-BE47-5C59999F4F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D8579-7E5D-4C3D-8684-595CC29CD67F}">
      <dsp:nvSpPr>
        <dsp:cNvPr id="0" name=""/>
        <dsp:cNvSpPr/>
      </dsp:nvSpPr>
      <dsp:spPr>
        <a:xfrm>
          <a:off x="0" y="680"/>
          <a:ext cx="4879728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E950B-BE56-4BE3-B92B-AABC9E156D39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5C85A-9785-404E-8946-09916F45EC1C}">
      <dsp:nvSpPr>
        <dsp:cNvPr id="0" name=""/>
        <dsp:cNvSpPr/>
      </dsp:nvSpPr>
      <dsp:spPr>
        <a:xfrm>
          <a:off x="1840237" y="680"/>
          <a:ext cx="3039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1) Subject line</a:t>
          </a:r>
        </a:p>
      </dsp:txBody>
      <dsp:txXfrm>
        <a:off x="1840237" y="680"/>
        <a:ext cx="3039490" cy="1593279"/>
      </dsp:txXfrm>
    </dsp:sp>
    <dsp:sp modelId="{43D84CC5-2293-4914-A362-FC90EB54DF39}">
      <dsp:nvSpPr>
        <dsp:cNvPr id="0" name=""/>
        <dsp:cNvSpPr/>
      </dsp:nvSpPr>
      <dsp:spPr>
        <a:xfrm>
          <a:off x="0" y="1992280"/>
          <a:ext cx="4879728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B9631-BE8C-4AF1-8992-BBB2FBC4464E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4F506-7392-4164-A94B-F7FBED2F223E}">
      <dsp:nvSpPr>
        <dsp:cNvPr id="0" name=""/>
        <dsp:cNvSpPr/>
      </dsp:nvSpPr>
      <dsp:spPr>
        <a:xfrm>
          <a:off x="1840237" y="1992280"/>
          <a:ext cx="3039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2) Introduction</a:t>
          </a:r>
        </a:p>
      </dsp:txBody>
      <dsp:txXfrm>
        <a:off x="1840237" y="1992280"/>
        <a:ext cx="3039490" cy="1593279"/>
      </dsp:txXfrm>
    </dsp:sp>
    <dsp:sp modelId="{69A69480-666D-47E6-A3CD-4F0B9419D2A8}">
      <dsp:nvSpPr>
        <dsp:cNvPr id="0" name=""/>
        <dsp:cNvSpPr/>
      </dsp:nvSpPr>
      <dsp:spPr>
        <a:xfrm>
          <a:off x="0" y="3983879"/>
          <a:ext cx="4879728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D22D5-6E13-4E59-94EB-CD8986DDDEB5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0577E-49A4-428E-A2FE-4301AFCE81EF}">
      <dsp:nvSpPr>
        <dsp:cNvPr id="0" name=""/>
        <dsp:cNvSpPr/>
      </dsp:nvSpPr>
      <dsp:spPr>
        <a:xfrm>
          <a:off x="1840237" y="3983879"/>
          <a:ext cx="3039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3) Photo on Moodle.</a:t>
          </a:r>
        </a:p>
      </dsp:txBody>
      <dsp:txXfrm>
        <a:off x="1840237" y="3983879"/>
        <a:ext cx="3039490" cy="15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5800-335D-41F7-B3EE-3AFB26616E29}">
      <dsp:nvSpPr>
        <dsp:cNvPr id="0" name=""/>
        <dsp:cNvSpPr/>
      </dsp:nvSpPr>
      <dsp:spPr>
        <a:xfrm>
          <a:off x="3487935" y="1389306"/>
          <a:ext cx="2475309" cy="58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93"/>
              </a:lnTo>
              <a:lnTo>
                <a:pt x="2475309" y="401393"/>
              </a:lnTo>
              <a:lnTo>
                <a:pt x="2475309" y="589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41142-3F24-478C-A172-6261389FB9E6}">
      <dsp:nvSpPr>
        <dsp:cNvPr id="0" name=""/>
        <dsp:cNvSpPr/>
      </dsp:nvSpPr>
      <dsp:spPr>
        <a:xfrm>
          <a:off x="3442215" y="1389306"/>
          <a:ext cx="91440" cy="589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95B39-66FA-4BC2-8E3F-3C0DC7151D6E}">
      <dsp:nvSpPr>
        <dsp:cNvPr id="0" name=""/>
        <dsp:cNvSpPr/>
      </dsp:nvSpPr>
      <dsp:spPr>
        <a:xfrm>
          <a:off x="1012626" y="1389306"/>
          <a:ext cx="2475309" cy="589011"/>
        </a:xfrm>
        <a:custGeom>
          <a:avLst/>
          <a:gdLst/>
          <a:ahLst/>
          <a:cxnLst/>
          <a:rect l="0" t="0" r="0" b="0"/>
          <a:pathLst>
            <a:path>
              <a:moveTo>
                <a:pt x="2475309" y="0"/>
              </a:moveTo>
              <a:lnTo>
                <a:pt x="2475309" y="401393"/>
              </a:lnTo>
              <a:lnTo>
                <a:pt x="0" y="401393"/>
              </a:lnTo>
              <a:lnTo>
                <a:pt x="0" y="589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82020-4A61-409D-803D-A721324B2294}">
      <dsp:nvSpPr>
        <dsp:cNvPr id="0" name=""/>
        <dsp:cNvSpPr/>
      </dsp:nvSpPr>
      <dsp:spPr>
        <a:xfrm>
          <a:off x="2475309" y="103270"/>
          <a:ext cx="2025253" cy="1286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EA6ED-CB84-4D40-80A1-414614FDF32C}">
      <dsp:nvSpPr>
        <dsp:cNvPr id="0" name=""/>
        <dsp:cNvSpPr/>
      </dsp:nvSpPr>
      <dsp:spPr>
        <a:xfrm>
          <a:off x="2700337" y="317047"/>
          <a:ext cx="2025253" cy="1286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Identifying types of evidence pg 20</a:t>
          </a:r>
        </a:p>
      </dsp:txBody>
      <dsp:txXfrm>
        <a:off x="2738004" y="354714"/>
        <a:ext cx="1949919" cy="1210701"/>
      </dsp:txXfrm>
    </dsp:sp>
    <dsp:sp modelId="{2BADE4E3-A424-4C61-9F64-A32EDDF465A8}">
      <dsp:nvSpPr>
        <dsp:cNvPr id="0" name=""/>
        <dsp:cNvSpPr/>
      </dsp:nvSpPr>
      <dsp:spPr>
        <a:xfrm>
          <a:off x="0" y="1978317"/>
          <a:ext cx="2025253" cy="1286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2A2F0-2CBD-46EB-8DA9-E77F87CED081}">
      <dsp:nvSpPr>
        <dsp:cNvPr id="0" name=""/>
        <dsp:cNvSpPr/>
      </dsp:nvSpPr>
      <dsp:spPr>
        <a:xfrm>
          <a:off x="225028" y="2192093"/>
          <a:ext cx="2025253" cy="1286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Data, statistics, or research from credible and unbiased sources</a:t>
          </a:r>
        </a:p>
      </dsp:txBody>
      <dsp:txXfrm>
        <a:off x="262695" y="2229760"/>
        <a:ext cx="1949919" cy="1210701"/>
      </dsp:txXfrm>
    </dsp:sp>
    <dsp:sp modelId="{0FF4CC57-F455-4AA0-A42D-E9CC8E4BDF3B}">
      <dsp:nvSpPr>
        <dsp:cNvPr id="0" name=""/>
        <dsp:cNvSpPr/>
      </dsp:nvSpPr>
      <dsp:spPr>
        <a:xfrm>
          <a:off x="2475309" y="1978317"/>
          <a:ext cx="2025253" cy="1286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F7F7C-F253-4DFA-9B72-0F45B625EB97}">
      <dsp:nvSpPr>
        <dsp:cNvPr id="0" name=""/>
        <dsp:cNvSpPr/>
      </dsp:nvSpPr>
      <dsp:spPr>
        <a:xfrm>
          <a:off x="2700337" y="2192093"/>
          <a:ext cx="2025253" cy="1286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 opinion from a credible and unbiased expert</a:t>
          </a:r>
        </a:p>
      </dsp:txBody>
      <dsp:txXfrm>
        <a:off x="2738004" y="2229760"/>
        <a:ext cx="1949919" cy="1210701"/>
      </dsp:txXfrm>
    </dsp:sp>
    <dsp:sp modelId="{84BD3355-594F-4911-88A0-2D4150C8AD48}">
      <dsp:nvSpPr>
        <dsp:cNvPr id="0" name=""/>
        <dsp:cNvSpPr/>
      </dsp:nvSpPr>
      <dsp:spPr>
        <a:xfrm>
          <a:off x="4950618" y="1978317"/>
          <a:ext cx="2025253" cy="1286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75B54-9FD0-4802-BF8A-3656A892E66D}">
      <dsp:nvSpPr>
        <dsp:cNvPr id="0" name=""/>
        <dsp:cNvSpPr/>
      </dsp:nvSpPr>
      <dsp:spPr>
        <a:xfrm>
          <a:off x="5175646" y="2192093"/>
          <a:ext cx="2025253" cy="1286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Anecdotal evidence</a:t>
          </a:r>
        </a:p>
      </dsp:txBody>
      <dsp:txXfrm>
        <a:off x="5213313" y="2229760"/>
        <a:ext cx="1949919" cy="121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E835D89-283D-46FE-8CC7-8F24C5093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35045D-9D52-4722-BE5B-5B3153A943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E103DB-6D6B-418F-93BF-F99AF23DA2FF}" type="datetimeFigureOut">
              <a:rPr lang="it-IT"/>
              <a:pPr>
                <a:defRPr/>
              </a:pPr>
              <a:t>10/10/2023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04D93D-9B26-49BD-BFFD-106E5407C3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C79FD0-FD3C-453A-9F8E-AFCC986B1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A25107A-6F32-431C-A5A9-D190B1C08EC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A057D8-3F60-486D-B61D-F4A8E101E1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F08A2A-96F5-4E18-841E-21A523364F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A4BFD1-CDC3-4434-98E8-E9862CB498B6}" type="datetimeFigureOut">
              <a:rPr lang="it-IT"/>
              <a:pPr>
                <a:defRPr/>
              </a:pPr>
              <a:t>10/10/2023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66CC0659-97CC-45B6-BEF4-1097DFDFE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58463CA-4643-4C2E-B909-705FF2F47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519820-42DE-4096-8FA4-870E7A5286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9DAA35-81D2-4EA5-9CD9-E72F2A715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933D992-C151-4440-BBA8-E671C1671C0C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2BDD3-C6A7-4EDE-9A18-584265642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C552DD-17CF-4576-8C23-4536131D7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3390E9-2A3F-4FEF-B543-B8B18DB7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72235-8716-464B-818C-D9885AE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43196-86D1-4C88-9247-4D50D519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716F-FD9D-4443-8B5B-FFCF795628AC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5959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BEA8C-5739-439A-9F1F-11052157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35E6CC-D6B1-4922-A054-CD6AC700A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DEFED1-A1F2-42B3-9C2C-D9B8D4C9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BA42DD-8E0F-468B-B185-E26677C7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80E948-0BF9-47EC-A767-7C895D43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69F-1CC6-4E4D-B7EA-9C63804C4FFE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1105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374E1E-C330-42B9-B3FE-D0D7B5732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5160AC-E85B-4786-913A-AC2091F07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FC278-DA1F-4B51-A2DE-93D95082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EB266F-3894-4DD1-9791-28EDF41E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CFBD26-241D-40A8-9026-DB574F2E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6A2D-6F01-488F-92A9-D2A0180A358C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438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357FFF-60C4-43F0-92D7-683413CC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304D3D-C10B-41F4-A399-F66F4F359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B9666-7784-4713-A665-6FD6B60D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386CBC-1E68-4462-86B2-5E213300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7AD75B-FB60-4D97-9B5E-2EB62395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BC5B-B446-4129-9DC1-9AABD3720686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693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501D8-DCB4-43D4-9878-6333D91E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699568-08AD-41A5-98F8-1F62C7C1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015F3E-53A9-4EC9-A9B5-56484BAE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4EFC9F-B9D4-41A2-A1E3-25EE4DA7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6C16FA-7A00-4D3B-8577-8278724E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3D0E-C344-4310-8937-A727515DB90C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015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2F1B5-985C-4B8C-9FA7-E174CBA3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E7E5FE-7E2A-4A44-B7CF-63529722C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2DC04E-7835-4BD0-A058-9573E032C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101499-1DB0-4C6E-AB8E-35175404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611232-106F-4AA7-91D7-8F2ACE31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FD9A4B-96AD-4BB1-B29A-7BBD49A7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5A5-2CCB-4E57-A4C2-2056DE8F1B97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8610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69F94-9386-4A0F-B384-D0F35D43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BE3C20-190A-4115-87A7-6F448EE4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66BF24-E783-421A-B6D6-342A9B236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B51EAF-8327-4178-AA54-E5D07EDEE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D6592CB-2B05-4755-8049-F4B69967C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E14EE1C-BEFD-4826-9728-E430E300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006C56-6743-476F-A7ED-06C1E4DC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F3001F-2302-4E4C-BB79-19FEEDF7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A708-F7A1-4548-91E0-564E71622C39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71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F6EAA-6698-475B-BE19-CBD5E49D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DD59D5-E70F-441E-A509-A05A0235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BA0D93-A6D3-4CDD-8F91-2F394CC8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879D20-73A6-4F81-A0E3-5DE5F4F7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D69-C36D-4B26-941A-6735DE8C2AB5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6229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A749EF-A091-4569-8E42-D5224903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119B7C-42A8-41D3-A52D-EB5F8048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BF7E27-9161-4A77-9E39-C2ADFFF5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9C2D-779F-4A0C-AD56-52D8B6925A5A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0897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66D69-68C8-4C03-BA9D-059A4826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D0245-1641-4715-976E-7E853D6B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9CBEA4-1EA1-479B-B6DA-32EBD7A0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77C62B-04DE-420A-AA2D-A2F0FD7E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F3D3D7-162C-4D23-962B-52507336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512518-7D7B-4578-A59F-B84DB2C8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3221-3B46-4F7F-8B75-B0FAFBF40909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4602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4895F-A48E-47B5-A58B-55AB756A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58CB974-FCC1-4244-A1A1-6D651C936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A09408-2C7E-41B8-AD83-B2A06777D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3E9385-319B-4F16-864A-BA495F25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C2B2C7-D6ED-4BCB-8ADE-F77D2CA6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CF0F50-E2E8-462A-8FEF-811A21F0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B8B8-A249-4E4A-89D0-E3CE2454899C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263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94B0FE-14B0-463B-B83D-D1B42BD5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737374-E8C5-453B-BB93-FD08D925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E62E1-6F41-41D8-9CE1-FE92462F5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BCD7D2-AA41-4C87-A9E0-948A63C7C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F468A-B4C3-406E-A3D3-D27DD48B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B7A4-41D6-42C1-95B5-182F52C11A33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3728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6966858/css-help-needed-i-need-to-stack-circular-divs-under-each-othe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149">
            <a:extLst>
              <a:ext uri="{FF2B5EF4-FFF2-40B4-BE49-F238E27FC236}">
                <a16:creationId xmlns:a16="http://schemas.microsoft.com/office/drawing/2014/main" id="{8765EF62-1454-41BE-92B3-DF984D7C9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2" t="7540" r="3827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8C9E1AD-360A-416F-B53A-8CEBF060E5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rtlCol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altLang="it-IT" sz="4200">
                <a:latin typeface="Times New Roman" panose="02020603050405020304" pitchFamily="18" charset="0"/>
              </a:rPr>
              <a:t>Reading and Writing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B91EE8E-9142-4E05-819A-EA93EA575C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altLang="it-IT" sz="1700" dirty="0" err="1">
                <a:latin typeface="Times New Roman" panose="02020603050405020304" pitchFamily="18" charset="0"/>
              </a:rPr>
              <a:t>Semester</a:t>
            </a:r>
            <a:r>
              <a:rPr lang="it-IT" altLang="it-IT" sz="1700" dirty="0">
                <a:latin typeface="Times New Roman" panose="02020603050405020304" pitchFamily="18" charset="0"/>
              </a:rPr>
              <a:t> 1 Lesson 3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altLang="it-IT" sz="1700" dirty="0">
                <a:latin typeface="Times New Roman" panose="02020603050405020304" pitchFamily="18" charset="0"/>
              </a:rPr>
              <a:t>Anno academico 2023/24</a:t>
            </a: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647B71CE-4BD8-486D-B864-032F60D7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28114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CF1F9061-3BC5-4927-8463-C7BAB82018EB}" type="slidenum">
              <a:rPr lang="it-IT" altLang="it-IT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</a:t>
            </a:fld>
            <a:endParaRPr lang="it-IT" altLang="it-IT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FA4C661-3227-4284-BD28-51CBDA9D0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>
                <a:latin typeface="Times New Roman" panose="02020603050405020304" pitchFamily="18" charset="0"/>
              </a:rPr>
              <a:t>corpus.byu.edu/</a:t>
            </a:r>
            <a:r>
              <a:rPr lang="it-IT" altLang="it-IT" dirty="0" err="1">
                <a:latin typeface="Times New Roman" panose="02020603050405020304" pitchFamily="18" charset="0"/>
              </a:rPr>
              <a:t>bnc</a:t>
            </a:r>
            <a:r>
              <a:rPr lang="it-IT" altLang="it-IT" dirty="0"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962ADA0-3D41-4C8D-AA9A-AD89B93826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altLang="it-IT"/>
          </a:p>
        </p:txBody>
      </p:sp>
      <p:sp>
        <p:nvSpPr>
          <p:cNvPr id="13316" name="Segnaposto numero diapositiva 5">
            <a:extLst>
              <a:ext uri="{FF2B5EF4-FFF2-40B4-BE49-F238E27FC236}">
                <a16:creationId xmlns:a16="http://schemas.microsoft.com/office/drawing/2014/main" id="{18AE7EE9-00E1-4003-A607-86BAA46C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FDC99624-2DCF-4B1A-A54C-A83024B12C09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993B0BC-50E4-48CE-95D3-2DB48D34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62138"/>
            <a:ext cx="50577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>
            <a:extLst>
              <a:ext uri="{FF2B5EF4-FFF2-40B4-BE49-F238E27FC236}">
                <a16:creationId xmlns:a16="http://schemas.microsoft.com/office/drawing/2014/main" id="{70BDAEC0-6B1A-44CC-9E13-3F97803C3EF2}"/>
              </a:ext>
            </a:extLst>
          </p:cNvPr>
          <p:cNvSpPr>
            <a:spLocks noChangeArrowheads="1"/>
          </p:cNvSpPr>
          <p:nvPr/>
        </p:nvSpPr>
        <p:spPr bwMode="auto">
          <a:xfrm rot="3239179">
            <a:off x="1717675" y="4122738"/>
            <a:ext cx="266700" cy="1758950"/>
          </a:xfrm>
          <a:prstGeom prst="upArrow">
            <a:avLst>
              <a:gd name="adj1" fmla="val 50000"/>
              <a:gd name="adj2" fmla="val 1648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73DC054A-D723-4476-98C6-9FEEBD049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562225"/>
            <a:ext cx="5962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>
            <a:extLst>
              <a:ext uri="{FF2B5EF4-FFF2-40B4-BE49-F238E27FC236}">
                <a16:creationId xmlns:a16="http://schemas.microsoft.com/office/drawing/2014/main" id="{C452A8F8-38D2-4CAC-AD09-53060B62B656}"/>
              </a:ext>
            </a:extLst>
          </p:cNvPr>
          <p:cNvSpPr>
            <a:spLocks noChangeArrowheads="1"/>
          </p:cNvSpPr>
          <p:nvPr/>
        </p:nvSpPr>
        <p:spPr bwMode="auto">
          <a:xfrm rot="-1792970">
            <a:off x="7658100" y="4025900"/>
            <a:ext cx="342900" cy="1839913"/>
          </a:xfrm>
          <a:prstGeom prst="upArrow">
            <a:avLst>
              <a:gd name="adj1" fmla="val 50000"/>
              <a:gd name="adj2" fmla="val 1341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80BFF938-294E-4E60-9E1D-51115689A434}"/>
              </a:ext>
            </a:extLst>
          </p:cNvPr>
          <p:cNvSpPr>
            <a:spLocks noChangeArrowheads="1"/>
          </p:cNvSpPr>
          <p:nvPr/>
        </p:nvSpPr>
        <p:spPr bwMode="auto">
          <a:xfrm rot="-3549545">
            <a:off x="232569" y="4817269"/>
            <a:ext cx="2055813" cy="288925"/>
          </a:xfrm>
          <a:prstGeom prst="rightArrow">
            <a:avLst>
              <a:gd name="adj1" fmla="val 50000"/>
              <a:gd name="adj2" fmla="val 1778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Segnaposto numero diapositiva 4">
            <a:extLst>
              <a:ext uri="{FF2B5EF4-FFF2-40B4-BE49-F238E27FC236}">
                <a16:creationId xmlns:a16="http://schemas.microsoft.com/office/drawing/2014/main" id="{24B58E66-B441-4786-95F5-BC06AE99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89DA3CC0-E694-4472-B9C1-DC9736492DA0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AAE29D-E3D9-4CFB-B33D-106274607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it-IT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 in context</a:t>
            </a:r>
          </a:p>
        </p:txBody>
      </p:sp>
      <p:pic>
        <p:nvPicPr>
          <p:cNvPr id="3" name="Segnaposto contenuto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BC91017-0731-493F-8548-49AEF7408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1772816"/>
            <a:ext cx="5085525" cy="3558466"/>
          </a:xfrm>
          <a:prstGeom prst="rect">
            <a:avLst/>
          </a:prstGeom>
        </p:spPr>
      </p:pic>
      <p:sp>
        <p:nvSpPr>
          <p:cNvPr id="15364" name="Segnaposto numero diapositiva 4">
            <a:extLst>
              <a:ext uri="{FF2B5EF4-FFF2-40B4-BE49-F238E27FC236}">
                <a16:creationId xmlns:a16="http://schemas.microsoft.com/office/drawing/2014/main" id="{0CBF837B-5531-4F03-91F0-22B12CFB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75638" y="6356350"/>
            <a:ext cx="385761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02B6AD3B-49BD-4307-B070-C720C814D7C9}" type="slidenum">
              <a:rPr lang="en-US" altLang="it-IT" sz="1200">
                <a:solidFill>
                  <a:schemeClr val="tx1">
                    <a:alpha val="8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altLang="it-IT" sz="1200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B3E68C-6EAE-4120-8838-C40BC476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In spite of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D4778D-1CAD-4C3E-A02F-F9DA786B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" y="1675227"/>
            <a:ext cx="7811910" cy="4394199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D39C389-7ED5-41E4-827A-642A96E6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65AD69-C36D-4B26-941A-6735DE8C2AB5}" type="slidenum">
              <a:rPr lang="it-IT" altLang="en-US" smtClean="0"/>
              <a:pPr>
                <a:spcAft>
                  <a:spcPts val="600"/>
                </a:spcAft>
              </a:pPr>
              <a:t>13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0184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10" name="Rectangle 1640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9EAB366-1833-44C3-8879-14DF4519A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4700">
                <a:latin typeface="Times New Roman" panose="02020603050405020304" pitchFamily="18" charset="0"/>
                <a:cs typeface="Times New Roman" panose="02020603050405020304" pitchFamily="18" charset="0"/>
              </a:rPr>
              <a:t>Homework for lesson 4</a:t>
            </a:r>
          </a:p>
        </p:txBody>
      </p:sp>
      <p:sp>
        <p:nvSpPr>
          <p:cNvPr id="164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B0610D6-50F0-48CB-810E-E0BAFE075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2720" y="2436901"/>
            <a:ext cx="7886700" cy="4251960"/>
          </a:xfrm>
        </p:spPr>
        <p:txBody>
          <a:bodyPr rtlCol="0">
            <a:normAutofit/>
          </a:bodyPr>
          <a:lstStyle/>
          <a:p>
            <a:pPr marL="384048" indent="-384048" eaLnBrk="1" fontAlgn="auto" hangingPunct="1">
              <a:defRPr/>
            </a:pP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Download AWL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sublist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1</a:t>
            </a:r>
          </a:p>
          <a:p>
            <a:pPr marL="384048" indent="-384048" eaLnBrk="1" fontAlgn="auto" hangingPunct="1">
              <a:defRPr/>
            </a:pP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Mark words:   X =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don’t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know</a:t>
            </a:r>
          </a:p>
          <a:p>
            <a:pPr marL="384048" indent="-384048" eaLnBrk="1" fontAlgn="auto" hangingPunct="1">
              <a:buFontTx/>
              <a:buNone/>
              <a:defRPr/>
            </a:pP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                         XY =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understand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but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don’t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use</a:t>
            </a:r>
          </a:p>
          <a:p>
            <a:pPr marL="0" indent="0" eaLnBrk="1" fontAlgn="auto" hangingPunct="1">
              <a:buNone/>
              <a:defRPr/>
            </a:pP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                  XX =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understand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and use</a:t>
            </a:r>
          </a:p>
          <a:p>
            <a:pPr marL="384048" indent="-384048" eaLnBrk="1" fontAlgn="auto" hangingPunct="1">
              <a:defRPr/>
            </a:pP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Go to www.natcorp.ox.ac.uk</a:t>
            </a:r>
          </a:p>
          <a:p>
            <a:pPr marL="384048" indent="-384048" eaLnBrk="1" fontAlgn="auto" hangingPunct="1">
              <a:defRPr/>
            </a:pP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Go to corpus.byu.edu/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bnc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/ and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search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for ‘in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spite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of’</a:t>
            </a:r>
          </a:p>
          <a:p>
            <a:pPr marL="384048" indent="-384048" eaLnBrk="1" fontAlgn="auto" hangingPunct="1">
              <a:defRPr/>
            </a:pP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P. 21-25</a:t>
            </a:r>
          </a:p>
          <a:p>
            <a:pPr marL="384048" indent="-384048" eaLnBrk="1" fontAlgn="auto" hangingPunct="1">
              <a:defRPr/>
            </a:pP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Writing task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pg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24  - Use </a:t>
            </a:r>
            <a:r>
              <a:rPr lang="it-IT" altLang="it-IT" sz="19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critical</a:t>
            </a:r>
            <a:r>
              <a:rPr lang="it-IT" altLang="it-IT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 thinking skills</a:t>
            </a:r>
          </a:p>
          <a:p>
            <a:pPr marL="0" indent="0" eaLnBrk="1" fontAlgn="auto" hangingPunct="1">
              <a:buNone/>
              <a:defRPr/>
            </a:pPr>
            <a:endParaRPr lang="it-IT" altLang="it-I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 eaLnBrk="1" fontAlgn="auto" hangingPunct="1">
              <a:buFontTx/>
              <a:buNone/>
              <a:defRPr/>
            </a:pPr>
            <a:endParaRPr lang="it-IT" altLang="it-IT" sz="1900" dirty="0"/>
          </a:p>
          <a:p>
            <a:pPr marL="384048" indent="-384048" eaLnBrk="1" fontAlgn="auto" hangingPunct="1">
              <a:defRPr/>
            </a:pPr>
            <a:endParaRPr lang="it-IT" altLang="it-IT" sz="1900" dirty="0"/>
          </a:p>
          <a:p>
            <a:pPr marL="384048" indent="-384048" eaLnBrk="1" fontAlgn="auto" hangingPunct="1">
              <a:defRPr/>
            </a:pPr>
            <a:endParaRPr lang="it-IT" altLang="it-IT" sz="1900" dirty="0"/>
          </a:p>
          <a:p>
            <a:pPr marL="384048" indent="-384048" eaLnBrk="1" fontAlgn="auto" hangingPunct="1">
              <a:defRPr/>
            </a:pPr>
            <a:endParaRPr lang="it-IT" altLang="it-IT" sz="1900" dirty="0"/>
          </a:p>
          <a:p>
            <a:pPr marL="384048" indent="-384048" eaLnBrk="1" fontAlgn="auto" hangingPunct="1">
              <a:defRPr/>
            </a:pPr>
            <a:endParaRPr lang="it-IT" altLang="it-IT" sz="1900" dirty="0"/>
          </a:p>
          <a:p>
            <a:pPr marL="384048" indent="-384048" eaLnBrk="1" fontAlgn="auto" hangingPunct="1">
              <a:defRPr/>
            </a:pPr>
            <a:endParaRPr lang="it-IT" altLang="it-IT" sz="1900" dirty="0"/>
          </a:p>
        </p:txBody>
      </p:sp>
      <p:sp>
        <p:nvSpPr>
          <p:cNvPr id="16388" name="Segnaposto numero diapositiva 3">
            <a:extLst>
              <a:ext uri="{FF2B5EF4-FFF2-40B4-BE49-F238E27FC236}">
                <a16:creationId xmlns:a16="http://schemas.microsoft.com/office/drawing/2014/main" id="{E4E5DF16-3858-47AB-896E-4174E317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6D933F23-0AB2-4451-B1D9-767EFA47F932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14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B6AB9F9-9CDF-4E90-97E1-4BD314A62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2898" y="685800"/>
            <a:ext cx="5778873" cy="14859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713156C-F968-4B46-81A6-1E3AF476F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2898" y="1486088"/>
            <a:ext cx="5778873" cy="3581400"/>
          </a:xfrm>
        </p:spPr>
        <p:txBody>
          <a:bodyPr>
            <a:normAutofit/>
          </a:bodyPr>
          <a:lstStyle/>
          <a:p>
            <a:pPr eaLnBrk="1" hangingPunct="1"/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/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p. 13 Study skills </a:t>
            </a:r>
            <a:r>
              <a:rPr lang="it-IT" altLang="en-US" dirty="0" err="1">
                <a:latin typeface="Times New Roman" panose="02020603050405020304" pitchFamily="18" charset="0"/>
              </a:rPr>
              <a:t>Proof</a:t>
            </a:r>
            <a:r>
              <a:rPr lang="it-IT" altLang="en-US" dirty="0">
                <a:latin typeface="Times New Roman" panose="02020603050405020304" pitchFamily="18" charset="0"/>
              </a:rPr>
              <a:t> - Reading</a:t>
            </a: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Reading and </a:t>
            </a:r>
            <a:r>
              <a:rPr lang="it-IT" altLang="en-US" dirty="0" err="1">
                <a:latin typeface="Times New Roman" panose="02020603050405020304" pitchFamily="18" charset="0"/>
              </a:rPr>
              <a:t>exercises</a:t>
            </a:r>
            <a:r>
              <a:rPr lang="it-IT" altLang="en-US" dirty="0">
                <a:latin typeface="Times New Roman" panose="02020603050405020304" pitchFamily="18" charset="0"/>
              </a:rPr>
              <a:t> p 14-19</a:t>
            </a: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Google: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Academic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Word List</a:t>
            </a:r>
          </a:p>
          <a:p>
            <a:pPr eaLnBrk="1" hangingPunct="1"/>
            <a:endParaRPr lang="it-IT" altLang="en-US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FAFC0084-D091-4BF0-BF1F-6F6EBE28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78485" y="6453386"/>
            <a:ext cx="823286" cy="4046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E91F71A-210C-43C7-9183-00ED8C085AB4}" type="slidenum"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Person pointing on a map">
            <a:extLst>
              <a:ext uri="{FF2B5EF4-FFF2-40B4-BE49-F238E27FC236}">
                <a16:creationId xmlns:a16="http://schemas.microsoft.com/office/drawing/2014/main" id="{55FE7281-32CA-2705-5EA2-08E63D135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16" b="-1"/>
          <a:stretch/>
        </p:blipFill>
        <p:spPr>
          <a:xfrm>
            <a:off x="20" y="10"/>
            <a:ext cx="9143980" cy="68593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3ECDA0C-AE33-475D-A3B6-13AFEA81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46" y="1788454"/>
            <a:ext cx="6270921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eaLnBrk="1" hangingPunct="1"/>
            <a:r>
              <a:rPr lang="en-US" sz="4500" cap="all"/>
              <a:t>Listen.</a:t>
            </a:r>
            <a:br>
              <a:rPr lang="en-US" sz="4500" cap="all"/>
            </a:br>
            <a:r>
              <a:rPr lang="en-US" sz="4500" cap="all"/>
              <a:t>Follow instructions.</a:t>
            </a:r>
            <a:br>
              <a:rPr lang="en-US" sz="4500" cap="all"/>
            </a:br>
            <a:endParaRPr lang="en-US" sz="4500" cap="all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D69270-E1BE-455C-B86C-88561317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81EBC5B-B446-4129-9DC1-9AABD3720686}" type="slidenum">
              <a:rPr lang="en-US" altLang="en-US" sz="1200"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8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F92CB-DCA4-47C4-BE11-BB42D7D3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639704"/>
            <a:ext cx="2474684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3400"/>
              <a:t>Email assignment: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45178D52-2B2E-4EC4-B61A-349F7BDE4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905329"/>
              </p:ext>
            </p:extLst>
          </p:nvPr>
        </p:nvGraphicFramePr>
        <p:xfrm>
          <a:off x="3676104" y="639705"/>
          <a:ext cx="4879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DB233C-9601-491E-9066-9C431231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1EBC5B-B446-4129-9DC1-9AABD3720686}" type="slidenum">
              <a:rPr lang="it-IT" altLang="en-US" smtClean="0"/>
              <a:pPr>
                <a:spcAft>
                  <a:spcPts val="600"/>
                </a:spcAft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9679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06DA2CE-9A72-405B-A411-41297028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671" y="1367258"/>
            <a:ext cx="3803442" cy="38034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415CFF-C984-47BC-815D-67CA3CB8B512}"/>
              </a:ext>
            </a:extLst>
          </p:cNvPr>
          <p:cNvSpPr txBox="1"/>
          <p:nvPr/>
        </p:nvSpPr>
        <p:spPr>
          <a:xfrm>
            <a:off x="4792435" y="2286000"/>
            <a:ext cx="3845379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 eaLnBrk="1" hangingPunct="1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Strangers</a:t>
            </a:r>
          </a:p>
          <a:p>
            <a:pPr marL="384048" indent="-384048" defTabSz="914400" eaLnBrk="1" hangingPunct="1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Close friends</a:t>
            </a:r>
          </a:p>
          <a:p>
            <a:pPr marL="384048" indent="-384048" defTabSz="914400" eaLnBrk="1" hangingPunct="1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Acquaintances</a:t>
            </a:r>
          </a:p>
          <a:p>
            <a:pPr marL="384048" indent="-384048" defTabSz="914400" eaLnBrk="1" hangingPunct="1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Friends of friends</a:t>
            </a:r>
          </a:p>
          <a:p>
            <a:pPr marL="384048" indent="-384048" defTabSz="914400" eaLnBrk="1" hangingPunct="1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Colleagues/classmates</a:t>
            </a:r>
          </a:p>
          <a:p>
            <a:pPr marL="384048" indent="-384048" defTabSz="914400" eaLnBrk="1" hangingPunct="1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9A3A77B-F8B2-42D4-9924-68325BF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AC39C2D-779F-4A0C-AD56-52D8B6925A5A}" type="slidenum">
              <a:rPr lang="en-US" altLang="en-US" sz="1200" smtClean="0">
                <a:latin typeface="+mn-lt"/>
              </a:rPr>
              <a:pPr defTabSz="914400">
                <a:spcAft>
                  <a:spcPts val="600"/>
                </a:spcAft>
              </a:pPr>
              <a:t>5</a:t>
            </a:fld>
            <a:endParaRPr lang="en-US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24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8D7BDF-AC92-42E0-BD87-DE57C7FB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/>
            </a:br>
            <a:r>
              <a:rPr lang="en-US" sz="4000"/>
              <a:t>Identifying the writer’s position</a:t>
            </a:r>
          </a:p>
        </p:txBody>
      </p:sp>
      <p:pic>
        <p:nvPicPr>
          <p:cNvPr id="9222" name="Picture 9221" descr="Question mark on green pastel background">
            <a:extLst>
              <a:ext uri="{FF2B5EF4-FFF2-40B4-BE49-F238E27FC236}">
                <a16:creationId xmlns:a16="http://schemas.microsoft.com/office/drawing/2014/main" id="{CA642541-5A44-4D04-8896-1F7C6032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06" r="10994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2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A8EFE-461E-46F2-9C59-227B17B2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 rtlCol="0">
            <a:normAutofit/>
          </a:bodyPr>
          <a:lstStyle/>
          <a:p>
            <a:pPr lvl="2" indent="-384048" eaLnBrk="1" fontAlgn="auto" hangingPunct="1">
              <a:defRPr/>
            </a:pPr>
            <a:r>
              <a:rPr lang="en-US" sz="1900" kern="1700" dirty="0"/>
              <a:t>Look for:</a:t>
            </a:r>
          </a:p>
          <a:p>
            <a:pPr lvl="3" indent="-384048" eaLnBrk="1" fontAlgn="auto" hangingPunct="1">
              <a:defRPr/>
            </a:pPr>
            <a:r>
              <a:rPr lang="en-US" sz="1900" kern="1700" dirty="0"/>
              <a:t>Positive or negative adjectives or adverbs</a:t>
            </a:r>
          </a:p>
          <a:p>
            <a:pPr lvl="3" indent="-384048" eaLnBrk="1" fontAlgn="auto" hangingPunct="1">
              <a:defRPr/>
            </a:pPr>
            <a:r>
              <a:rPr lang="en-US" sz="1900" kern="1700" dirty="0"/>
              <a:t>Opinion language</a:t>
            </a:r>
          </a:p>
          <a:p>
            <a:pPr lvl="3" indent="-384048" eaLnBrk="1" fontAlgn="auto" hangingPunct="1">
              <a:defRPr/>
            </a:pPr>
            <a:r>
              <a:rPr lang="en-US" sz="1900" kern="1700" dirty="0"/>
              <a:t>Linking phrases and signposts</a:t>
            </a:r>
          </a:p>
          <a:p>
            <a:pPr lvl="3" indent="-384048" eaLnBrk="1" fontAlgn="auto" hangingPunct="1">
              <a:defRPr/>
            </a:pPr>
            <a:endParaRPr lang="en-US" sz="1900" kern="1700" dirty="0"/>
          </a:p>
          <a:p>
            <a:pPr marL="1371600" lvl="3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sz="1900" kern="1700" dirty="0"/>
              <a:t>Online Friends</a:t>
            </a:r>
          </a:p>
          <a:p>
            <a:pPr lvl="3" indent="-384048" eaLnBrk="1" fontAlgn="auto" hangingPunct="1">
              <a:defRPr/>
            </a:pPr>
            <a:endParaRPr lang="en-US" sz="1900" kern="1700" dirty="0"/>
          </a:p>
          <a:p>
            <a:pPr lvl="3" indent="-384048" eaLnBrk="1" fontAlgn="auto" hangingPunct="1">
              <a:defRPr/>
            </a:pPr>
            <a:r>
              <a:rPr lang="en-US" sz="1900" kern="1700" dirty="0"/>
              <a:t>Pg 14</a:t>
            </a:r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99E41375-2C2E-4E4F-AD1F-59ED2AD32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39733" y="6356350"/>
            <a:ext cx="97561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98D653B-FC52-441A-B244-E263D49C4EC7}" type="slidenum">
              <a:rPr lang="it-IT" altLang="en-US"/>
              <a:pPr>
                <a:spcAft>
                  <a:spcPts val="600"/>
                </a:spcAft>
              </a:pPr>
              <a:t>6</a:t>
            </a:fld>
            <a:endParaRPr lang="it-I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E79860CB-18FC-4A0E-9BB0-EC47DD9E6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263351"/>
            <a:ext cx="72009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/>
            <a:r>
              <a:rPr lang="en-US" altLang="en-US" dirty="0">
                <a:latin typeface="Georgia" panose="02040502050405020303" pitchFamily="18" charset="0"/>
              </a:rPr>
              <a:t>Critical thinking</a:t>
            </a:r>
          </a:p>
        </p:txBody>
      </p:sp>
      <p:sp>
        <p:nvSpPr>
          <p:cNvPr id="10243" name="Segnaposto numero diapositiva 2">
            <a:extLst>
              <a:ext uri="{FF2B5EF4-FFF2-40B4-BE49-F238E27FC236}">
                <a16:creationId xmlns:a16="http://schemas.microsoft.com/office/drawing/2014/main" id="{607838BD-7241-49B7-99DF-2BA72118C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914400">
              <a:spcAft>
                <a:spcPts val="600"/>
              </a:spcAft>
            </a:pPr>
            <a:fld id="{57F26444-3A63-4F04-BF14-F5CF2C66BB2B}" type="slidenum">
              <a:rPr lang="en-US" altLang="en-US" sz="1200">
                <a:solidFill>
                  <a:schemeClr val="tx2"/>
                </a:solidFill>
                <a:latin typeface="+mn-lt"/>
              </a:rPr>
              <a:pPr defTabSz="914400">
                <a:spcAft>
                  <a:spcPts val="600"/>
                </a:spcAft>
              </a:pPr>
              <a:t>7</a:t>
            </a:fld>
            <a:endParaRPr lang="en-US" altLang="en-US" sz="120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245" name="CasellaDiTesto 3">
            <a:extLst>
              <a:ext uri="{FF2B5EF4-FFF2-40B4-BE49-F238E27FC236}">
                <a16:creationId xmlns:a16="http://schemas.microsoft.com/office/drawing/2014/main" id="{E6347C67-45BD-44E4-9289-D607D63B6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671579"/>
              </p:ext>
            </p:extLst>
          </p:nvPr>
        </p:nvGraphicFramePr>
        <p:xfrm>
          <a:off x="1028700" y="2286000"/>
          <a:ext cx="72009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3AA9E7C-1C83-410A-8A02-5E4003F63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618" y="685800"/>
            <a:ext cx="4632582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ED6797D-143F-4FCB-9DAC-B538A3CBFB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25618" y="2286000"/>
            <a:ext cx="4632582" cy="3581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Academic Word List</a:t>
            </a:r>
          </a:p>
          <a:p>
            <a:pPr eaLnBrk="1" hangingPunct="1">
              <a:buFontTx/>
              <a:buNone/>
            </a:pPr>
            <a:endParaRPr lang="it-IT" altLang="it-IT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General Service List</a:t>
            </a:r>
          </a:p>
          <a:p>
            <a:pPr eaLnBrk="1" hangingPunct="1">
              <a:buFontTx/>
              <a:buNone/>
            </a:pPr>
            <a:endParaRPr lang="it-IT" altLang="it-IT">
              <a:latin typeface="Times New Roman" panose="02020603050405020304" pitchFamily="18" charset="0"/>
            </a:endParaRPr>
          </a:p>
          <a:p>
            <a:pPr lvl="1" eaLnBrk="1" hangingPunct="1"/>
            <a:r>
              <a:rPr lang="it-IT" altLang="it-IT">
                <a:latin typeface="Times New Roman" panose="02020603050405020304" pitchFamily="18" charset="0"/>
              </a:rPr>
              <a:t>Purposes</a:t>
            </a:r>
          </a:p>
          <a:p>
            <a:pPr lvl="1" eaLnBrk="1" hangingPunct="1"/>
            <a:r>
              <a:rPr lang="it-IT" altLang="it-IT">
                <a:latin typeface="Times New Roman" panose="02020603050405020304" pitchFamily="18" charset="0"/>
              </a:rPr>
              <a:t>Differences</a:t>
            </a: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9A69CBBE-72EB-432A-A3B8-7E6E28A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08A0EF1A-15AB-4749-98CC-AE1E050648AD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8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0" name="Picture 11269" descr="Close up of book pages">
            <a:extLst>
              <a:ext uri="{FF2B5EF4-FFF2-40B4-BE49-F238E27FC236}">
                <a16:creationId xmlns:a16="http://schemas.microsoft.com/office/drawing/2014/main" id="{6EF3D62B-C961-4E0A-B670-66D10105A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54" r="21774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965CE0DD-7232-4F05-8689-CF406D7A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it-IT" altLang="it-IT" sz="4700">
                <a:latin typeface="Times New Roman" panose="02020603050405020304" pitchFamily="18" charset="0"/>
              </a:rPr>
              <a:t>despite / in spite of</a:t>
            </a:r>
          </a:p>
        </p:txBody>
      </p:sp>
      <p:sp>
        <p:nvSpPr>
          <p:cNvPr id="133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94CE032-F37F-4DFC-8B36-A7BD8AE26B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it-IT" sz="1900">
                <a:latin typeface="Times New Roman" panose="02020603050405020304" pitchFamily="18" charset="0"/>
              </a:rPr>
              <a:t>What’s the difference?</a:t>
            </a:r>
          </a:p>
          <a:p>
            <a:pPr eaLnBrk="1" hangingPunct="1">
              <a:buFontTx/>
              <a:buNone/>
            </a:pPr>
            <a:r>
              <a:rPr lang="it-IT" altLang="it-IT" sz="1900">
                <a:latin typeface="Times New Roman" panose="02020603050405020304" pitchFamily="18" charset="0"/>
              </a:rPr>
              <a:t>How frequently are they used?</a:t>
            </a:r>
          </a:p>
          <a:p>
            <a:pPr eaLnBrk="1" hangingPunct="1">
              <a:buFontTx/>
              <a:buNone/>
            </a:pPr>
            <a:r>
              <a:rPr lang="it-IT" altLang="it-IT" sz="1900">
                <a:latin typeface="Times New Roman" panose="02020603050405020304" pitchFamily="18" charset="0"/>
              </a:rPr>
              <a:t>How are they used?</a:t>
            </a:r>
          </a:p>
        </p:txBody>
      </p:sp>
      <p:pic>
        <p:nvPicPr>
          <p:cNvPr id="13317" name="Picture 13316" descr="Many question marks on black background">
            <a:extLst>
              <a:ext uri="{FF2B5EF4-FFF2-40B4-BE49-F238E27FC236}">
                <a16:creationId xmlns:a16="http://schemas.microsoft.com/office/drawing/2014/main" id="{6E757E48-1293-50CE-4604-A371FAE53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10" r="2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id="{A931302F-20D8-4499-83A4-51B9E985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29550" y="6356350"/>
            <a:ext cx="685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7C8FACD2-EFC6-4EC7-8EE9-773155CAF634}" type="slidenum">
              <a:rPr lang="it-IT" altLang="it-IT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9</a:t>
            </a:fld>
            <a:endParaRPr lang="it-IT" altLang="it-IT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242</Words>
  <Application>Microsoft Office PowerPoint</Application>
  <PresentationFormat>Presentazione su schermo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Georgia</vt:lpstr>
      <vt:lpstr>Times New Roman</vt:lpstr>
      <vt:lpstr>Tema di Office</vt:lpstr>
      <vt:lpstr>Reading and Writing</vt:lpstr>
      <vt:lpstr>Homework</vt:lpstr>
      <vt:lpstr>Listen. Follow instructions. </vt:lpstr>
      <vt:lpstr>Email assignment:</vt:lpstr>
      <vt:lpstr>Presentazione standard di PowerPoint</vt:lpstr>
      <vt:lpstr> Identifying the writer’s position</vt:lpstr>
      <vt:lpstr>Critical thinking</vt:lpstr>
      <vt:lpstr>Discuss</vt:lpstr>
      <vt:lpstr>despite / in spite of</vt:lpstr>
      <vt:lpstr>corpus.byu.edu/bnc/</vt:lpstr>
      <vt:lpstr>Presentazione standard di PowerPoint</vt:lpstr>
      <vt:lpstr>Word in context</vt:lpstr>
      <vt:lpstr>In spite of</vt:lpstr>
      <vt:lpstr>Homework for lesson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Writing</dc:title>
  <dc:creator>Elizabeth Sherman</dc:creator>
  <cp:lastModifiedBy>Elizabeth Sherman</cp:lastModifiedBy>
  <cp:revision>6</cp:revision>
  <dcterms:created xsi:type="dcterms:W3CDTF">2020-10-12T08:29:27Z</dcterms:created>
  <dcterms:modified xsi:type="dcterms:W3CDTF">2023-10-10T17:10:51Z</dcterms:modified>
</cp:coreProperties>
</file>