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4" r:id="rId4"/>
    <p:sldId id="261" r:id="rId5"/>
    <p:sldId id="263" r:id="rId6"/>
    <p:sldId id="285" r:id="rId7"/>
    <p:sldId id="286" r:id="rId8"/>
    <p:sldId id="287" r:id="rId9"/>
    <p:sldId id="289" r:id="rId10"/>
    <p:sldId id="290" r:id="rId11"/>
    <p:sldId id="264" r:id="rId12"/>
    <p:sldId id="28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86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6" Type="http://schemas.openxmlformats.org/officeDocument/2006/relationships/image" Target="../media/image22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6" Type="http://schemas.openxmlformats.org/officeDocument/2006/relationships/image" Target="../media/image22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7E6B82-55F3-4334-BA36-92E73AF1321D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CF6FD67A-13D8-466C-8922-80EFA265C8C5}">
      <dgm:prSet/>
      <dgm:spPr/>
      <dgm:t>
        <a:bodyPr/>
        <a:lstStyle/>
        <a:p>
          <a:pPr>
            <a:defRPr cap="all"/>
          </a:pPr>
          <a:r>
            <a:rPr lang="en-US" b="1"/>
            <a:t>Types of Public Relations:</a:t>
          </a:r>
          <a:endParaRPr lang="en-US"/>
        </a:p>
      </dgm:t>
    </dgm:pt>
    <dgm:pt modelId="{440D36A8-1EE9-44C2-8FDB-F67634EFCB14}" type="parTrans" cxnId="{07AF64A8-671B-4036-8EAA-0B46BA7252F9}">
      <dgm:prSet/>
      <dgm:spPr/>
      <dgm:t>
        <a:bodyPr/>
        <a:lstStyle/>
        <a:p>
          <a:endParaRPr lang="en-US"/>
        </a:p>
      </dgm:t>
    </dgm:pt>
    <dgm:pt modelId="{71037199-7807-4182-AAAB-3E3B71C16121}" type="sibTrans" cxnId="{07AF64A8-671B-4036-8EAA-0B46BA7252F9}">
      <dgm:prSet/>
      <dgm:spPr/>
      <dgm:t>
        <a:bodyPr/>
        <a:lstStyle/>
        <a:p>
          <a:endParaRPr lang="en-US"/>
        </a:p>
      </dgm:t>
    </dgm:pt>
    <dgm:pt modelId="{54CCFAE6-9FEF-4AF9-99DB-D2A3179D09E7}">
      <dgm:prSet/>
      <dgm:spPr/>
      <dgm:t>
        <a:bodyPr/>
        <a:lstStyle/>
        <a:p>
          <a:pPr>
            <a:defRPr cap="all"/>
          </a:pPr>
          <a:r>
            <a:rPr lang="en-US"/>
            <a:t>1. Strategic communications. Every action that is undertaken by a PR professional should fall under strategic communication. ...</a:t>
          </a:r>
        </a:p>
      </dgm:t>
    </dgm:pt>
    <dgm:pt modelId="{1E5559FF-FA70-4DEE-B6BE-E74C23EB7D3C}" type="parTrans" cxnId="{FC732F86-6099-49C9-ACCF-7536395E2480}">
      <dgm:prSet/>
      <dgm:spPr/>
      <dgm:t>
        <a:bodyPr/>
        <a:lstStyle/>
        <a:p>
          <a:endParaRPr lang="en-US"/>
        </a:p>
      </dgm:t>
    </dgm:pt>
    <dgm:pt modelId="{61108BEE-6E29-43E1-A43D-0FF08B6DAFAC}" type="sibTrans" cxnId="{FC732F86-6099-49C9-ACCF-7536395E2480}">
      <dgm:prSet/>
      <dgm:spPr/>
      <dgm:t>
        <a:bodyPr/>
        <a:lstStyle/>
        <a:p>
          <a:endParaRPr lang="en-US"/>
        </a:p>
      </dgm:t>
    </dgm:pt>
    <dgm:pt modelId="{61C709CD-CF5E-4397-ADC4-BEA0E409EC02}">
      <dgm:prSet/>
      <dgm:spPr/>
      <dgm:t>
        <a:bodyPr/>
        <a:lstStyle/>
        <a:p>
          <a:pPr>
            <a:defRPr cap="all"/>
          </a:pPr>
          <a:r>
            <a:rPr lang="en-US"/>
            <a:t>2. Media relations. ...</a:t>
          </a:r>
        </a:p>
      </dgm:t>
    </dgm:pt>
    <dgm:pt modelId="{B24BE9DB-0B66-4874-8B5C-2EC58CB80519}" type="parTrans" cxnId="{23FF4C0F-356A-4E45-9577-56362BD16212}">
      <dgm:prSet/>
      <dgm:spPr/>
      <dgm:t>
        <a:bodyPr/>
        <a:lstStyle/>
        <a:p>
          <a:endParaRPr lang="en-US"/>
        </a:p>
      </dgm:t>
    </dgm:pt>
    <dgm:pt modelId="{455871E9-3AEF-491B-ADCC-DA39490D148B}" type="sibTrans" cxnId="{23FF4C0F-356A-4E45-9577-56362BD16212}">
      <dgm:prSet/>
      <dgm:spPr/>
      <dgm:t>
        <a:bodyPr/>
        <a:lstStyle/>
        <a:p>
          <a:endParaRPr lang="en-US"/>
        </a:p>
      </dgm:t>
    </dgm:pt>
    <dgm:pt modelId="{74CD012D-36C3-4D09-9394-9522B5BA2253}">
      <dgm:prSet/>
      <dgm:spPr/>
      <dgm:t>
        <a:bodyPr/>
        <a:lstStyle/>
        <a:p>
          <a:pPr>
            <a:defRPr cap="all"/>
          </a:pPr>
          <a:r>
            <a:rPr lang="en-US"/>
            <a:t>3. Community relations. ...</a:t>
          </a:r>
        </a:p>
      </dgm:t>
    </dgm:pt>
    <dgm:pt modelId="{CCDA3383-6BEF-4FBC-85A0-1254344A682E}" type="parTrans" cxnId="{9477B5A5-30F4-4367-9232-F3902343A37F}">
      <dgm:prSet/>
      <dgm:spPr/>
      <dgm:t>
        <a:bodyPr/>
        <a:lstStyle/>
        <a:p>
          <a:endParaRPr lang="en-US"/>
        </a:p>
      </dgm:t>
    </dgm:pt>
    <dgm:pt modelId="{3832188F-0850-4C91-BC45-9209B691140D}" type="sibTrans" cxnId="{9477B5A5-30F4-4367-9232-F3902343A37F}">
      <dgm:prSet/>
      <dgm:spPr/>
      <dgm:t>
        <a:bodyPr/>
        <a:lstStyle/>
        <a:p>
          <a:endParaRPr lang="en-US"/>
        </a:p>
      </dgm:t>
    </dgm:pt>
    <dgm:pt modelId="{E46C40F3-51F9-4784-85FF-444C344D9E2C}">
      <dgm:prSet/>
      <dgm:spPr/>
      <dgm:t>
        <a:bodyPr/>
        <a:lstStyle/>
        <a:p>
          <a:pPr>
            <a:defRPr cap="all"/>
          </a:pPr>
          <a:r>
            <a:rPr lang="en-US"/>
            <a:t>4. Internal communications. ...</a:t>
          </a:r>
        </a:p>
      </dgm:t>
    </dgm:pt>
    <dgm:pt modelId="{A2DE2F55-107B-442C-BB8E-E89DE7709355}" type="parTrans" cxnId="{C0D8D81B-82A9-4A99-9539-DA5FB4505F2B}">
      <dgm:prSet/>
      <dgm:spPr/>
      <dgm:t>
        <a:bodyPr/>
        <a:lstStyle/>
        <a:p>
          <a:endParaRPr lang="en-US"/>
        </a:p>
      </dgm:t>
    </dgm:pt>
    <dgm:pt modelId="{F0C1A1DA-3E7A-47B0-8F0A-D54A7B60E516}" type="sibTrans" cxnId="{C0D8D81B-82A9-4A99-9539-DA5FB4505F2B}">
      <dgm:prSet/>
      <dgm:spPr/>
      <dgm:t>
        <a:bodyPr/>
        <a:lstStyle/>
        <a:p>
          <a:endParaRPr lang="en-US"/>
        </a:p>
      </dgm:t>
    </dgm:pt>
    <dgm:pt modelId="{DB8FAB13-25B5-44BF-826D-4DF4C6150837}">
      <dgm:prSet/>
      <dgm:spPr/>
      <dgm:t>
        <a:bodyPr/>
        <a:lstStyle/>
        <a:p>
          <a:pPr>
            <a:defRPr cap="all"/>
          </a:pPr>
          <a:r>
            <a:rPr lang="en-US"/>
            <a:t>5. Crisis communications. ...</a:t>
          </a:r>
        </a:p>
      </dgm:t>
    </dgm:pt>
    <dgm:pt modelId="{28A5698B-F04C-4671-AE22-D7F6B7BD06D7}" type="parTrans" cxnId="{ABC7F88D-8EE1-4B57-BE40-F8AE9667DD27}">
      <dgm:prSet/>
      <dgm:spPr/>
      <dgm:t>
        <a:bodyPr/>
        <a:lstStyle/>
        <a:p>
          <a:endParaRPr lang="en-US"/>
        </a:p>
      </dgm:t>
    </dgm:pt>
    <dgm:pt modelId="{1C75576B-3D36-488B-BD2F-7A0D35178883}" type="sibTrans" cxnId="{ABC7F88D-8EE1-4B57-BE40-F8AE9667DD27}">
      <dgm:prSet/>
      <dgm:spPr/>
      <dgm:t>
        <a:bodyPr/>
        <a:lstStyle/>
        <a:p>
          <a:endParaRPr lang="en-US"/>
        </a:p>
      </dgm:t>
    </dgm:pt>
    <dgm:pt modelId="{8E6C0656-DB4D-4EE5-AF6C-8814424E5C10}">
      <dgm:prSet/>
      <dgm:spPr/>
      <dgm:t>
        <a:bodyPr/>
        <a:lstStyle/>
        <a:p>
          <a:pPr>
            <a:defRPr cap="all"/>
          </a:pPr>
          <a:r>
            <a:rPr lang="en-US"/>
            <a:t>6. Public Affairs. ...</a:t>
          </a:r>
        </a:p>
      </dgm:t>
    </dgm:pt>
    <dgm:pt modelId="{85B4627A-8F7A-449C-93AC-09DFC4F01E1B}" type="parTrans" cxnId="{A01D709B-2569-4579-AB85-6702BA5C2E81}">
      <dgm:prSet/>
      <dgm:spPr/>
      <dgm:t>
        <a:bodyPr/>
        <a:lstStyle/>
        <a:p>
          <a:endParaRPr lang="en-US"/>
        </a:p>
      </dgm:t>
    </dgm:pt>
    <dgm:pt modelId="{EA70D56E-9767-4683-96BB-F4B053158722}" type="sibTrans" cxnId="{A01D709B-2569-4579-AB85-6702BA5C2E81}">
      <dgm:prSet/>
      <dgm:spPr/>
      <dgm:t>
        <a:bodyPr/>
        <a:lstStyle/>
        <a:p>
          <a:endParaRPr lang="en-US"/>
        </a:p>
      </dgm:t>
    </dgm:pt>
    <dgm:pt modelId="{03CDDB58-D70C-4450-914E-B1900248023E}">
      <dgm:prSet/>
      <dgm:spPr/>
      <dgm:t>
        <a:bodyPr/>
        <a:lstStyle/>
        <a:p>
          <a:pPr>
            <a:defRPr cap="all"/>
          </a:pPr>
          <a:r>
            <a:rPr lang="en-US"/>
            <a:t>7. Online and social media communications.</a:t>
          </a:r>
        </a:p>
      </dgm:t>
    </dgm:pt>
    <dgm:pt modelId="{ABEF953F-2015-4796-8A34-0C91F384EFB5}" type="parTrans" cxnId="{A95ED049-E85F-4863-A2AC-273B5FC29C05}">
      <dgm:prSet/>
      <dgm:spPr/>
      <dgm:t>
        <a:bodyPr/>
        <a:lstStyle/>
        <a:p>
          <a:endParaRPr lang="en-US"/>
        </a:p>
      </dgm:t>
    </dgm:pt>
    <dgm:pt modelId="{51AB94B2-EE35-4AF4-A3E8-14F34F964175}" type="sibTrans" cxnId="{A95ED049-E85F-4863-A2AC-273B5FC29C05}">
      <dgm:prSet/>
      <dgm:spPr/>
      <dgm:t>
        <a:bodyPr/>
        <a:lstStyle/>
        <a:p>
          <a:endParaRPr lang="en-US"/>
        </a:p>
      </dgm:t>
    </dgm:pt>
    <dgm:pt modelId="{0A018943-952D-4114-8EE1-65F800A949DE}" type="pres">
      <dgm:prSet presAssocID="{217E6B82-55F3-4334-BA36-92E73AF1321D}" presName="root" presStyleCnt="0">
        <dgm:presLayoutVars>
          <dgm:dir/>
          <dgm:resizeHandles val="exact"/>
        </dgm:presLayoutVars>
      </dgm:prSet>
      <dgm:spPr/>
    </dgm:pt>
    <dgm:pt modelId="{AFCAD899-11FA-4D20-A0AF-9BEFDCC22020}" type="pres">
      <dgm:prSet presAssocID="{CF6FD67A-13D8-466C-8922-80EFA265C8C5}" presName="compNode" presStyleCnt="0"/>
      <dgm:spPr/>
    </dgm:pt>
    <dgm:pt modelId="{4E04F53B-4DB5-416E-8506-B6AE61B0C9CA}" type="pres">
      <dgm:prSet presAssocID="{CF6FD67A-13D8-466C-8922-80EFA265C8C5}" presName="iconBgRect" presStyleLbl="bgShp" presStyleIdx="0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231DEEE6-FD8C-4DFC-B477-BE99DDD95A6A}" type="pres">
      <dgm:prSet presAssocID="{CF6FD67A-13D8-466C-8922-80EFA265C8C5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viare"/>
        </a:ext>
      </dgm:extLst>
    </dgm:pt>
    <dgm:pt modelId="{10E09C08-632D-477A-A22F-054936C8E82D}" type="pres">
      <dgm:prSet presAssocID="{CF6FD67A-13D8-466C-8922-80EFA265C8C5}" presName="spaceRect" presStyleCnt="0"/>
      <dgm:spPr/>
    </dgm:pt>
    <dgm:pt modelId="{CDA0BE61-E8D3-4227-93D5-60FEE36840CE}" type="pres">
      <dgm:prSet presAssocID="{CF6FD67A-13D8-466C-8922-80EFA265C8C5}" presName="textRect" presStyleLbl="revTx" presStyleIdx="0" presStyleCnt="8">
        <dgm:presLayoutVars>
          <dgm:chMax val="1"/>
          <dgm:chPref val="1"/>
        </dgm:presLayoutVars>
      </dgm:prSet>
      <dgm:spPr/>
    </dgm:pt>
    <dgm:pt modelId="{11E021A1-E882-4151-A033-3DEBF906384E}" type="pres">
      <dgm:prSet presAssocID="{71037199-7807-4182-AAAB-3E3B71C16121}" presName="sibTrans" presStyleCnt="0"/>
      <dgm:spPr/>
    </dgm:pt>
    <dgm:pt modelId="{967127CD-504F-48B5-9EC9-241A5BC439AC}" type="pres">
      <dgm:prSet presAssocID="{54CCFAE6-9FEF-4AF9-99DB-D2A3179D09E7}" presName="compNode" presStyleCnt="0"/>
      <dgm:spPr/>
    </dgm:pt>
    <dgm:pt modelId="{CBA41B6E-F1FE-42F3-9EFD-077C3388F7F6}" type="pres">
      <dgm:prSet presAssocID="{54CCFAE6-9FEF-4AF9-99DB-D2A3179D09E7}" presName="iconBgRect" presStyleLbl="bgShp" presStyleIdx="1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B6F641B1-AE2B-49CB-9D64-DAFB29CFFDE0}" type="pres">
      <dgm:prSet presAssocID="{54CCFAE6-9FEF-4AF9-99DB-D2A3179D09E7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fono"/>
        </a:ext>
      </dgm:extLst>
    </dgm:pt>
    <dgm:pt modelId="{84ADCA14-FB77-479B-BD5E-F78DAE7116B0}" type="pres">
      <dgm:prSet presAssocID="{54CCFAE6-9FEF-4AF9-99DB-D2A3179D09E7}" presName="spaceRect" presStyleCnt="0"/>
      <dgm:spPr/>
    </dgm:pt>
    <dgm:pt modelId="{3AAA4D67-1B00-4A3F-8CCF-3C63064DAD18}" type="pres">
      <dgm:prSet presAssocID="{54CCFAE6-9FEF-4AF9-99DB-D2A3179D09E7}" presName="textRect" presStyleLbl="revTx" presStyleIdx="1" presStyleCnt="8">
        <dgm:presLayoutVars>
          <dgm:chMax val="1"/>
          <dgm:chPref val="1"/>
        </dgm:presLayoutVars>
      </dgm:prSet>
      <dgm:spPr/>
    </dgm:pt>
    <dgm:pt modelId="{92935C74-3643-4838-B3F6-915B948CAD62}" type="pres">
      <dgm:prSet presAssocID="{61108BEE-6E29-43E1-A43D-0FF08B6DAFAC}" presName="sibTrans" presStyleCnt="0"/>
      <dgm:spPr/>
    </dgm:pt>
    <dgm:pt modelId="{F99245DB-6617-4C90-9CEA-18D49574789B}" type="pres">
      <dgm:prSet presAssocID="{61C709CD-CF5E-4397-ADC4-BEA0E409EC02}" presName="compNode" presStyleCnt="0"/>
      <dgm:spPr/>
    </dgm:pt>
    <dgm:pt modelId="{C5B0107F-26F0-4C67-9298-5A44BD131EC1}" type="pres">
      <dgm:prSet presAssocID="{61C709CD-CF5E-4397-ADC4-BEA0E409EC02}" presName="iconBgRect" presStyleLbl="bgShp" presStyleIdx="2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41A46C36-91EC-437B-AA69-69E3A275F891}" type="pres">
      <dgm:prSet presAssocID="{61C709CD-CF5E-4397-ADC4-BEA0E409EC02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iornale"/>
        </a:ext>
      </dgm:extLst>
    </dgm:pt>
    <dgm:pt modelId="{217FEA11-0313-4328-BE1C-17889E8F5A64}" type="pres">
      <dgm:prSet presAssocID="{61C709CD-CF5E-4397-ADC4-BEA0E409EC02}" presName="spaceRect" presStyleCnt="0"/>
      <dgm:spPr/>
    </dgm:pt>
    <dgm:pt modelId="{2671A23C-3A73-4A90-B71B-2C4FC7FF4071}" type="pres">
      <dgm:prSet presAssocID="{61C709CD-CF5E-4397-ADC4-BEA0E409EC02}" presName="textRect" presStyleLbl="revTx" presStyleIdx="2" presStyleCnt="8">
        <dgm:presLayoutVars>
          <dgm:chMax val="1"/>
          <dgm:chPref val="1"/>
        </dgm:presLayoutVars>
      </dgm:prSet>
      <dgm:spPr/>
    </dgm:pt>
    <dgm:pt modelId="{559108FC-0033-4FEB-88FF-3E72C6D9D564}" type="pres">
      <dgm:prSet presAssocID="{455871E9-3AEF-491B-ADCC-DA39490D148B}" presName="sibTrans" presStyleCnt="0"/>
      <dgm:spPr/>
    </dgm:pt>
    <dgm:pt modelId="{FD34312C-D82C-498C-BC11-E42ACB372178}" type="pres">
      <dgm:prSet presAssocID="{74CD012D-36C3-4D09-9394-9522B5BA2253}" presName="compNode" presStyleCnt="0"/>
      <dgm:spPr/>
    </dgm:pt>
    <dgm:pt modelId="{D6F78412-2251-4B76-B975-1FB851ECAC43}" type="pres">
      <dgm:prSet presAssocID="{74CD012D-36C3-4D09-9394-9522B5BA2253}" presName="iconBgRect" presStyleLbl="bgShp" presStyleIdx="3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FF037898-1938-4E5D-BA8F-6D770DFA4BB6}" type="pres">
      <dgm:prSet presAssocID="{74CD012D-36C3-4D09-9394-9522B5BA2253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ndisi"/>
        </a:ext>
      </dgm:extLst>
    </dgm:pt>
    <dgm:pt modelId="{57CB6D2D-C15D-4A08-8863-00CC75438A11}" type="pres">
      <dgm:prSet presAssocID="{74CD012D-36C3-4D09-9394-9522B5BA2253}" presName="spaceRect" presStyleCnt="0"/>
      <dgm:spPr/>
    </dgm:pt>
    <dgm:pt modelId="{94679C8F-0CE0-476D-AEED-A46FEF3EEDFD}" type="pres">
      <dgm:prSet presAssocID="{74CD012D-36C3-4D09-9394-9522B5BA2253}" presName="textRect" presStyleLbl="revTx" presStyleIdx="3" presStyleCnt="8">
        <dgm:presLayoutVars>
          <dgm:chMax val="1"/>
          <dgm:chPref val="1"/>
        </dgm:presLayoutVars>
      </dgm:prSet>
      <dgm:spPr/>
    </dgm:pt>
    <dgm:pt modelId="{50619A47-2149-44C5-A2E7-15F903F1D688}" type="pres">
      <dgm:prSet presAssocID="{3832188F-0850-4C91-BC45-9209B691140D}" presName="sibTrans" presStyleCnt="0"/>
      <dgm:spPr/>
    </dgm:pt>
    <dgm:pt modelId="{8ED24C88-2DE7-47EC-9282-422D07856935}" type="pres">
      <dgm:prSet presAssocID="{E46C40F3-51F9-4784-85FF-444C344D9E2C}" presName="compNode" presStyleCnt="0"/>
      <dgm:spPr/>
    </dgm:pt>
    <dgm:pt modelId="{7E94641C-E9FD-45CB-863E-5C9AB21EDF12}" type="pres">
      <dgm:prSet presAssocID="{E46C40F3-51F9-4784-85FF-444C344D9E2C}" presName="iconBgRect" presStyleLbl="bgShp" presStyleIdx="4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83FBF993-B94F-4B02-A263-8422708720A9}" type="pres">
      <dgm:prSet presAssocID="{E46C40F3-51F9-4784-85FF-444C344D9E2C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651BB6CD-7B16-4C3B-B8B0-194AADEDD715}" type="pres">
      <dgm:prSet presAssocID="{E46C40F3-51F9-4784-85FF-444C344D9E2C}" presName="spaceRect" presStyleCnt="0"/>
      <dgm:spPr/>
    </dgm:pt>
    <dgm:pt modelId="{EF284C3B-92CC-4D0D-9B5B-C64F579F32D7}" type="pres">
      <dgm:prSet presAssocID="{E46C40F3-51F9-4784-85FF-444C344D9E2C}" presName="textRect" presStyleLbl="revTx" presStyleIdx="4" presStyleCnt="8">
        <dgm:presLayoutVars>
          <dgm:chMax val="1"/>
          <dgm:chPref val="1"/>
        </dgm:presLayoutVars>
      </dgm:prSet>
      <dgm:spPr/>
    </dgm:pt>
    <dgm:pt modelId="{EE946152-94D7-4D2C-B1BF-4B34DF38E05A}" type="pres">
      <dgm:prSet presAssocID="{F0C1A1DA-3E7A-47B0-8F0A-D54A7B60E516}" presName="sibTrans" presStyleCnt="0"/>
      <dgm:spPr/>
    </dgm:pt>
    <dgm:pt modelId="{C66A0B13-F71A-4AB8-BDF8-2FE1B28AA5AA}" type="pres">
      <dgm:prSet presAssocID="{DB8FAB13-25B5-44BF-826D-4DF4C6150837}" presName="compNode" presStyleCnt="0"/>
      <dgm:spPr/>
    </dgm:pt>
    <dgm:pt modelId="{785F56AA-ADE4-44CF-B3F5-33199E2DF4C8}" type="pres">
      <dgm:prSet presAssocID="{DB8FAB13-25B5-44BF-826D-4DF4C6150837}" presName="iconBgRect" presStyleLbl="bgShp" presStyleIdx="5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EF1EB9A0-4B99-415B-BDD2-53E5961A2C4A}" type="pres">
      <dgm:prSet presAssocID="{DB8FAB13-25B5-44BF-826D-4DF4C6150837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C8179031-C4D9-448F-93C2-82551570495B}" type="pres">
      <dgm:prSet presAssocID="{DB8FAB13-25B5-44BF-826D-4DF4C6150837}" presName="spaceRect" presStyleCnt="0"/>
      <dgm:spPr/>
    </dgm:pt>
    <dgm:pt modelId="{CCF39A9A-D600-49AC-B57E-4BB7EB3406C3}" type="pres">
      <dgm:prSet presAssocID="{DB8FAB13-25B5-44BF-826D-4DF4C6150837}" presName="textRect" presStyleLbl="revTx" presStyleIdx="5" presStyleCnt="8">
        <dgm:presLayoutVars>
          <dgm:chMax val="1"/>
          <dgm:chPref val="1"/>
        </dgm:presLayoutVars>
      </dgm:prSet>
      <dgm:spPr/>
    </dgm:pt>
    <dgm:pt modelId="{193EB63E-0539-4948-9C34-0C73816A9825}" type="pres">
      <dgm:prSet presAssocID="{1C75576B-3D36-488B-BD2F-7A0D35178883}" presName="sibTrans" presStyleCnt="0"/>
      <dgm:spPr/>
    </dgm:pt>
    <dgm:pt modelId="{71154EF6-9780-468A-BE83-034FDFE97D3D}" type="pres">
      <dgm:prSet presAssocID="{8E6C0656-DB4D-4EE5-AF6C-8814424E5C10}" presName="compNode" presStyleCnt="0"/>
      <dgm:spPr/>
    </dgm:pt>
    <dgm:pt modelId="{C141FB5C-8486-4A0B-9D27-48DF167803DF}" type="pres">
      <dgm:prSet presAssocID="{8E6C0656-DB4D-4EE5-AF6C-8814424E5C10}" presName="iconBgRect" presStyleLbl="bgShp" presStyleIdx="6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8359FA76-190A-4EF7-841D-8455A16FCC9C}" type="pres">
      <dgm:prSet presAssocID="{8E6C0656-DB4D-4EE5-AF6C-8814424E5C10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ca"/>
        </a:ext>
      </dgm:extLst>
    </dgm:pt>
    <dgm:pt modelId="{2577376F-F4AD-4ECE-8DA4-9430D15BD7B6}" type="pres">
      <dgm:prSet presAssocID="{8E6C0656-DB4D-4EE5-AF6C-8814424E5C10}" presName="spaceRect" presStyleCnt="0"/>
      <dgm:spPr/>
    </dgm:pt>
    <dgm:pt modelId="{32A08057-5205-4D44-9C5B-9AB0DEAFBF92}" type="pres">
      <dgm:prSet presAssocID="{8E6C0656-DB4D-4EE5-AF6C-8814424E5C10}" presName="textRect" presStyleLbl="revTx" presStyleIdx="6" presStyleCnt="8">
        <dgm:presLayoutVars>
          <dgm:chMax val="1"/>
          <dgm:chPref val="1"/>
        </dgm:presLayoutVars>
      </dgm:prSet>
      <dgm:spPr/>
    </dgm:pt>
    <dgm:pt modelId="{FBAE2BBB-50E5-49C5-8398-14C85B06E410}" type="pres">
      <dgm:prSet presAssocID="{EA70D56E-9767-4683-96BB-F4B053158722}" presName="sibTrans" presStyleCnt="0"/>
      <dgm:spPr/>
    </dgm:pt>
    <dgm:pt modelId="{DCC94B54-87EB-4E75-A946-D3C13C9B06C0}" type="pres">
      <dgm:prSet presAssocID="{03CDDB58-D70C-4450-914E-B1900248023E}" presName="compNode" presStyleCnt="0"/>
      <dgm:spPr/>
    </dgm:pt>
    <dgm:pt modelId="{0EA2BB12-72FD-43CD-B199-9659C650D46D}" type="pres">
      <dgm:prSet presAssocID="{03CDDB58-D70C-4450-914E-B1900248023E}" presName="iconBgRect" presStyleLbl="bgShp" presStyleIdx="7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955E5360-E75C-4F3D-BEEF-F1CE2E025C60}" type="pres">
      <dgm:prSet presAssocID="{03CDDB58-D70C-4450-914E-B1900248023E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A191B8C6-6C21-4E58-97E5-C149309F0402}" type="pres">
      <dgm:prSet presAssocID="{03CDDB58-D70C-4450-914E-B1900248023E}" presName="spaceRect" presStyleCnt="0"/>
      <dgm:spPr/>
    </dgm:pt>
    <dgm:pt modelId="{086440DA-0786-4FCF-8D35-5D7D8A10D8AA}" type="pres">
      <dgm:prSet presAssocID="{03CDDB58-D70C-4450-914E-B1900248023E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1B443E0E-129D-4F16-8342-A770F5D0551C}" type="presOf" srcId="{217E6B82-55F3-4334-BA36-92E73AF1321D}" destId="{0A018943-952D-4114-8EE1-65F800A949DE}" srcOrd="0" destOrd="0" presId="urn:microsoft.com/office/officeart/2018/5/layout/IconLeafLabelList"/>
    <dgm:cxn modelId="{23FF4C0F-356A-4E45-9577-56362BD16212}" srcId="{217E6B82-55F3-4334-BA36-92E73AF1321D}" destId="{61C709CD-CF5E-4397-ADC4-BEA0E409EC02}" srcOrd="2" destOrd="0" parTransId="{B24BE9DB-0B66-4874-8B5C-2EC58CB80519}" sibTransId="{455871E9-3AEF-491B-ADCC-DA39490D148B}"/>
    <dgm:cxn modelId="{C28D5D15-AA40-4B92-9DD7-DDA82913463A}" type="presOf" srcId="{61C709CD-CF5E-4397-ADC4-BEA0E409EC02}" destId="{2671A23C-3A73-4A90-B71B-2C4FC7FF4071}" srcOrd="0" destOrd="0" presId="urn:microsoft.com/office/officeart/2018/5/layout/IconLeafLabelList"/>
    <dgm:cxn modelId="{C0D8D81B-82A9-4A99-9539-DA5FB4505F2B}" srcId="{217E6B82-55F3-4334-BA36-92E73AF1321D}" destId="{E46C40F3-51F9-4784-85FF-444C344D9E2C}" srcOrd="4" destOrd="0" parTransId="{A2DE2F55-107B-442C-BB8E-E89DE7709355}" sibTransId="{F0C1A1DA-3E7A-47B0-8F0A-D54A7B60E516}"/>
    <dgm:cxn modelId="{A57BCC1D-48EE-4FC3-A039-28A86A2E1F41}" type="presOf" srcId="{E46C40F3-51F9-4784-85FF-444C344D9E2C}" destId="{EF284C3B-92CC-4D0D-9B5B-C64F579F32D7}" srcOrd="0" destOrd="0" presId="urn:microsoft.com/office/officeart/2018/5/layout/IconLeafLabelList"/>
    <dgm:cxn modelId="{AA05A737-53E8-41B8-B7F9-C1FA22DD9170}" type="presOf" srcId="{8E6C0656-DB4D-4EE5-AF6C-8814424E5C10}" destId="{32A08057-5205-4D44-9C5B-9AB0DEAFBF92}" srcOrd="0" destOrd="0" presId="urn:microsoft.com/office/officeart/2018/5/layout/IconLeafLabelList"/>
    <dgm:cxn modelId="{8F4C4461-D9AB-418F-A96D-1E172D324C2E}" type="presOf" srcId="{74CD012D-36C3-4D09-9394-9522B5BA2253}" destId="{94679C8F-0CE0-476D-AEED-A46FEF3EEDFD}" srcOrd="0" destOrd="0" presId="urn:microsoft.com/office/officeart/2018/5/layout/IconLeafLabelList"/>
    <dgm:cxn modelId="{A95ED049-E85F-4863-A2AC-273B5FC29C05}" srcId="{217E6B82-55F3-4334-BA36-92E73AF1321D}" destId="{03CDDB58-D70C-4450-914E-B1900248023E}" srcOrd="7" destOrd="0" parTransId="{ABEF953F-2015-4796-8A34-0C91F384EFB5}" sibTransId="{51AB94B2-EE35-4AF4-A3E8-14F34F964175}"/>
    <dgm:cxn modelId="{3EA8AA79-87D9-4B03-AA26-0C71AADF9F4C}" type="presOf" srcId="{03CDDB58-D70C-4450-914E-B1900248023E}" destId="{086440DA-0786-4FCF-8D35-5D7D8A10D8AA}" srcOrd="0" destOrd="0" presId="urn:microsoft.com/office/officeart/2018/5/layout/IconLeafLabelList"/>
    <dgm:cxn modelId="{E9A0D479-0A09-4CC8-8FD5-8F7AFBE21E12}" type="presOf" srcId="{54CCFAE6-9FEF-4AF9-99DB-D2A3179D09E7}" destId="{3AAA4D67-1B00-4A3F-8CCF-3C63064DAD18}" srcOrd="0" destOrd="0" presId="urn:microsoft.com/office/officeart/2018/5/layout/IconLeafLabelList"/>
    <dgm:cxn modelId="{FC732F86-6099-49C9-ACCF-7536395E2480}" srcId="{217E6B82-55F3-4334-BA36-92E73AF1321D}" destId="{54CCFAE6-9FEF-4AF9-99DB-D2A3179D09E7}" srcOrd="1" destOrd="0" parTransId="{1E5559FF-FA70-4DEE-B6BE-E74C23EB7D3C}" sibTransId="{61108BEE-6E29-43E1-A43D-0FF08B6DAFAC}"/>
    <dgm:cxn modelId="{ABC7F88D-8EE1-4B57-BE40-F8AE9667DD27}" srcId="{217E6B82-55F3-4334-BA36-92E73AF1321D}" destId="{DB8FAB13-25B5-44BF-826D-4DF4C6150837}" srcOrd="5" destOrd="0" parTransId="{28A5698B-F04C-4671-AE22-D7F6B7BD06D7}" sibTransId="{1C75576B-3D36-488B-BD2F-7A0D35178883}"/>
    <dgm:cxn modelId="{A01D709B-2569-4579-AB85-6702BA5C2E81}" srcId="{217E6B82-55F3-4334-BA36-92E73AF1321D}" destId="{8E6C0656-DB4D-4EE5-AF6C-8814424E5C10}" srcOrd="6" destOrd="0" parTransId="{85B4627A-8F7A-449C-93AC-09DFC4F01E1B}" sibTransId="{EA70D56E-9767-4683-96BB-F4B053158722}"/>
    <dgm:cxn modelId="{9477B5A5-30F4-4367-9232-F3902343A37F}" srcId="{217E6B82-55F3-4334-BA36-92E73AF1321D}" destId="{74CD012D-36C3-4D09-9394-9522B5BA2253}" srcOrd="3" destOrd="0" parTransId="{CCDA3383-6BEF-4FBC-85A0-1254344A682E}" sibTransId="{3832188F-0850-4C91-BC45-9209B691140D}"/>
    <dgm:cxn modelId="{07AF64A8-671B-4036-8EAA-0B46BA7252F9}" srcId="{217E6B82-55F3-4334-BA36-92E73AF1321D}" destId="{CF6FD67A-13D8-466C-8922-80EFA265C8C5}" srcOrd="0" destOrd="0" parTransId="{440D36A8-1EE9-44C2-8FDB-F67634EFCB14}" sibTransId="{71037199-7807-4182-AAAB-3E3B71C16121}"/>
    <dgm:cxn modelId="{8DB490DC-E3DA-4498-8A84-6753F84701FD}" type="presOf" srcId="{CF6FD67A-13D8-466C-8922-80EFA265C8C5}" destId="{CDA0BE61-E8D3-4227-93D5-60FEE36840CE}" srcOrd="0" destOrd="0" presId="urn:microsoft.com/office/officeart/2018/5/layout/IconLeafLabelList"/>
    <dgm:cxn modelId="{0F019EFA-A93C-4D82-9DDC-981E38AF2671}" type="presOf" srcId="{DB8FAB13-25B5-44BF-826D-4DF4C6150837}" destId="{CCF39A9A-D600-49AC-B57E-4BB7EB3406C3}" srcOrd="0" destOrd="0" presId="urn:microsoft.com/office/officeart/2018/5/layout/IconLeafLabelList"/>
    <dgm:cxn modelId="{6A858DE4-E033-44E7-8B30-D6826E88949A}" type="presParOf" srcId="{0A018943-952D-4114-8EE1-65F800A949DE}" destId="{AFCAD899-11FA-4D20-A0AF-9BEFDCC22020}" srcOrd="0" destOrd="0" presId="urn:microsoft.com/office/officeart/2018/5/layout/IconLeafLabelList"/>
    <dgm:cxn modelId="{C73F7737-7047-45A3-BF5A-74D3FAC27105}" type="presParOf" srcId="{AFCAD899-11FA-4D20-A0AF-9BEFDCC22020}" destId="{4E04F53B-4DB5-416E-8506-B6AE61B0C9CA}" srcOrd="0" destOrd="0" presId="urn:microsoft.com/office/officeart/2018/5/layout/IconLeafLabelList"/>
    <dgm:cxn modelId="{22DE924E-C6F1-4E33-BD12-B9F78F000C1D}" type="presParOf" srcId="{AFCAD899-11FA-4D20-A0AF-9BEFDCC22020}" destId="{231DEEE6-FD8C-4DFC-B477-BE99DDD95A6A}" srcOrd="1" destOrd="0" presId="urn:microsoft.com/office/officeart/2018/5/layout/IconLeafLabelList"/>
    <dgm:cxn modelId="{AE8546D2-B1D7-4D37-A0F0-6A49E7927E83}" type="presParOf" srcId="{AFCAD899-11FA-4D20-A0AF-9BEFDCC22020}" destId="{10E09C08-632D-477A-A22F-054936C8E82D}" srcOrd="2" destOrd="0" presId="urn:microsoft.com/office/officeart/2018/5/layout/IconLeafLabelList"/>
    <dgm:cxn modelId="{A7693F20-46BD-4CA2-9396-8A747FF94DF6}" type="presParOf" srcId="{AFCAD899-11FA-4D20-A0AF-9BEFDCC22020}" destId="{CDA0BE61-E8D3-4227-93D5-60FEE36840CE}" srcOrd="3" destOrd="0" presId="urn:microsoft.com/office/officeart/2018/5/layout/IconLeafLabelList"/>
    <dgm:cxn modelId="{969906ED-60CD-494A-9F73-E1CD9272BE56}" type="presParOf" srcId="{0A018943-952D-4114-8EE1-65F800A949DE}" destId="{11E021A1-E882-4151-A033-3DEBF906384E}" srcOrd="1" destOrd="0" presId="urn:microsoft.com/office/officeart/2018/5/layout/IconLeafLabelList"/>
    <dgm:cxn modelId="{BA3C696E-0F8F-43F2-9696-A27D180A12DB}" type="presParOf" srcId="{0A018943-952D-4114-8EE1-65F800A949DE}" destId="{967127CD-504F-48B5-9EC9-241A5BC439AC}" srcOrd="2" destOrd="0" presId="urn:microsoft.com/office/officeart/2018/5/layout/IconLeafLabelList"/>
    <dgm:cxn modelId="{6F190405-8F10-410A-BFAF-E7CD48F1E272}" type="presParOf" srcId="{967127CD-504F-48B5-9EC9-241A5BC439AC}" destId="{CBA41B6E-F1FE-42F3-9EFD-077C3388F7F6}" srcOrd="0" destOrd="0" presId="urn:microsoft.com/office/officeart/2018/5/layout/IconLeafLabelList"/>
    <dgm:cxn modelId="{18AF4A9D-7678-4E51-89DC-60EC7441B2D1}" type="presParOf" srcId="{967127CD-504F-48B5-9EC9-241A5BC439AC}" destId="{B6F641B1-AE2B-49CB-9D64-DAFB29CFFDE0}" srcOrd="1" destOrd="0" presId="urn:microsoft.com/office/officeart/2018/5/layout/IconLeafLabelList"/>
    <dgm:cxn modelId="{A8F02850-16FB-4115-A35E-2355C59C6424}" type="presParOf" srcId="{967127CD-504F-48B5-9EC9-241A5BC439AC}" destId="{84ADCA14-FB77-479B-BD5E-F78DAE7116B0}" srcOrd="2" destOrd="0" presId="urn:microsoft.com/office/officeart/2018/5/layout/IconLeafLabelList"/>
    <dgm:cxn modelId="{C3C2EE36-2937-4779-9F46-A391031F8908}" type="presParOf" srcId="{967127CD-504F-48B5-9EC9-241A5BC439AC}" destId="{3AAA4D67-1B00-4A3F-8CCF-3C63064DAD18}" srcOrd="3" destOrd="0" presId="urn:microsoft.com/office/officeart/2018/5/layout/IconLeafLabelList"/>
    <dgm:cxn modelId="{BF29AB4A-82A4-49D7-93A6-FE753584989D}" type="presParOf" srcId="{0A018943-952D-4114-8EE1-65F800A949DE}" destId="{92935C74-3643-4838-B3F6-915B948CAD62}" srcOrd="3" destOrd="0" presId="urn:microsoft.com/office/officeart/2018/5/layout/IconLeafLabelList"/>
    <dgm:cxn modelId="{72E9B22B-4048-479A-930B-DBDD6304C7B2}" type="presParOf" srcId="{0A018943-952D-4114-8EE1-65F800A949DE}" destId="{F99245DB-6617-4C90-9CEA-18D49574789B}" srcOrd="4" destOrd="0" presId="urn:microsoft.com/office/officeart/2018/5/layout/IconLeafLabelList"/>
    <dgm:cxn modelId="{E72A39E1-A6DE-49D7-9D77-031C156AA8AD}" type="presParOf" srcId="{F99245DB-6617-4C90-9CEA-18D49574789B}" destId="{C5B0107F-26F0-4C67-9298-5A44BD131EC1}" srcOrd="0" destOrd="0" presId="urn:microsoft.com/office/officeart/2018/5/layout/IconLeafLabelList"/>
    <dgm:cxn modelId="{010E401E-0526-495A-9ED0-2B2C9DCA2793}" type="presParOf" srcId="{F99245DB-6617-4C90-9CEA-18D49574789B}" destId="{41A46C36-91EC-437B-AA69-69E3A275F891}" srcOrd="1" destOrd="0" presId="urn:microsoft.com/office/officeart/2018/5/layout/IconLeafLabelList"/>
    <dgm:cxn modelId="{8A09029E-1166-464A-B045-6BA08F7E5F06}" type="presParOf" srcId="{F99245DB-6617-4C90-9CEA-18D49574789B}" destId="{217FEA11-0313-4328-BE1C-17889E8F5A64}" srcOrd="2" destOrd="0" presId="urn:microsoft.com/office/officeart/2018/5/layout/IconLeafLabelList"/>
    <dgm:cxn modelId="{B0F90180-8862-4911-A8F2-7529556F52D1}" type="presParOf" srcId="{F99245DB-6617-4C90-9CEA-18D49574789B}" destId="{2671A23C-3A73-4A90-B71B-2C4FC7FF4071}" srcOrd="3" destOrd="0" presId="urn:microsoft.com/office/officeart/2018/5/layout/IconLeafLabelList"/>
    <dgm:cxn modelId="{88FD73F5-0973-4925-9D75-B5439C02A75A}" type="presParOf" srcId="{0A018943-952D-4114-8EE1-65F800A949DE}" destId="{559108FC-0033-4FEB-88FF-3E72C6D9D564}" srcOrd="5" destOrd="0" presId="urn:microsoft.com/office/officeart/2018/5/layout/IconLeafLabelList"/>
    <dgm:cxn modelId="{A988723D-FF2F-4BE5-B112-B81CFAF828A9}" type="presParOf" srcId="{0A018943-952D-4114-8EE1-65F800A949DE}" destId="{FD34312C-D82C-498C-BC11-E42ACB372178}" srcOrd="6" destOrd="0" presId="urn:microsoft.com/office/officeart/2018/5/layout/IconLeafLabelList"/>
    <dgm:cxn modelId="{48E9DFC5-9C16-4B1F-8860-81391550EB24}" type="presParOf" srcId="{FD34312C-D82C-498C-BC11-E42ACB372178}" destId="{D6F78412-2251-4B76-B975-1FB851ECAC43}" srcOrd="0" destOrd="0" presId="urn:microsoft.com/office/officeart/2018/5/layout/IconLeafLabelList"/>
    <dgm:cxn modelId="{33F33848-F650-459D-A5D2-EF63AF3EFBE8}" type="presParOf" srcId="{FD34312C-D82C-498C-BC11-E42ACB372178}" destId="{FF037898-1938-4E5D-BA8F-6D770DFA4BB6}" srcOrd="1" destOrd="0" presId="urn:microsoft.com/office/officeart/2018/5/layout/IconLeafLabelList"/>
    <dgm:cxn modelId="{AAD84E35-E2E3-4609-9181-DECEF64CA819}" type="presParOf" srcId="{FD34312C-D82C-498C-BC11-E42ACB372178}" destId="{57CB6D2D-C15D-4A08-8863-00CC75438A11}" srcOrd="2" destOrd="0" presId="urn:microsoft.com/office/officeart/2018/5/layout/IconLeafLabelList"/>
    <dgm:cxn modelId="{8C6395AC-536F-4480-B4E1-7D278EB35C54}" type="presParOf" srcId="{FD34312C-D82C-498C-BC11-E42ACB372178}" destId="{94679C8F-0CE0-476D-AEED-A46FEF3EEDFD}" srcOrd="3" destOrd="0" presId="urn:microsoft.com/office/officeart/2018/5/layout/IconLeafLabelList"/>
    <dgm:cxn modelId="{4AAD672B-ADD0-4EE6-9199-46654AEA353E}" type="presParOf" srcId="{0A018943-952D-4114-8EE1-65F800A949DE}" destId="{50619A47-2149-44C5-A2E7-15F903F1D688}" srcOrd="7" destOrd="0" presId="urn:microsoft.com/office/officeart/2018/5/layout/IconLeafLabelList"/>
    <dgm:cxn modelId="{B8461774-9DF8-4CA0-8470-E9482AC5B5D0}" type="presParOf" srcId="{0A018943-952D-4114-8EE1-65F800A949DE}" destId="{8ED24C88-2DE7-47EC-9282-422D07856935}" srcOrd="8" destOrd="0" presId="urn:microsoft.com/office/officeart/2018/5/layout/IconLeafLabelList"/>
    <dgm:cxn modelId="{A8BBAECC-7BC8-4C78-B002-0678BACD1FC9}" type="presParOf" srcId="{8ED24C88-2DE7-47EC-9282-422D07856935}" destId="{7E94641C-E9FD-45CB-863E-5C9AB21EDF12}" srcOrd="0" destOrd="0" presId="urn:microsoft.com/office/officeart/2018/5/layout/IconLeafLabelList"/>
    <dgm:cxn modelId="{9EA1E0DD-0E1A-41E5-9A71-D2D01284D832}" type="presParOf" srcId="{8ED24C88-2DE7-47EC-9282-422D07856935}" destId="{83FBF993-B94F-4B02-A263-8422708720A9}" srcOrd="1" destOrd="0" presId="urn:microsoft.com/office/officeart/2018/5/layout/IconLeafLabelList"/>
    <dgm:cxn modelId="{0D8EC078-59CA-428C-95F3-4929E2203E28}" type="presParOf" srcId="{8ED24C88-2DE7-47EC-9282-422D07856935}" destId="{651BB6CD-7B16-4C3B-B8B0-194AADEDD715}" srcOrd="2" destOrd="0" presId="urn:microsoft.com/office/officeart/2018/5/layout/IconLeafLabelList"/>
    <dgm:cxn modelId="{E4749C93-4E74-4C69-8D6E-771BAA730B57}" type="presParOf" srcId="{8ED24C88-2DE7-47EC-9282-422D07856935}" destId="{EF284C3B-92CC-4D0D-9B5B-C64F579F32D7}" srcOrd="3" destOrd="0" presId="urn:microsoft.com/office/officeart/2018/5/layout/IconLeafLabelList"/>
    <dgm:cxn modelId="{D5C9D9C2-CB8B-4876-8411-4755E081FAFB}" type="presParOf" srcId="{0A018943-952D-4114-8EE1-65F800A949DE}" destId="{EE946152-94D7-4D2C-B1BF-4B34DF38E05A}" srcOrd="9" destOrd="0" presId="urn:microsoft.com/office/officeart/2018/5/layout/IconLeafLabelList"/>
    <dgm:cxn modelId="{1D8BA782-F074-4C08-9968-2DB751549B87}" type="presParOf" srcId="{0A018943-952D-4114-8EE1-65F800A949DE}" destId="{C66A0B13-F71A-4AB8-BDF8-2FE1B28AA5AA}" srcOrd="10" destOrd="0" presId="urn:microsoft.com/office/officeart/2018/5/layout/IconLeafLabelList"/>
    <dgm:cxn modelId="{419A196D-CA5D-4269-8999-41AFD6A21FAA}" type="presParOf" srcId="{C66A0B13-F71A-4AB8-BDF8-2FE1B28AA5AA}" destId="{785F56AA-ADE4-44CF-B3F5-33199E2DF4C8}" srcOrd="0" destOrd="0" presId="urn:microsoft.com/office/officeart/2018/5/layout/IconLeafLabelList"/>
    <dgm:cxn modelId="{4ACCDC8D-F94C-4D2B-AC4F-2CA2B6F9BACF}" type="presParOf" srcId="{C66A0B13-F71A-4AB8-BDF8-2FE1B28AA5AA}" destId="{EF1EB9A0-4B99-415B-BDD2-53E5961A2C4A}" srcOrd="1" destOrd="0" presId="urn:microsoft.com/office/officeart/2018/5/layout/IconLeafLabelList"/>
    <dgm:cxn modelId="{0C629B8E-6E7B-4BB6-90DC-488015482BDF}" type="presParOf" srcId="{C66A0B13-F71A-4AB8-BDF8-2FE1B28AA5AA}" destId="{C8179031-C4D9-448F-93C2-82551570495B}" srcOrd="2" destOrd="0" presId="urn:microsoft.com/office/officeart/2018/5/layout/IconLeafLabelList"/>
    <dgm:cxn modelId="{5F6177F5-F858-4C2C-8589-B043F2DA5B4C}" type="presParOf" srcId="{C66A0B13-F71A-4AB8-BDF8-2FE1B28AA5AA}" destId="{CCF39A9A-D600-49AC-B57E-4BB7EB3406C3}" srcOrd="3" destOrd="0" presId="urn:microsoft.com/office/officeart/2018/5/layout/IconLeafLabelList"/>
    <dgm:cxn modelId="{6982F788-9234-4952-87FE-FFC9C958DAAD}" type="presParOf" srcId="{0A018943-952D-4114-8EE1-65F800A949DE}" destId="{193EB63E-0539-4948-9C34-0C73816A9825}" srcOrd="11" destOrd="0" presId="urn:microsoft.com/office/officeart/2018/5/layout/IconLeafLabelList"/>
    <dgm:cxn modelId="{9A390055-D6DF-4439-AF5B-BF3F115EC5D5}" type="presParOf" srcId="{0A018943-952D-4114-8EE1-65F800A949DE}" destId="{71154EF6-9780-468A-BE83-034FDFE97D3D}" srcOrd="12" destOrd="0" presId="urn:microsoft.com/office/officeart/2018/5/layout/IconLeafLabelList"/>
    <dgm:cxn modelId="{E4D4F5DA-CCEB-4056-B826-867DB49BF39D}" type="presParOf" srcId="{71154EF6-9780-468A-BE83-034FDFE97D3D}" destId="{C141FB5C-8486-4A0B-9D27-48DF167803DF}" srcOrd="0" destOrd="0" presId="urn:microsoft.com/office/officeart/2018/5/layout/IconLeafLabelList"/>
    <dgm:cxn modelId="{0D3C6C73-C5DB-4919-8399-2A069F60023D}" type="presParOf" srcId="{71154EF6-9780-468A-BE83-034FDFE97D3D}" destId="{8359FA76-190A-4EF7-841D-8455A16FCC9C}" srcOrd="1" destOrd="0" presId="urn:microsoft.com/office/officeart/2018/5/layout/IconLeafLabelList"/>
    <dgm:cxn modelId="{A8FE52C7-C4BB-4BBB-81BE-54F2BD5C4C40}" type="presParOf" srcId="{71154EF6-9780-468A-BE83-034FDFE97D3D}" destId="{2577376F-F4AD-4ECE-8DA4-9430D15BD7B6}" srcOrd="2" destOrd="0" presId="urn:microsoft.com/office/officeart/2018/5/layout/IconLeafLabelList"/>
    <dgm:cxn modelId="{66B95D42-C26E-438C-8FC9-6DCC35D22647}" type="presParOf" srcId="{71154EF6-9780-468A-BE83-034FDFE97D3D}" destId="{32A08057-5205-4D44-9C5B-9AB0DEAFBF92}" srcOrd="3" destOrd="0" presId="urn:microsoft.com/office/officeart/2018/5/layout/IconLeafLabelList"/>
    <dgm:cxn modelId="{98AC145E-2C05-4468-A532-1D4BB25C2F44}" type="presParOf" srcId="{0A018943-952D-4114-8EE1-65F800A949DE}" destId="{FBAE2BBB-50E5-49C5-8398-14C85B06E410}" srcOrd="13" destOrd="0" presId="urn:microsoft.com/office/officeart/2018/5/layout/IconLeafLabelList"/>
    <dgm:cxn modelId="{83B1DB93-DA8D-414C-A96B-6177AAF0D5AE}" type="presParOf" srcId="{0A018943-952D-4114-8EE1-65F800A949DE}" destId="{DCC94B54-87EB-4E75-A946-D3C13C9B06C0}" srcOrd="14" destOrd="0" presId="urn:microsoft.com/office/officeart/2018/5/layout/IconLeafLabelList"/>
    <dgm:cxn modelId="{BB89C244-2006-4532-B7F2-94A9747004D0}" type="presParOf" srcId="{DCC94B54-87EB-4E75-A946-D3C13C9B06C0}" destId="{0EA2BB12-72FD-43CD-B199-9659C650D46D}" srcOrd="0" destOrd="0" presId="urn:microsoft.com/office/officeart/2018/5/layout/IconLeafLabelList"/>
    <dgm:cxn modelId="{2DCF25A7-A698-423C-93FF-494DA222AED4}" type="presParOf" srcId="{DCC94B54-87EB-4E75-A946-D3C13C9B06C0}" destId="{955E5360-E75C-4F3D-BEEF-F1CE2E025C60}" srcOrd="1" destOrd="0" presId="urn:microsoft.com/office/officeart/2018/5/layout/IconLeafLabelList"/>
    <dgm:cxn modelId="{EFE72E03-4069-4084-A208-6E5DC5CF14E3}" type="presParOf" srcId="{DCC94B54-87EB-4E75-A946-D3C13C9B06C0}" destId="{A191B8C6-6C21-4E58-97E5-C149309F0402}" srcOrd="2" destOrd="0" presId="urn:microsoft.com/office/officeart/2018/5/layout/IconLeafLabelList"/>
    <dgm:cxn modelId="{0CDF41A9-DA2F-4BA7-831A-62B36A98879E}" type="presParOf" srcId="{DCC94B54-87EB-4E75-A946-D3C13C9B06C0}" destId="{086440DA-0786-4FCF-8D35-5D7D8A10D8AA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04F53B-4DB5-416E-8506-B6AE61B0C9CA}">
      <dsp:nvSpPr>
        <dsp:cNvPr id="0" name=""/>
        <dsp:cNvSpPr/>
      </dsp:nvSpPr>
      <dsp:spPr>
        <a:xfrm>
          <a:off x="635337" y="1650"/>
          <a:ext cx="869607" cy="869607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1DEEE6-FD8C-4DFC-B477-BE99DDD95A6A}">
      <dsp:nvSpPr>
        <dsp:cNvPr id="0" name=""/>
        <dsp:cNvSpPr/>
      </dsp:nvSpPr>
      <dsp:spPr>
        <a:xfrm>
          <a:off x="820663" y="186976"/>
          <a:ext cx="498955" cy="4989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A0BE61-E8D3-4227-93D5-60FEE36840CE}">
      <dsp:nvSpPr>
        <dsp:cNvPr id="0" name=""/>
        <dsp:cNvSpPr/>
      </dsp:nvSpPr>
      <dsp:spPr>
        <a:xfrm>
          <a:off x="357348" y="1142119"/>
          <a:ext cx="1425585" cy="855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1" kern="1200"/>
            <a:t>Types of Public Relations:</a:t>
          </a:r>
          <a:endParaRPr lang="en-US" sz="1100" kern="1200"/>
        </a:p>
      </dsp:txBody>
      <dsp:txXfrm>
        <a:off x="357348" y="1142119"/>
        <a:ext cx="1425585" cy="855351"/>
      </dsp:txXfrm>
    </dsp:sp>
    <dsp:sp modelId="{CBA41B6E-F1FE-42F3-9EFD-077C3388F7F6}">
      <dsp:nvSpPr>
        <dsp:cNvPr id="0" name=""/>
        <dsp:cNvSpPr/>
      </dsp:nvSpPr>
      <dsp:spPr>
        <a:xfrm>
          <a:off x="2310401" y="1650"/>
          <a:ext cx="869607" cy="86960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F641B1-AE2B-49CB-9D64-DAFB29CFFDE0}">
      <dsp:nvSpPr>
        <dsp:cNvPr id="0" name=""/>
        <dsp:cNvSpPr/>
      </dsp:nvSpPr>
      <dsp:spPr>
        <a:xfrm>
          <a:off x="2495727" y="186976"/>
          <a:ext cx="498955" cy="4989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AA4D67-1B00-4A3F-8CCF-3C63064DAD18}">
      <dsp:nvSpPr>
        <dsp:cNvPr id="0" name=""/>
        <dsp:cNvSpPr/>
      </dsp:nvSpPr>
      <dsp:spPr>
        <a:xfrm>
          <a:off x="2032411" y="1142119"/>
          <a:ext cx="1425585" cy="855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1. Strategic communications. Every action that is undertaken by a PR professional should fall under strategic communication. ...</a:t>
          </a:r>
        </a:p>
      </dsp:txBody>
      <dsp:txXfrm>
        <a:off x="2032411" y="1142119"/>
        <a:ext cx="1425585" cy="855351"/>
      </dsp:txXfrm>
    </dsp:sp>
    <dsp:sp modelId="{C5B0107F-26F0-4C67-9298-5A44BD131EC1}">
      <dsp:nvSpPr>
        <dsp:cNvPr id="0" name=""/>
        <dsp:cNvSpPr/>
      </dsp:nvSpPr>
      <dsp:spPr>
        <a:xfrm>
          <a:off x="3985464" y="1650"/>
          <a:ext cx="869607" cy="869607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A46C36-91EC-437B-AA69-69E3A275F891}">
      <dsp:nvSpPr>
        <dsp:cNvPr id="0" name=""/>
        <dsp:cNvSpPr/>
      </dsp:nvSpPr>
      <dsp:spPr>
        <a:xfrm>
          <a:off x="4170790" y="186976"/>
          <a:ext cx="498955" cy="4989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71A23C-3A73-4A90-B71B-2C4FC7FF4071}">
      <dsp:nvSpPr>
        <dsp:cNvPr id="0" name=""/>
        <dsp:cNvSpPr/>
      </dsp:nvSpPr>
      <dsp:spPr>
        <a:xfrm>
          <a:off x="3707475" y="1142119"/>
          <a:ext cx="1425585" cy="855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2. Media relations. ...</a:t>
          </a:r>
        </a:p>
      </dsp:txBody>
      <dsp:txXfrm>
        <a:off x="3707475" y="1142119"/>
        <a:ext cx="1425585" cy="855351"/>
      </dsp:txXfrm>
    </dsp:sp>
    <dsp:sp modelId="{D6F78412-2251-4B76-B975-1FB851ECAC43}">
      <dsp:nvSpPr>
        <dsp:cNvPr id="0" name=""/>
        <dsp:cNvSpPr/>
      </dsp:nvSpPr>
      <dsp:spPr>
        <a:xfrm>
          <a:off x="5660528" y="1650"/>
          <a:ext cx="869607" cy="869607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037898-1938-4E5D-BA8F-6D770DFA4BB6}">
      <dsp:nvSpPr>
        <dsp:cNvPr id="0" name=""/>
        <dsp:cNvSpPr/>
      </dsp:nvSpPr>
      <dsp:spPr>
        <a:xfrm>
          <a:off x="5845854" y="186976"/>
          <a:ext cx="498955" cy="4989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679C8F-0CE0-476D-AEED-A46FEF3EEDFD}">
      <dsp:nvSpPr>
        <dsp:cNvPr id="0" name=""/>
        <dsp:cNvSpPr/>
      </dsp:nvSpPr>
      <dsp:spPr>
        <a:xfrm>
          <a:off x="5382538" y="1142119"/>
          <a:ext cx="1425585" cy="855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3. Community relations. ...</a:t>
          </a:r>
        </a:p>
      </dsp:txBody>
      <dsp:txXfrm>
        <a:off x="5382538" y="1142119"/>
        <a:ext cx="1425585" cy="855351"/>
      </dsp:txXfrm>
    </dsp:sp>
    <dsp:sp modelId="{7E94641C-E9FD-45CB-863E-5C9AB21EDF12}">
      <dsp:nvSpPr>
        <dsp:cNvPr id="0" name=""/>
        <dsp:cNvSpPr/>
      </dsp:nvSpPr>
      <dsp:spPr>
        <a:xfrm>
          <a:off x="7335591" y="1650"/>
          <a:ext cx="869607" cy="869607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FBF993-B94F-4B02-A263-8422708720A9}">
      <dsp:nvSpPr>
        <dsp:cNvPr id="0" name=""/>
        <dsp:cNvSpPr/>
      </dsp:nvSpPr>
      <dsp:spPr>
        <a:xfrm>
          <a:off x="7520917" y="186976"/>
          <a:ext cx="498955" cy="49895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284C3B-92CC-4D0D-9B5B-C64F579F32D7}">
      <dsp:nvSpPr>
        <dsp:cNvPr id="0" name=""/>
        <dsp:cNvSpPr/>
      </dsp:nvSpPr>
      <dsp:spPr>
        <a:xfrm>
          <a:off x="7057602" y="1142119"/>
          <a:ext cx="1425585" cy="855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4. Internal communications. ...</a:t>
          </a:r>
        </a:p>
      </dsp:txBody>
      <dsp:txXfrm>
        <a:off x="7057602" y="1142119"/>
        <a:ext cx="1425585" cy="855351"/>
      </dsp:txXfrm>
    </dsp:sp>
    <dsp:sp modelId="{785F56AA-ADE4-44CF-B3F5-33199E2DF4C8}">
      <dsp:nvSpPr>
        <dsp:cNvPr id="0" name=""/>
        <dsp:cNvSpPr/>
      </dsp:nvSpPr>
      <dsp:spPr>
        <a:xfrm>
          <a:off x="9010654" y="1650"/>
          <a:ext cx="869607" cy="869607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1EB9A0-4B99-415B-BDD2-53E5961A2C4A}">
      <dsp:nvSpPr>
        <dsp:cNvPr id="0" name=""/>
        <dsp:cNvSpPr/>
      </dsp:nvSpPr>
      <dsp:spPr>
        <a:xfrm>
          <a:off x="9195981" y="186976"/>
          <a:ext cx="498955" cy="49895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F39A9A-D600-49AC-B57E-4BB7EB3406C3}">
      <dsp:nvSpPr>
        <dsp:cNvPr id="0" name=""/>
        <dsp:cNvSpPr/>
      </dsp:nvSpPr>
      <dsp:spPr>
        <a:xfrm>
          <a:off x="8732665" y="1142119"/>
          <a:ext cx="1425585" cy="855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5. Crisis communications. ...</a:t>
          </a:r>
        </a:p>
      </dsp:txBody>
      <dsp:txXfrm>
        <a:off x="8732665" y="1142119"/>
        <a:ext cx="1425585" cy="855351"/>
      </dsp:txXfrm>
    </dsp:sp>
    <dsp:sp modelId="{C141FB5C-8486-4A0B-9D27-48DF167803DF}">
      <dsp:nvSpPr>
        <dsp:cNvPr id="0" name=""/>
        <dsp:cNvSpPr/>
      </dsp:nvSpPr>
      <dsp:spPr>
        <a:xfrm>
          <a:off x="3985464" y="2353867"/>
          <a:ext cx="869607" cy="86960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59FA76-190A-4EF7-841D-8455A16FCC9C}">
      <dsp:nvSpPr>
        <dsp:cNvPr id="0" name=""/>
        <dsp:cNvSpPr/>
      </dsp:nvSpPr>
      <dsp:spPr>
        <a:xfrm>
          <a:off x="4170790" y="2539193"/>
          <a:ext cx="498955" cy="498955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A08057-5205-4D44-9C5B-9AB0DEAFBF92}">
      <dsp:nvSpPr>
        <dsp:cNvPr id="0" name=""/>
        <dsp:cNvSpPr/>
      </dsp:nvSpPr>
      <dsp:spPr>
        <a:xfrm>
          <a:off x="3707475" y="3494335"/>
          <a:ext cx="1425585" cy="855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6. Public Affairs. ...</a:t>
          </a:r>
        </a:p>
      </dsp:txBody>
      <dsp:txXfrm>
        <a:off x="3707475" y="3494335"/>
        <a:ext cx="1425585" cy="855351"/>
      </dsp:txXfrm>
    </dsp:sp>
    <dsp:sp modelId="{0EA2BB12-72FD-43CD-B199-9659C650D46D}">
      <dsp:nvSpPr>
        <dsp:cNvPr id="0" name=""/>
        <dsp:cNvSpPr/>
      </dsp:nvSpPr>
      <dsp:spPr>
        <a:xfrm>
          <a:off x="5660528" y="2353867"/>
          <a:ext cx="869607" cy="869607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5E5360-E75C-4F3D-BEEF-F1CE2E025C60}">
      <dsp:nvSpPr>
        <dsp:cNvPr id="0" name=""/>
        <dsp:cNvSpPr/>
      </dsp:nvSpPr>
      <dsp:spPr>
        <a:xfrm>
          <a:off x="5845854" y="2539193"/>
          <a:ext cx="498955" cy="498955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6440DA-0786-4FCF-8D35-5D7D8A10D8AA}">
      <dsp:nvSpPr>
        <dsp:cNvPr id="0" name=""/>
        <dsp:cNvSpPr/>
      </dsp:nvSpPr>
      <dsp:spPr>
        <a:xfrm>
          <a:off x="5382538" y="3494335"/>
          <a:ext cx="1425585" cy="855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7. Online and social media communications.</a:t>
          </a:r>
        </a:p>
      </dsp:txBody>
      <dsp:txXfrm>
        <a:off x="5382538" y="3494335"/>
        <a:ext cx="1425585" cy="8553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B9D8F-9F95-4A75-A66C-F6695F789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4F6E2B4-B8BC-4CFF-B897-7E55B35F73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84B6402-3230-4FAF-8C70-B23C97FA7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6A09826-3A36-4BEB-98F4-7DA99970C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1FA681-5BA3-4B4C-8DA6-BB7C31D68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8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A14572-34BE-48E6-B1D8-D12E9504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7ED436E-7D1F-4783-B133-8819451B2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7A0191-386D-4D6F-897B-8D6A3A654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9794AA-7FAC-4F91-946E-4CE205880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11D895-F954-48B3-8B3B-1800F27F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03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0162F44-4C51-4016-89FA-E089FB317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A5FBDBB-6BCE-4915-9F82-3CDD62DBF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36C34A-950B-4C6B-AB23-74DAF9695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BF9C4F-BD48-4729-8DBA-4CB2EDF9C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C240651-E3C2-413A-8954-A60EA2FE0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35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63E74D-0BC3-42A9-9210-934B398DD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A25250-95F8-4BCC-8A81-2A8708159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6B0CBC-578B-424D-A735-212477B88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636D7E-5969-4C4D-9348-47687837F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389958-BE5D-46D2-B342-2795996BE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46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7C4C80-623B-499B-948E-173C6325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15DBC8F-C088-4A11-B2CB-76EFBA90A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079C35-2A92-4C8B-A01C-F7120062A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06B1F0-3A0C-4C05-A0CB-DB7E9D9A0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483FEC-CFFD-4B95-A829-9C37AC035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9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028216-5D90-44B4-B0B3-72B3C6FD6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BFB26B-80D3-472C-B309-A4205FE72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82EE6A6-19AC-41A5-BC8B-48544D00B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78AF3C5-E6F1-4494-9633-D178E1EC4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98B990A-6DB6-4D47-AF32-B9A1D09F2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406C0D7-835A-4B45-A911-0DEE54545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4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097BED-2E87-4439-8DC6-28E2ED6A0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445DAAE-8483-4F60-8DC9-0A0DC4076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63AFF50-087B-4D52-AD2F-0DD9F5BCB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D7AC620-97F3-4317-BC98-48E1B45F85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663B910-DEB9-4D5C-B3B1-A4B8773DC9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C340CC7-40B1-4ACC-9569-44C0043AF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19C0102-116E-4F43-A0AE-B5F1CA625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0205082-9994-43F8-9E91-553D43A1E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5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107536-B0ED-45B8-ADDC-6498420FB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2E193E2-8F74-4B2B-880C-DCEA9A085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AE590A8-20FA-4126-9E08-B83B5F6E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39E0517-E0BB-41F1-93BF-A80DB63D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50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BC41582-4655-42FC-81CF-9DDE08A17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E9E977B-A443-41FB-B4F8-B21A9FCBE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49C8C8-C5C0-4F08-8C37-6A8F4838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34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4A7A5D-8B3E-41C7-9233-854ACB244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0ECD2B-9CDB-49BF-85B2-052086095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C88C66C-29CD-4A78-B943-823364746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A8D067A-6BD2-4EEC-882A-FD6F99734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2283FE6-FA77-4446-9B44-F3B305078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62BEFE1-B6BE-4A02-B8C1-DB177BCEF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93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C0B2EB-620E-4D82-A0B9-0493509C8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BCDC848-EC73-40CB-A3C9-12BA700E7F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63EC0E3-986B-411D-9C8F-8A9D6D70A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B563855-30CF-4AEA-A09F-299785BE5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76ED-94E9-48A4-84FC-5867DCF68352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EB7036-0510-448F-AE94-6C1F8F78E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6686DAE-C876-451A-B9CF-B2F11C2A0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83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FCF118D-C582-4F6D-A228-F7D2C5334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98DDE9-46AE-40CA-9390-AD17F7BDD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C2FC81-D263-49FF-A5E5-8F79F380B6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F76ED-94E9-48A4-84FC-5867DCF68352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23CFB0-41AE-4EA6-8D2B-1A450C04D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E92A29-6292-4ACB-A92E-4A8DB2AD1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AFE47-EC1A-4316-AB86-4CAF3BE9135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6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bluediamondgallery.com/tablet/c/crisis.html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sa/3.0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newswire.com/resources/case-studies/Intermedia-Boosts-Campaign-Visibility-with-Award-Winning-Video-A-MultiVu-Creative-Services-Case-Study/" TargetMode="External"/><Relationship Id="rId2" Type="http://schemas.openxmlformats.org/officeDocument/2006/relationships/hyperlink" Target="https://www.prnewswire.com/resources/case-studies/National-Safety-Council-MultiVu-Increase-Awareness-on-Critical-Issue-of-Distracted-Driving/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45147776-02D2-6A6E-FE0E-FA42B9A64D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239E68-03E7-4CF5-B472-D566E6C5D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Public Relations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290DADE-F8CF-498F-9D36-ABA18B8A72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Semester 1 Lesson 7</a:t>
            </a:r>
          </a:p>
          <a:p>
            <a:r>
              <a:rPr lang="en-US" sz="2200" dirty="0" err="1">
                <a:solidFill>
                  <a:srgbClr val="FFFFFF"/>
                </a:solidFill>
              </a:rPr>
              <a:t>a.a.</a:t>
            </a:r>
            <a:r>
              <a:rPr lang="en-US" sz="2200" dirty="0">
                <a:solidFill>
                  <a:srgbClr val="FFFFFF"/>
                </a:solidFill>
              </a:rPr>
              <a:t> 2023-24</a:t>
            </a:r>
          </a:p>
          <a:p>
            <a:r>
              <a:rPr lang="en-US" sz="2200" dirty="0" err="1">
                <a:solidFill>
                  <a:srgbClr val="FFFFFF"/>
                </a:solidFill>
              </a:rPr>
              <a:t>Lettorato</a:t>
            </a:r>
            <a:r>
              <a:rPr lang="en-US" sz="2200" dirty="0">
                <a:solidFill>
                  <a:srgbClr val="FFFFFF"/>
                </a:solidFill>
              </a:rPr>
              <a:t> III°</a:t>
            </a:r>
          </a:p>
        </p:txBody>
      </p:sp>
    </p:spTree>
    <p:extLst>
      <p:ext uri="{BB962C8B-B14F-4D97-AF65-F5344CB8AC3E}">
        <p14:creationId xmlns:p14="http://schemas.microsoft.com/office/powerpoint/2010/main" val="202953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ourglass and a calendar">
            <a:extLst>
              <a:ext uri="{FF2B5EF4-FFF2-40B4-BE49-F238E27FC236}">
                <a16:creationId xmlns:a16="http://schemas.microsoft.com/office/drawing/2014/main" id="{3216FF15-02DA-AE4D-5613-776D4FDE0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1" r="2" b="2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9C3D031-5BD1-7D65-863C-5D14F0148970}"/>
              </a:ext>
            </a:extLst>
          </p:cNvPr>
          <p:cNvSpPr txBox="1"/>
          <p:nvPr/>
        </p:nvSpPr>
        <p:spPr>
          <a:xfrm>
            <a:off x="454154" y="1211688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Project portfolio due the same day as group presentation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10 minutes for presentation/ 5 minutes for questions/discussion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3BD13F-0D07-6263-27E0-EBF363D258BF}"/>
              </a:ext>
            </a:extLst>
          </p:cNvPr>
          <p:cNvSpPr txBox="1"/>
          <p:nvPr/>
        </p:nvSpPr>
        <p:spPr>
          <a:xfrm>
            <a:off x="457200" y="4671391"/>
            <a:ext cx="6609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2 minute elevator speech</a:t>
            </a:r>
          </a:p>
        </p:txBody>
      </p:sp>
    </p:spTree>
    <p:extLst>
      <p:ext uri="{BB962C8B-B14F-4D97-AF65-F5344CB8AC3E}">
        <p14:creationId xmlns:p14="http://schemas.microsoft.com/office/powerpoint/2010/main" val="4036695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CasellaDiTesto 2">
            <a:extLst>
              <a:ext uri="{FF2B5EF4-FFF2-40B4-BE49-F238E27FC236}">
                <a16:creationId xmlns:a16="http://schemas.microsoft.com/office/drawing/2014/main" id="{4994DC6D-9449-95DA-A730-B89445DACA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82394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4046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E2F53A-D57C-48A5-813F-F7C20AF47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FC7EF41-9D29-488E-845D-116FCB20119A}"/>
              </a:ext>
            </a:extLst>
          </p:cNvPr>
          <p:cNvSpPr txBox="1"/>
          <p:nvPr/>
        </p:nvSpPr>
        <p:spPr>
          <a:xfrm>
            <a:off x="894520" y="1506022"/>
            <a:ext cx="3183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Crisis communication plan</a:t>
            </a:r>
          </a:p>
        </p:txBody>
      </p:sp>
      <p:pic>
        <p:nvPicPr>
          <p:cNvPr id="5" name="Immagine 4" descr="Immagine che contiene Spuntino, testo, Stuzzichino, stoviglie&#10;&#10;Descrizione generata automaticamente">
            <a:extLst>
              <a:ext uri="{FF2B5EF4-FFF2-40B4-BE49-F238E27FC236}">
                <a16:creationId xmlns:a16="http://schemas.microsoft.com/office/drawing/2014/main" id="{563409C2-B66D-E289-B5CB-196578D55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32243" y="621058"/>
            <a:ext cx="7275444" cy="587181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A530FEF-CED0-C2F0-C244-2E6348CCCC3B}"/>
              </a:ext>
            </a:extLst>
          </p:cNvPr>
          <p:cNvSpPr txBox="1"/>
          <p:nvPr/>
        </p:nvSpPr>
        <p:spPr>
          <a:xfrm>
            <a:off x="4532243" y="6630036"/>
            <a:ext cx="72754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3" tooltip="https://www.thebluediamondgallery.com/tablet/c/crisis.html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4" tooltip="https://creativecommons.org/licenses/by-sa/3.0/"/>
              </a:rPr>
              <a:t>CC BY-SA</a:t>
            </a:r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472870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79ABCAC-432F-42FE-BC74-D323C255C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955" y="552182"/>
            <a:ext cx="5998840" cy="720027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200" dirty="0"/>
              <a:t>Homework discussion</a:t>
            </a:r>
          </a:p>
        </p:txBody>
      </p:sp>
      <p:pic>
        <p:nvPicPr>
          <p:cNvPr id="12" name="Picture 11" descr="Hand holding a pen shading number on a sheet">
            <a:extLst>
              <a:ext uri="{FF2B5EF4-FFF2-40B4-BE49-F238E27FC236}">
                <a16:creationId xmlns:a16="http://schemas.microsoft.com/office/drawing/2014/main" id="{111CBF88-F2D4-BD7A-2702-E3B0BDDFE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40" r="2762" b="-1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1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5FF6E6A-9580-400E-9627-C8C056BE3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698171"/>
            <a:ext cx="3962061" cy="45163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Homework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Case studies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25CDF7-2D01-4577-B7BF-95B3064B36FD}"/>
              </a:ext>
            </a:extLst>
          </p:cNvPr>
          <p:cNvSpPr txBox="1"/>
          <p:nvPr/>
        </p:nvSpPr>
        <p:spPr>
          <a:xfrm>
            <a:off x="5070020" y="1698170"/>
            <a:ext cx="6478513" cy="4516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5CC58E5-7B5B-4836-B309-081F0B133038}"/>
              </a:ext>
            </a:extLst>
          </p:cNvPr>
          <p:cNvSpPr txBox="1"/>
          <p:nvPr/>
        </p:nvSpPr>
        <p:spPr>
          <a:xfrm>
            <a:off x="3869635" y="1364974"/>
            <a:ext cx="70634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https://www.prnewswire.com/resources/case-studies/National-Safety-Council-MultiVu-Increase-Awareness-on-Critical-Issue-of-Distracted-Driving/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https://www.prnewswire.com/resources/case-studies/Intermedia-Boosts-Campaign-Visibility-with-Award-Winning-Video-A-MultiVu-Creative-Services-Case-Study/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Read these two case studies and prepare a report on the campaign an its progress.</a:t>
            </a:r>
          </a:p>
          <a:p>
            <a:r>
              <a:rPr lang="en-US" dirty="0"/>
              <a:t>See if you can find other examples in your daily life and report on the same elements (Overview, challenge, approach, action, results, </a:t>
            </a:r>
            <a:r>
              <a:rPr lang="en-US" dirty="0" err="1"/>
              <a:t>etc</a:t>
            </a:r>
            <a:r>
              <a:rPr lang="en-US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972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0786EB66-C867-4091-BE41-0977C3162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9AC298A-B9B9-4BAB-BCF5-45A44E5BA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526280"/>
            <a:ext cx="9975273" cy="2331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1BF8F48-5FE7-4A46-8BEB-AF2AE44CD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051" y="524740"/>
            <a:ext cx="11247895" cy="5765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BE08F23-109A-4777-AF3D-171B00E85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005840"/>
            <a:ext cx="9031769" cy="29363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Course objectives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FD6DDC8-8628-499D-BD43-630E5AC73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034297"/>
            <a:ext cx="9031769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Examine and study the profession of Public Relations and the modern- day channels of communication in order to execute a PR plan.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17AB195-E690-4959-B435-3BC469C2C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73418" y="44817"/>
            <a:chExt cx="233303" cy="772404"/>
          </a:xfrm>
        </p:grpSpPr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BBBA5550-3A7F-41FE-AEC2-85F9CA801E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3605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20C75782-E825-4F5C-B9E2-269CD9E69B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115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3F6D5B3A-F638-4015-BF3D-202A166FD4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C8B81319-436D-4F21-ABCC-A5838F989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6C0516BC-CF7B-4D50-8C67-0665D3FD9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C232F28B-582E-441D-A117-D9A1A40EB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5E43823E-66CA-4740-95AE-DB53C2751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06C1A5BC-53FF-465A-8394-81554FCDA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86AAA0B5-FFC7-499B-9C1B-8DFFB4F291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A1B55CB2-2108-462D-B109-4D76D34A8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9E620EE3-25FA-4C0B-9F5D-470FF51B9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2A5BDF8-AD17-44D3-B1C9-E165158D9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D9672DB-F953-4898-9C52-03A164FAD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64" y="3048506"/>
            <a:ext cx="630289" cy="765242"/>
            <a:chOff x="45711" y="3048506"/>
            <a:chExt cx="630289" cy="765242"/>
          </a:xfrm>
        </p:grpSpPr>
        <p:sp>
          <p:nvSpPr>
            <p:cNvPr id="70" name="Rectangle 2">
              <a:extLst>
                <a:ext uri="{FF2B5EF4-FFF2-40B4-BE49-F238E27FC236}">
                  <a16:creationId xmlns:a16="http://schemas.microsoft.com/office/drawing/2014/main" id="{BF03BEBE-5AB3-4234-9975-887E86FEDE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59">
              <a:extLst>
                <a:ext uri="{FF2B5EF4-FFF2-40B4-BE49-F238E27FC236}">
                  <a16:creationId xmlns:a16="http://schemas.microsoft.com/office/drawing/2014/main" id="{77545F09-233F-4039-B88E-8B7EE733B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2">
              <a:extLst>
                <a:ext uri="{FF2B5EF4-FFF2-40B4-BE49-F238E27FC236}">
                  <a16:creationId xmlns:a16="http://schemas.microsoft.com/office/drawing/2014/main" id="{B89D6423-0884-41BE-BAB8-0F8A9851D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4">
              <a:extLst>
                <a:ext uri="{FF2B5EF4-FFF2-40B4-BE49-F238E27FC236}">
                  <a16:creationId xmlns:a16="http://schemas.microsoft.com/office/drawing/2014/main" id="{2316554F-5550-4E94-BF70-9B1092E2A8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6">
              <a:extLst>
                <a:ext uri="{FF2B5EF4-FFF2-40B4-BE49-F238E27FC236}">
                  <a16:creationId xmlns:a16="http://schemas.microsoft.com/office/drawing/2014/main" id="{B3B986A6-E7CE-46D5-B7C2-E469056C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2">
              <a:extLst>
                <a:ext uri="{FF2B5EF4-FFF2-40B4-BE49-F238E27FC236}">
                  <a16:creationId xmlns:a16="http://schemas.microsoft.com/office/drawing/2014/main" id="{513E22E1-E1BD-471B-9959-02D382CDB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81396781-D57E-417F-9D99-C69663C28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2">
              <a:extLst>
                <a:ext uri="{FF2B5EF4-FFF2-40B4-BE49-F238E27FC236}">
                  <a16:creationId xmlns:a16="http://schemas.microsoft.com/office/drawing/2014/main" id="{B3DCA897-9502-460C-B0A6-67548D09B7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4">
              <a:extLst>
                <a:ext uri="{FF2B5EF4-FFF2-40B4-BE49-F238E27FC236}">
                  <a16:creationId xmlns:a16="http://schemas.microsoft.com/office/drawing/2014/main" id="{009AF730-DCD4-4428-A9E9-D26FAD1420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6">
              <a:extLst>
                <a:ext uri="{FF2B5EF4-FFF2-40B4-BE49-F238E27FC236}">
                  <a16:creationId xmlns:a16="http://schemas.microsoft.com/office/drawing/2014/main" id="{72AF0F75-11D1-432A-969B-1F454307F5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2">
              <a:extLst>
                <a:ext uri="{FF2B5EF4-FFF2-40B4-BE49-F238E27FC236}">
                  <a16:creationId xmlns:a16="http://schemas.microsoft.com/office/drawing/2014/main" id="{23397648-9CC0-48EE-86FE-B819830EA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59">
              <a:extLst>
                <a:ext uri="{FF2B5EF4-FFF2-40B4-BE49-F238E27FC236}">
                  <a16:creationId xmlns:a16="http://schemas.microsoft.com/office/drawing/2014/main" id="{5C7C485C-93D0-46DC-AD54-B0AFDAEA7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62">
              <a:extLst>
                <a:ext uri="{FF2B5EF4-FFF2-40B4-BE49-F238E27FC236}">
                  <a16:creationId xmlns:a16="http://schemas.microsoft.com/office/drawing/2014/main" id="{BB2C71AA-96A2-4945-BE1C-17FEF965F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4">
              <a:extLst>
                <a:ext uri="{FF2B5EF4-FFF2-40B4-BE49-F238E27FC236}">
                  <a16:creationId xmlns:a16="http://schemas.microsoft.com/office/drawing/2014/main" id="{1914A3E6-8F60-4CB5-8142-47B57D38C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6">
              <a:extLst>
                <a:ext uri="{FF2B5EF4-FFF2-40B4-BE49-F238E27FC236}">
                  <a16:creationId xmlns:a16="http://schemas.microsoft.com/office/drawing/2014/main" id="{8E36D6EE-E260-44F2-8D0C-B86573A68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A1EDD0E7-0ACC-4782-BB65-179218A536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59">
              <a:extLst>
                <a:ext uri="{FF2B5EF4-FFF2-40B4-BE49-F238E27FC236}">
                  <a16:creationId xmlns:a16="http://schemas.microsoft.com/office/drawing/2014/main" id="{61301D83-35ED-45D9-808A-4BDADF2B22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2">
              <a:extLst>
                <a:ext uri="{FF2B5EF4-FFF2-40B4-BE49-F238E27FC236}">
                  <a16:creationId xmlns:a16="http://schemas.microsoft.com/office/drawing/2014/main" id="{8ED1BB52-7859-46C1-997C-F679C9236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4">
              <a:extLst>
                <a:ext uri="{FF2B5EF4-FFF2-40B4-BE49-F238E27FC236}">
                  <a16:creationId xmlns:a16="http://schemas.microsoft.com/office/drawing/2014/main" id="{7A5D5BB8-21AD-44D8-8793-CB4924B93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6">
              <a:extLst>
                <a:ext uri="{FF2B5EF4-FFF2-40B4-BE49-F238E27FC236}">
                  <a16:creationId xmlns:a16="http://schemas.microsoft.com/office/drawing/2014/main" id="{6B17B7F3-3D9C-4459-AF7F-6BCF13664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2">
              <a:extLst>
                <a:ext uri="{FF2B5EF4-FFF2-40B4-BE49-F238E27FC236}">
                  <a16:creationId xmlns:a16="http://schemas.microsoft.com/office/drawing/2014/main" id="{03AF9AAC-5EF8-43F6-A71F-CAACB54FF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59">
              <a:extLst>
                <a:ext uri="{FF2B5EF4-FFF2-40B4-BE49-F238E27FC236}">
                  <a16:creationId xmlns:a16="http://schemas.microsoft.com/office/drawing/2014/main" id="{F0D2C464-1C0A-4D91-9AAA-C053C895F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2">
              <a:extLst>
                <a:ext uri="{FF2B5EF4-FFF2-40B4-BE49-F238E27FC236}">
                  <a16:creationId xmlns:a16="http://schemas.microsoft.com/office/drawing/2014/main" id="{4BEDADBB-1E6E-48F0-BBF3-EB9B978FB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A768E058-61D9-41D6-AC45-94D984A89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99718B8A-0078-45EC-9F2C-1B6E96E1B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4876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786EB66-C867-4091-BE41-0977C3162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9AC298A-B9B9-4BAB-BCF5-45A44E5BA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526280"/>
            <a:ext cx="9975273" cy="2331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1BF8F48-5FE7-4A46-8BEB-AF2AE44CD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051" y="524740"/>
            <a:ext cx="11247895" cy="5765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69D64FA-7F11-49F8-9618-1915E9D21B63}"/>
              </a:ext>
            </a:extLst>
          </p:cNvPr>
          <p:cNvSpPr txBox="1"/>
          <p:nvPr/>
        </p:nvSpPr>
        <p:spPr>
          <a:xfrm>
            <a:off x="1524000" y="1005840"/>
            <a:ext cx="9031769" cy="29363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Profession of Public Relations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17AB195-E690-4959-B435-3BC469C2C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73418" y="44817"/>
            <a:chExt cx="233303" cy="772404"/>
          </a:xfrm>
        </p:grpSpPr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BBBA5550-3A7F-41FE-AEC2-85F9CA801E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3605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20C75782-E825-4F5C-B9E2-269CD9E69B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115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3F6D5B3A-F638-4015-BF3D-202A166FD4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C8B81319-436D-4F21-ABCC-A5838F989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id="{6C0516BC-CF7B-4D50-8C67-0665D3FD9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C232F28B-582E-441D-A117-D9A1A40EB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4">
              <a:extLst>
                <a:ext uri="{FF2B5EF4-FFF2-40B4-BE49-F238E27FC236}">
                  <a16:creationId xmlns:a16="http://schemas.microsoft.com/office/drawing/2014/main" id="{5E43823E-66CA-4740-95AE-DB53C2751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6">
              <a:extLst>
                <a:ext uri="{FF2B5EF4-FFF2-40B4-BE49-F238E27FC236}">
                  <a16:creationId xmlns:a16="http://schemas.microsoft.com/office/drawing/2014/main" id="{06C1A5BC-53FF-465A-8394-81554FCDA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86AAA0B5-FFC7-499B-9C1B-8DFFB4F291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A1B55CB2-2108-462D-B109-4D76D34A8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9E620EE3-25FA-4C0B-9F5D-470FF51B9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52A5BDF8-AD17-44D3-B1C9-E165158D9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D9672DB-F953-4898-9C52-03A164FAD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64" y="3048506"/>
            <a:ext cx="630289" cy="765242"/>
            <a:chOff x="45711" y="3048506"/>
            <a:chExt cx="630289" cy="765242"/>
          </a:xfrm>
        </p:grpSpPr>
        <p:sp>
          <p:nvSpPr>
            <p:cNvPr id="54" name="Rectangle 2">
              <a:extLst>
                <a:ext uri="{FF2B5EF4-FFF2-40B4-BE49-F238E27FC236}">
                  <a16:creationId xmlns:a16="http://schemas.microsoft.com/office/drawing/2014/main" id="{BF03BEBE-5AB3-4234-9975-887E86FEDE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9">
              <a:extLst>
                <a:ext uri="{FF2B5EF4-FFF2-40B4-BE49-F238E27FC236}">
                  <a16:creationId xmlns:a16="http://schemas.microsoft.com/office/drawing/2014/main" id="{77545F09-233F-4039-B88E-8B7EE733B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2">
              <a:extLst>
                <a:ext uri="{FF2B5EF4-FFF2-40B4-BE49-F238E27FC236}">
                  <a16:creationId xmlns:a16="http://schemas.microsoft.com/office/drawing/2014/main" id="{B89D6423-0884-41BE-BAB8-0F8A9851D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4">
              <a:extLst>
                <a:ext uri="{FF2B5EF4-FFF2-40B4-BE49-F238E27FC236}">
                  <a16:creationId xmlns:a16="http://schemas.microsoft.com/office/drawing/2014/main" id="{2316554F-5550-4E94-BF70-9B1092E2A8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id="{B3B986A6-E7CE-46D5-B7C2-E469056C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2">
              <a:extLst>
                <a:ext uri="{FF2B5EF4-FFF2-40B4-BE49-F238E27FC236}">
                  <a16:creationId xmlns:a16="http://schemas.microsoft.com/office/drawing/2014/main" id="{513E22E1-E1BD-471B-9959-02D382CDB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1396781-D57E-417F-9D99-C69663C28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2">
              <a:extLst>
                <a:ext uri="{FF2B5EF4-FFF2-40B4-BE49-F238E27FC236}">
                  <a16:creationId xmlns:a16="http://schemas.microsoft.com/office/drawing/2014/main" id="{B3DCA897-9502-460C-B0A6-67548D09B7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009AF730-DCD4-4428-A9E9-D26FAD1420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72AF0F75-11D1-432A-969B-1F454307F5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2">
              <a:extLst>
                <a:ext uri="{FF2B5EF4-FFF2-40B4-BE49-F238E27FC236}">
                  <a16:creationId xmlns:a16="http://schemas.microsoft.com/office/drawing/2014/main" id="{23397648-9CC0-48EE-86FE-B819830EA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59">
              <a:extLst>
                <a:ext uri="{FF2B5EF4-FFF2-40B4-BE49-F238E27FC236}">
                  <a16:creationId xmlns:a16="http://schemas.microsoft.com/office/drawing/2014/main" id="{5C7C485C-93D0-46DC-AD54-B0AFDAEA7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2">
              <a:extLst>
                <a:ext uri="{FF2B5EF4-FFF2-40B4-BE49-F238E27FC236}">
                  <a16:creationId xmlns:a16="http://schemas.microsoft.com/office/drawing/2014/main" id="{BB2C71AA-96A2-4945-BE1C-17FEF965F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4">
              <a:extLst>
                <a:ext uri="{FF2B5EF4-FFF2-40B4-BE49-F238E27FC236}">
                  <a16:creationId xmlns:a16="http://schemas.microsoft.com/office/drawing/2014/main" id="{1914A3E6-8F60-4CB5-8142-47B57D38C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6">
              <a:extLst>
                <a:ext uri="{FF2B5EF4-FFF2-40B4-BE49-F238E27FC236}">
                  <a16:creationId xmlns:a16="http://schemas.microsoft.com/office/drawing/2014/main" id="{8E36D6EE-E260-44F2-8D0C-B86573A68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2">
              <a:extLst>
                <a:ext uri="{FF2B5EF4-FFF2-40B4-BE49-F238E27FC236}">
                  <a16:creationId xmlns:a16="http://schemas.microsoft.com/office/drawing/2014/main" id="{A1EDD0E7-0ACC-4782-BB65-179218A536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59">
              <a:extLst>
                <a:ext uri="{FF2B5EF4-FFF2-40B4-BE49-F238E27FC236}">
                  <a16:creationId xmlns:a16="http://schemas.microsoft.com/office/drawing/2014/main" id="{61301D83-35ED-45D9-808A-4BDADF2B22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2">
              <a:extLst>
                <a:ext uri="{FF2B5EF4-FFF2-40B4-BE49-F238E27FC236}">
                  <a16:creationId xmlns:a16="http://schemas.microsoft.com/office/drawing/2014/main" id="{8ED1BB52-7859-46C1-997C-F679C9236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4">
              <a:extLst>
                <a:ext uri="{FF2B5EF4-FFF2-40B4-BE49-F238E27FC236}">
                  <a16:creationId xmlns:a16="http://schemas.microsoft.com/office/drawing/2014/main" id="{7A5D5BB8-21AD-44D8-8793-CB4924B93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6">
              <a:extLst>
                <a:ext uri="{FF2B5EF4-FFF2-40B4-BE49-F238E27FC236}">
                  <a16:creationId xmlns:a16="http://schemas.microsoft.com/office/drawing/2014/main" id="{6B17B7F3-3D9C-4459-AF7F-6BCF13664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2">
              <a:extLst>
                <a:ext uri="{FF2B5EF4-FFF2-40B4-BE49-F238E27FC236}">
                  <a16:creationId xmlns:a16="http://schemas.microsoft.com/office/drawing/2014/main" id="{03AF9AAC-5EF8-43F6-A71F-CAACB54FF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59">
              <a:extLst>
                <a:ext uri="{FF2B5EF4-FFF2-40B4-BE49-F238E27FC236}">
                  <a16:creationId xmlns:a16="http://schemas.microsoft.com/office/drawing/2014/main" id="{F0D2C464-1C0A-4D91-9AAA-C053C895F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62">
              <a:extLst>
                <a:ext uri="{FF2B5EF4-FFF2-40B4-BE49-F238E27FC236}">
                  <a16:creationId xmlns:a16="http://schemas.microsoft.com/office/drawing/2014/main" id="{4BEDADBB-1E6E-48F0-BBF3-EB9B978FB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4">
              <a:extLst>
                <a:ext uri="{FF2B5EF4-FFF2-40B4-BE49-F238E27FC236}">
                  <a16:creationId xmlns:a16="http://schemas.microsoft.com/office/drawing/2014/main" id="{A768E058-61D9-41D6-AC45-94D984A89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6">
              <a:extLst>
                <a:ext uri="{FF2B5EF4-FFF2-40B4-BE49-F238E27FC236}">
                  <a16:creationId xmlns:a16="http://schemas.microsoft.com/office/drawing/2014/main" id="{99718B8A-0078-45EC-9F2C-1B6E96E1B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5560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C99206E-FBA4-4303-91EE-8E61470B7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Public Relations plan: Final project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15B58C7-3E11-4664-B7C4-9EA7168CDAA0}"/>
              </a:ext>
            </a:extLst>
          </p:cNvPr>
          <p:cNvSpPr txBox="1"/>
          <p:nvPr/>
        </p:nvSpPr>
        <p:spPr>
          <a:xfrm>
            <a:off x="640080" y="2872899"/>
            <a:ext cx="4368602" cy="33206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Oral and written group project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Groups of 5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Portfolio and Oral presentation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Each member responsible for one part of the portfolio and for presenting it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7 parts: Introduction, Aims (including timeline), Budget, Research, Crisis communication plan Media/Content, Evaluation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Oral presentation: max 10 minutes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72B344-B8AF-513B-94F0-93348D04AB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56" r="325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17798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9013C5D-D81C-4811-B6E8-FAA153DB0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673770"/>
            <a:ext cx="3644489" cy="24144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Contents of Portfolio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1BCE2AE-69B6-4437-8EF1-9550A7B2277E}"/>
              </a:ext>
            </a:extLst>
          </p:cNvPr>
          <p:cNvSpPr txBox="1"/>
          <p:nvPr/>
        </p:nvSpPr>
        <p:spPr>
          <a:xfrm>
            <a:off x="6095999" y="882315"/>
            <a:ext cx="5254754" cy="52946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Presentation of product, service, event, politician, charity organization, company, etc. (assigned to your group next week)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Objectives of the PR plan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Research to be done before, during and after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Target audiences (at least 4)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Budget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Actions  (and timeline/calendar) and content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Content –at least 5 pieces of content 	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	a. Website landing page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	b. About us Website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	c. </a:t>
            </a:r>
            <a:r>
              <a:rPr lang="en-US" sz="1700" dirty="0" err="1"/>
              <a:t>Slideshare</a:t>
            </a:r>
            <a:r>
              <a:rPr lang="en-US" sz="1700" dirty="0"/>
              <a:t> copy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	d. Twitter/</a:t>
            </a:r>
            <a:r>
              <a:rPr lang="en-US" sz="1700" dirty="0" err="1"/>
              <a:t>LinkedIN</a:t>
            </a:r>
            <a:r>
              <a:rPr lang="en-US" sz="1700" dirty="0"/>
              <a:t>, FB, IG, Snapchat, </a:t>
            </a:r>
            <a:r>
              <a:rPr lang="en-US" sz="1700" dirty="0" err="1"/>
              <a:t>etc</a:t>
            </a:r>
            <a:r>
              <a:rPr lang="en-US" sz="1700" dirty="0"/>
              <a:t> posts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	e. News story pitch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	f.  Blogpost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	g. Speech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	h. newsjacking idea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8. Crisis communication plan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9.  Measurement methods / feedback of efficacy of plan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	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09B0CD9-08F9-41CF-892D-D282D2A86528}"/>
              </a:ext>
            </a:extLst>
          </p:cNvPr>
          <p:cNvSpPr txBox="1"/>
          <p:nvPr/>
        </p:nvSpPr>
        <p:spPr>
          <a:xfrm>
            <a:off x="967409" y="2862470"/>
            <a:ext cx="7620000" cy="3074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189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065C2B0-B55A-4935-BABD-E43FBAB31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Assessment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40F1D0-667A-4415-BBA7-67F782AFFF10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Overall presentation and preparation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Use of terms/tools from the course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Demonstration of understanding of your targets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Critical thinking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Innovation and variety of content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Use of persuasive language in content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Adherence to the time limit for the oral presentation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Clarity and coherence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</p:txBody>
      </p:sp>
      <p:pic>
        <p:nvPicPr>
          <p:cNvPr id="5" name="Picture 4" descr="Multi-coloured paper-craft art">
            <a:extLst>
              <a:ext uri="{FF2B5EF4-FFF2-40B4-BE49-F238E27FC236}">
                <a16:creationId xmlns:a16="http://schemas.microsoft.com/office/drawing/2014/main" id="{B5170085-9923-D7D7-6528-37E8CD7A1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42" r="15405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2575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uilding entrance and elevators">
            <a:extLst>
              <a:ext uri="{FF2B5EF4-FFF2-40B4-BE49-F238E27FC236}">
                <a16:creationId xmlns:a16="http://schemas.microsoft.com/office/drawing/2014/main" id="{01270485-DD98-8195-DAE2-495D47EF9E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07" b="1192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B3CD4E8-8356-50CB-C518-3E7ED48B3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Elevator speech</a:t>
            </a:r>
            <a:br>
              <a:rPr lang="en-US" sz="5200" dirty="0">
                <a:solidFill>
                  <a:srgbClr val="FFFFFF"/>
                </a:solidFill>
              </a:rPr>
            </a:br>
            <a:r>
              <a:rPr lang="en-US" sz="5200" dirty="0">
                <a:solidFill>
                  <a:srgbClr val="FFFFFF"/>
                </a:solidFill>
              </a:rPr>
              <a:t>2 minutes</a:t>
            </a:r>
          </a:p>
        </p:txBody>
      </p:sp>
    </p:spTree>
    <p:extLst>
      <p:ext uri="{BB962C8B-B14F-4D97-AF65-F5344CB8AC3E}">
        <p14:creationId xmlns:p14="http://schemas.microsoft.com/office/powerpoint/2010/main" val="387617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471</Words>
  <Application>Microsoft Office PowerPoint</Application>
  <PresentationFormat>Widescreen</PresentationFormat>
  <Paragraphs>71</Paragraphs>
  <Slides>12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di Office</vt:lpstr>
      <vt:lpstr>Public Relations</vt:lpstr>
      <vt:lpstr>Homework discussion</vt:lpstr>
      <vt:lpstr>Homework Case studies</vt:lpstr>
      <vt:lpstr>Course objectives</vt:lpstr>
      <vt:lpstr>Presentazione standard di PowerPoint</vt:lpstr>
      <vt:lpstr>Public Relations plan: Final project</vt:lpstr>
      <vt:lpstr>Contents of Portfolio</vt:lpstr>
      <vt:lpstr>Assessment</vt:lpstr>
      <vt:lpstr>Elevator speech 2 minutes</vt:lpstr>
      <vt:lpstr>Presentazione standard di PowerPoint</vt:lpstr>
      <vt:lpstr>Presentazione standard di PowerPoint</vt:lpstr>
      <vt:lpstr>Homework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Relations</dc:title>
  <dc:creator>Elizabeth Sherman</dc:creator>
  <cp:lastModifiedBy>Elizabeth Sherman</cp:lastModifiedBy>
  <cp:revision>25</cp:revision>
  <dcterms:created xsi:type="dcterms:W3CDTF">2022-09-26T08:25:04Z</dcterms:created>
  <dcterms:modified xsi:type="dcterms:W3CDTF">2023-11-04T11:14:41Z</dcterms:modified>
</cp:coreProperties>
</file>