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85" r:id="rId5"/>
    <p:sldId id="284" r:id="rId6"/>
    <p:sldId id="28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B9D8F-9F95-4A75-A66C-F6695F789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4F6E2B4-B8BC-4CFF-B897-7E55B35F7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4B6402-3230-4FAF-8C70-B23C97FA7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A09826-3A36-4BEB-98F4-7DA99970C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1FA681-5BA3-4B4C-8DA6-BB7C31D68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8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A14572-34BE-48E6-B1D8-D12E9504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7ED436E-7D1F-4783-B133-8819451B2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7A0191-386D-4D6F-897B-8D6A3A654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9794AA-7FAC-4F91-946E-4CE205880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11D895-F954-48B3-8B3B-1800F27F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0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0162F44-4C51-4016-89FA-E089FB317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A5FBDBB-6BCE-4915-9F82-3CDD62DBF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36C34A-950B-4C6B-AB23-74DAF9695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BF9C4F-BD48-4729-8DBA-4CB2EDF9C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240651-E3C2-413A-8954-A60EA2FE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35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63E74D-0BC3-42A9-9210-934B398DD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A25250-95F8-4BCC-8A81-2A8708159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6B0CBC-578B-424D-A735-212477B88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636D7E-5969-4C4D-9348-47687837F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389958-BE5D-46D2-B342-2795996B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46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7C4C80-623B-499B-948E-173C6325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5DBC8F-C088-4A11-B2CB-76EFBA90A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079C35-2A92-4C8B-A01C-F7120062A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06B1F0-3A0C-4C05-A0CB-DB7E9D9A0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483FEC-CFFD-4B95-A829-9C37AC035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028216-5D90-44B4-B0B3-72B3C6FD6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BFB26B-80D3-472C-B309-A4205FE72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82EE6A6-19AC-41A5-BC8B-48544D00B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78AF3C5-E6F1-4494-9633-D178E1EC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98B990A-6DB6-4D47-AF32-B9A1D09F2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06C0D7-835A-4B45-A911-0DEE54545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4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097BED-2E87-4439-8DC6-28E2ED6A0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445DAAE-8483-4F60-8DC9-0A0DC4076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63AFF50-087B-4D52-AD2F-0DD9F5BCB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D7AC620-97F3-4317-BC98-48E1B45F85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663B910-DEB9-4D5C-B3B1-A4B8773DC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C340CC7-40B1-4ACC-9569-44C0043AF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19C0102-116E-4F43-A0AE-B5F1CA625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0205082-9994-43F8-9E91-553D43A1E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5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107536-B0ED-45B8-ADDC-6498420F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2E193E2-8F74-4B2B-880C-DCEA9A085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E590A8-20FA-4126-9E08-B83B5F6E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39E0517-E0BB-41F1-93BF-A80DB63D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50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BC41582-4655-42FC-81CF-9DDE08A17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E9E977B-A443-41FB-B4F8-B21A9FCBE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49C8C8-C5C0-4F08-8C37-6A8F4838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34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4A7A5D-8B3E-41C7-9233-854ACB244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0ECD2B-9CDB-49BF-85B2-052086095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C88C66C-29CD-4A78-B943-823364746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8D067A-6BD2-4EEC-882A-FD6F99734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283FE6-FA77-4446-9B44-F3B305078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2BEFE1-B6BE-4A02-B8C1-DB177BCEF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9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C0B2EB-620E-4D82-A0B9-0493509C8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BCDC848-EC73-40CB-A3C9-12BA700E7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63EC0E3-986B-411D-9C8F-8A9D6D70A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B563855-30CF-4AEA-A09F-299785BE5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EB7036-0510-448F-AE94-6C1F8F78E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6686DAE-C876-451A-B9CF-B2F11C2A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8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FCF118D-C582-4F6D-A228-F7D2C5334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98DDE9-46AE-40CA-9390-AD17F7BDD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C2FC81-D263-49FF-A5E5-8F79F380B6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F76ED-94E9-48A4-84FC-5867DCF68352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23CFB0-41AE-4EA6-8D2B-1A450C04D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E92A29-6292-4ACB-A92E-4A8DB2AD1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6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newswire.com/resources/case-studies/Intermedia-Boosts-Campaign-Visibility-with-Award-Winning-Video-A-MultiVu-Creative-Services-Case-Study/" TargetMode="External"/><Relationship Id="rId2" Type="http://schemas.openxmlformats.org/officeDocument/2006/relationships/hyperlink" Target="https://www.prnewswire.com/resources/case-studies/National-Safety-Council-MultiVu-Increase-Awareness-on-Critical-Issue-of-Distracted-Driving/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45147776-02D2-6A6E-FE0E-FA42B9A64D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239E68-03E7-4CF5-B472-D566E6C5D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Public Relations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290DADE-F8CF-498F-9D36-ABA18B8A7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Semester 1 Lesson 6</a:t>
            </a:r>
          </a:p>
          <a:p>
            <a:r>
              <a:rPr lang="en-US" sz="2200" dirty="0" err="1">
                <a:solidFill>
                  <a:srgbClr val="FFFFFF"/>
                </a:solidFill>
              </a:rPr>
              <a:t>a.a.</a:t>
            </a:r>
            <a:r>
              <a:rPr lang="en-US" sz="2200" dirty="0">
                <a:solidFill>
                  <a:srgbClr val="FFFFFF"/>
                </a:solidFill>
              </a:rPr>
              <a:t> 2023/24</a:t>
            </a:r>
          </a:p>
          <a:p>
            <a:r>
              <a:rPr lang="en-US" sz="2200" dirty="0">
                <a:solidFill>
                  <a:srgbClr val="FFFFFF"/>
                </a:solidFill>
              </a:rPr>
              <a:t>III° </a:t>
            </a:r>
            <a:r>
              <a:rPr lang="en-US" sz="2200" dirty="0" err="1">
                <a:solidFill>
                  <a:srgbClr val="FFFFFF"/>
                </a:solidFill>
              </a:rPr>
              <a:t>lettorato</a:t>
            </a:r>
            <a:endParaRPr lang="en-US" sz="2200" dirty="0">
              <a:solidFill>
                <a:srgbClr val="FFFFFF"/>
              </a:solidFill>
            </a:endParaRPr>
          </a:p>
          <a:p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53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79ABCAC-432F-42FE-BC74-D323C255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720027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 dirty="0"/>
              <a:t>Homework discussion</a:t>
            </a:r>
          </a:p>
        </p:txBody>
      </p:sp>
      <p:pic>
        <p:nvPicPr>
          <p:cNvPr id="12" name="Picture 11" descr="Hand holding a pen shading number on a sheet">
            <a:extLst>
              <a:ext uri="{FF2B5EF4-FFF2-40B4-BE49-F238E27FC236}">
                <a16:creationId xmlns:a16="http://schemas.microsoft.com/office/drawing/2014/main" id="{111CBF88-F2D4-BD7A-2702-E3B0BDDFE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40" r="2762" b="-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44D942-835B-41D1-BAD1-150C37C32572}"/>
              </a:ext>
            </a:extLst>
          </p:cNvPr>
          <p:cNvSpPr txBox="1"/>
          <p:nvPr/>
        </p:nvSpPr>
        <p:spPr>
          <a:xfrm>
            <a:off x="5724939" y="1736035"/>
            <a:ext cx="5738191" cy="365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dirty="0"/>
              <a:t>Research: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dirty="0"/>
              <a:t>Find out about your competitors. Are there others with similar products/services/ideas?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dirty="0"/>
              <a:t>What research should you do before testing your product/service/idea?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dirty="0"/>
              <a:t>What research will you do when your product/service/idea is launched?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dirty="0"/>
              <a:t>Research on research in marketing and public relations to find out what types of data can be gathered.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61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786EB66-C867-4091-BE41-0977C3162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9AC298A-B9B9-4BAB-BCF5-45A44E5BA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26280"/>
            <a:ext cx="9975273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1BF8F48-5FE7-4A46-8BEB-AF2AE44CD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051" y="524740"/>
            <a:ext cx="11247895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BE08F23-109A-4777-AF3D-171B00E85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005840"/>
            <a:ext cx="9031769" cy="29363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Course objectives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FD6DDC8-8628-499D-BD43-630E5AC73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034297"/>
            <a:ext cx="9031769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Examine and study the profession of Public Relations and the modern- day channels of communication in order to execute a PR plan.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17AB195-E690-4959-B435-3BC469C2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BBBA5550-3A7F-41FE-AEC2-85F9CA801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20C75782-E825-4F5C-B9E2-269CD9E69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3F6D5B3A-F638-4015-BF3D-202A166FD4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C8B81319-436D-4F21-ABCC-A5838F989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6C0516BC-CF7B-4D50-8C67-0665D3FD9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C232F28B-582E-441D-A117-D9A1A40EB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5E43823E-66CA-4740-95AE-DB53C2751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06C1A5BC-53FF-465A-8394-81554FCDA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86AAA0B5-FFC7-499B-9C1B-8DFFB4F29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A1B55CB2-2108-462D-B109-4D76D34A8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9E620EE3-25FA-4C0B-9F5D-470FF51B9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2A5BDF8-AD17-44D3-B1C9-E165158D9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D9672DB-F953-4898-9C52-03A164FAD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70" name="Rectangle 2">
              <a:extLst>
                <a:ext uri="{FF2B5EF4-FFF2-40B4-BE49-F238E27FC236}">
                  <a16:creationId xmlns:a16="http://schemas.microsoft.com/office/drawing/2014/main" id="{BF03BEBE-5AB3-4234-9975-887E86FED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59">
              <a:extLst>
                <a:ext uri="{FF2B5EF4-FFF2-40B4-BE49-F238E27FC236}">
                  <a16:creationId xmlns:a16="http://schemas.microsoft.com/office/drawing/2014/main" id="{77545F09-233F-4039-B88E-8B7EE733B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2">
              <a:extLst>
                <a:ext uri="{FF2B5EF4-FFF2-40B4-BE49-F238E27FC236}">
                  <a16:creationId xmlns:a16="http://schemas.microsoft.com/office/drawing/2014/main" id="{B89D6423-0884-41BE-BAB8-0F8A9851D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2316554F-5550-4E94-BF70-9B1092E2A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B3B986A6-E7CE-46D5-B7C2-E469056C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13E22E1-E1BD-471B-9959-02D382CDB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81396781-D57E-417F-9D99-C69663C28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2">
              <a:extLst>
                <a:ext uri="{FF2B5EF4-FFF2-40B4-BE49-F238E27FC236}">
                  <a16:creationId xmlns:a16="http://schemas.microsoft.com/office/drawing/2014/main" id="{B3DCA897-9502-460C-B0A6-67548D09B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009AF730-DCD4-4428-A9E9-D26FAD142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72AF0F75-11D1-432A-969B-1F454307F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2">
              <a:extLst>
                <a:ext uri="{FF2B5EF4-FFF2-40B4-BE49-F238E27FC236}">
                  <a16:creationId xmlns:a16="http://schemas.microsoft.com/office/drawing/2014/main" id="{23397648-9CC0-48EE-86FE-B819830EA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59">
              <a:extLst>
                <a:ext uri="{FF2B5EF4-FFF2-40B4-BE49-F238E27FC236}">
                  <a16:creationId xmlns:a16="http://schemas.microsoft.com/office/drawing/2014/main" id="{5C7C485C-93D0-46DC-AD54-B0AFDAEA7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2">
              <a:extLst>
                <a:ext uri="{FF2B5EF4-FFF2-40B4-BE49-F238E27FC236}">
                  <a16:creationId xmlns:a16="http://schemas.microsoft.com/office/drawing/2014/main" id="{BB2C71AA-96A2-4945-BE1C-17FEF965F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4">
              <a:extLst>
                <a:ext uri="{FF2B5EF4-FFF2-40B4-BE49-F238E27FC236}">
                  <a16:creationId xmlns:a16="http://schemas.microsoft.com/office/drawing/2014/main" id="{1914A3E6-8F60-4CB5-8142-47B57D38C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6">
              <a:extLst>
                <a:ext uri="{FF2B5EF4-FFF2-40B4-BE49-F238E27FC236}">
                  <a16:creationId xmlns:a16="http://schemas.microsoft.com/office/drawing/2014/main" id="{8E36D6EE-E260-44F2-8D0C-B86573A68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A1EDD0E7-0ACC-4782-BB65-179218A53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61301D83-35ED-45D9-808A-4BDADF2B2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2">
              <a:extLst>
                <a:ext uri="{FF2B5EF4-FFF2-40B4-BE49-F238E27FC236}">
                  <a16:creationId xmlns:a16="http://schemas.microsoft.com/office/drawing/2014/main" id="{8ED1BB52-7859-46C1-997C-F679C9236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7A5D5BB8-21AD-44D8-8793-CB4924B93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6B17B7F3-3D9C-4459-AF7F-6BCF13664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2">
              <a:extLst>
                <a:ext uri="{FF2B5EF4-FFF2-40B4-BE49-F238E27FC236}">
                  <a16:creationId xmlns:a16="http://schemas.microsoft.com/office/drawing/2014/main" id="{03AF9AAC-5EF8-43F6-A71F-CAACB54FF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59">
              <a:extLst>
                <a:ext uri="{FF2B5EF4-FFF2-40B4-BE49-F238E27FC236}">
                  <a16:creationId xmlns:a16="http://schemas.microsoft.com/office/drawing/2014/main" id="{F0D2C464-1C0A-4D91-9AAA-C053C895F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2">
              <a:extLst>
                <a:ext uri="{FF2B5EF4-FFF2-40B4-BE49-F238E27FC236}">
                  <a16:creationId xmlns:a16="http://schemas.microsoft.com/office/drawing/2014/main" id="{4BEDADBB-1E6E-48F0-BBF3-EB9B978FB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768E058-61D9-41D6-AC45-94D984A89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99718B8A-0078-45EC-9F2C-1B6E96E1B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4876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3B60799-3A1F-EF44-DCD5-2EDE0E649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Mid term test</a:t>
            </a:r>
            <a:br>
              <a:rPr lang="en-US" sz="5400" dirty="0"/>
            </a:br>
            <a:r>
              <a:rPr lang="en-US" sz="3600" dirty="0"/>
              <a:t>45 minutes</a:t>
            </a:r>
            <a:endParaRPr lang="en-US" sz="5400" dirty="0"/>
          </a:p>
        </p:txBody>
      </p:sp>
      <p:pic>
        <p:nvPicPr>
          <p:cNvPr id="4" name="Picture 3" descr="Pipette putting a sample on the tray">
            <a:extLst>
              <a:ext uri="{FF2B5EF4-FFF2-40B4-BE49-F238E27FC236}">
                <a16:creationId xmlns:a16="http://schemas.microsoft.com/office/drawing/2014/main" id="{B563EF5E-FABF-EC86-EDAB-53B191BC7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99" r="22470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0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5FF6E6A-9580-400E-9627-C8C056BE3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698171"/>
            <a:ext cx="3962061" cy="4516360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dirty="0"/>
              <a:t>Homework:</a:t>
            </a:r>
            <a:br>
              <a:rPr lang="en-US" sz="3600" dirty="0"/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Case studies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25CDF7-2D01-4577-B7BF-95B3064B36FD}"/>
              </a:ext>
            </a:extLst>
          </p:cNvPr>
          <p:cNvSpPr txBox="1"/>
          <p:nvPr/>
        </p:nvSpPr>
        <p:spPr>
          <a:xfrm>
            <a:off x="5070020" y="1698170"/>
            <a:ext cx="6478513" cy="4516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5CC58E5-7B5B-4836-B309-081F0B133038}"/>
              </a:ext>
            </a:extLst>
          </p:cNvPr>
          <p:cNvSpPr txBox="1"/>
          <p:nvPr/>
        </p:nvSpPr>
        <p:spPr>
          <a:xfrm>
            <a:off x="3869635" y="1364974"/>
            <a:ext cx="70634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https://www.prnewswire.com/resources/case-studies/National-Safety-Council-MultiVu-Increase-Awareness-on-Critical-Issue-of-Distracted-Driving/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https://www.prnewswire.com/resources/case-studies/Intermedia-Boosts-Campaign-Visibility-with-Award-Winning-Video-A-MultiVu-Creative-Services-Case-Study/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Read these two case studies and prepare a report on the </a:t>
            </a:r>
            <a:r>
              <a:rPr lang="en-US"/>
              <a:t>campaign and </a:t>
            </a:r>
            <a:r>
              <a:rPr lang="en-US" dirty="0"/>
              <a:t>its progress.</a:t>
            </a:r>
          </a:p>
          <a:p>
            <a:r>
              <a:rPr lang="en-US" dirty="0"/>
              <a:t>See if you can find other examples in your daily life and report on the same elements (Overview, challenge, approach, action, results,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972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46D473-7663-7119-5A96-43CA16708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Research for homework:</a:t>
            </a:r>
            <a:b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 campaign elements</a:t>
            </a:r>
            <a:b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Crisis management plan</a:t>
            </a:r>
            <a:b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9865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212</Words>
  <Application>Microsoft Office PowerPoint</Application>
  <PresentationFormat>Widescreen</PresentationFormat>
  <Paragraphs>25</Paragraphs>
  <Slides>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Public Relations</vt:lpstr>
      <vt:lpstr>Homework discussion</vt:lpstr>
      <vt:lpstr>Course objectives</vt:lpstr>
      <vt:lpstr>Mid term test 45 minutes</vt:lpstr>
      <vt:lpstr> Homework: Case studies</vt:lpstr>
      <vt:lpstr>    Research for homework:  PR campaign elements Crisis management plan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Relations</dc:title>
  <dc:creator>Elizabeth Sherman</dc:creator>
  <cp:lastModifiedBy>Elizabeth Sherman</cp:lastModifiedBy>
  <cp:revision>23</cp:revision>
  <dcterms:created xsi:type="dcterms:W3CDTF">2022-09-26T08:25:04Z</dcterms:created>
  <dcterms:modified xsi:type="dcterms:W3CDTF">2023-10-29T18:11:14Z</dcterms:modified>
</cp:coreProperties>
</file>