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61" r:id="rId5"/>
    <p:sldId id="263" r:id="rId6"/>
    <p:sldId id="276" r:id="rId7"/>
    <p:sldId id="282" r:id="rId8"/>
    <p:sldId id="277" r:id="rId9"/>
    <p:sldId id="281" r:id="rId10"/>
    <p:sldId id="28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AE504-1351-482B-B40A-1817693B887B}" type="doc">
      <dgm:prSet loTypeId="urn:microsoft.com/office/officeart/2005/8/layout/hierarchy3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2F0EE01-5BF8-42F9-8FA3-664CE8862653}">
      <dgm:prSet/>
      <dgm:spPr/>
      <dgm:t>
        <a:bodyPr/>
        <a:lstStyle/>
        <a:p>
          <a:r>
            <a:rPr lang="en-US" dirty="0"/>
            <a:t>1. Contact classmates and create a group of 5</a:t>
          </a:r>
        </a:p>
      </dgm:t>
    </dgm:pt>
    <dgm:pt modelId="{FB7648D0-100C-4AEA-89C2-219E7945AA49}" type="parTrans" cxnId="{3FEC004A-DAA1-4387-BBFB-3EF596803033}">
      <dgm:prSet/>
      <dgm:spPr/>
      <dgm:t>
        <a:bodyPr/>
        <a:lstStyle/>
        <a:p>
          <a:endParaRPr lang="en-US"/>
        </a:p>
      </dgm:t>
    </dgm:pt>
    <dgm:pt modelId="{D5B5B587-258E-4D7A-986E-5B031C685C6C}" type="sibTrans" cxnId="{3FEC004A-DAA1-4387-BBFB-3EF596803033}">
      <dgm:prSet/>
      <dgm:spPr/>
      <dgm:t>
        <a:bodyPr/>
        <a:lstStyle/>
        <a:p>
          <a:endParaRPr lang="en-US"/>
        </a:p>
      </dgm:t>
    </dgm:pt>
    <dgm:pt modelId="{092447FA-2D03-4146-A70C-1204C1C4C9C7}">
      <dgm:prSet/>
      <dgm:spPr/>
      <dgm:t>
        <a:bodyPr/>
        <a:lstStyle/>
        <a:p>
          <a:r>
            <a:rPr lang="en-US" dirty="0"/>
            <a:t>2. Decide if you will represent a product (invented), service, charity, organization, politician, or company. What will your objective be?</a:t>
          </a:r>
        </a:p>
      </dgm:t>
    </dgm:pt>
    <dgm:pt modelId="{304DA58B-D7C1-49EA-B407-3CA166041E06}" type="parTrans" cxnId="{0AE37AE7-EF90-4145-9338-634F10AB1555}">
      <dgm:prSet/>
      <dgm:spPr/>
      <dgm:t>
        <a:bodyPr/>
        <a:lstStyle/>
        <a:p>
          <a:endParaRPr lang="en-US"/>
        </a:p>
      </dgm:t>
    </dgm:pt>
    <dgm:pt modelId="{417274F7-92F0-455D-A128-48272E3E32AD}" type="sibTrans" cxnId="{0AE37AE7-EF90-4145-9338-634F10AB1555}">
      <dgm:prSet/>
      <dgm:spPr/>
      <dgm:t>
        <a:bodyPr/>
        <a:lstStyle/>
        <a:p>
          <a:endParaRPr lang="en-US"/>
        </a:p>
      </dgm:t>
    </dgm:pt>
    <dgm:pt modelId="{F55BB5BC-29BC-4A88-BBB1-35562CEB5281}" type="pres">
      <dgm:prSet presAssocID="{FE4AE504-1351-482B-B40A-1817693B887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833D13-8A0F-4BEC-A156-0B71401D9498}" type="pres">
      <dgm:prSet presAssocID="{02F0EE01-5BF8-42F9-8FA3-664CE8862653}" presName="root" presStyleCnt="0"/>
      <dgm:spPr/>
    </dgm:pt>
    <dgm:pt modelId="{8FFCB02F-9FEF-4086-B25F-6B49F3D431E6}" type="pres">
      <dgm:prSet presAssocID="{02F0EE01-5BF8-42F9-8FA3-664CE8862653}" presName="rootComposite" presStyleCnt="0"/>
      <dgm:spPr/>
    </dgm:pt>
    <dgm:pt modelId="{539163D7-5791-4939-B539-DDDE304E224F}" type="pres">
      <dgm:prSet presAssocID="{02F0EE01-5BF8-42F9-8FA3-664CE8862653}" presName="rootText" presStyleLbl="node1" presStyleIdx="0" presStyleCnt="2"/>
      <dgm:spPr/>
    </dgm:pt>
    <dgm:pt modelId="{0606D153-53DC-4E10-B120-63602E0D9B03}" type="pres">
      <dgm:prSet presAssocID="{02F0EE01-5BF8-42F9-8FA3-664CE8862653}" presName="rootConnector" presStyleLbl="node1" presStyleIdx="0" presStyleCnt="2"/>
      <dgm:spPr/>
    </dgm:pt>
    <dgm:pt modelId="{CD4668D3-C9AC-4E3C-B1EA-FD00D1BA89F9}" type="pres">
      <dgm:prSet presAssocID="{02F0EE01-5BF8-42F9-8FA3-664CE8862653}" presName="childShape" presStyleCnt="0"/>
      <dgm:spPr/>
    </dgm:pt>
    <dgm:pt modelId="{8881ADD6-B549-4073-8C4D-49662CD5808C}" type="pres">
      <dgm:prSet presAssocID="{092447FA-2D03-4146-A70C-1204C1C4C9C7}" presName="root" presStyleCnt="0"/>
      <dgm:spPr/>
    </dgm:pt>
    <dgm:pt modelId="{AD325C1F-94BF-48A2-A940-ADCA1D4F6A64}" type="pres">
      <dgm:prSet presAssocID="{092447FA-2D03-4146-A70C-1204C1C4C9C7}" presName="rootComposite" presStyleCnt="0"/>
      <dgm:spPr/>
    </dgm:pt>
    <dgm:pt modelId="{54C03D3D-F3F8-4C20-B81D-9B5C7D83165E}" type="pres">
      <dgm:prSet presAssocID="{092447FA-2D03-4146-A70C-1204C1C4C9C7}" presName="rootText" presStyleLbl="node1" presStyleIdx="1" presStyleCnt="2"/>
      <dgm:spPr/>
    </dgm:pt>
    <dgm:pt modelId="{09E5BB3E-C92C-40DC-9D45-012A41A79A26}" type="pres">
      <dgm:prSet presAssocID="{092447FA-2D03-4146-A70C-1204C1C4C9C7}" presName="rootConnector" presStyleLbl="node1" presStyleIdx="1" presStyleCnt="2"/>
      <dgm:spPr/>
    </dgm:pt>
    <dgm:pt modelId="{BF3A6504-0750-4851-9FAE-17FAD8F587BB}" type="pres">
      <dgm:prSet presAssocID="{092447FA-2D03-4146-A70C-1204C1C4C9C7}" presName="childShape" presStyleCnt="0"/>
      <dgm:spPr/>
    </dgm:pt>
  </dgm:ptLst>
  <dgm:cxnLst>
    <dgm:cxn modelId="{3AD5C008-8E2E-4B37-B798-443BF7BC1A2E}" type="presOf" srcId="{092447FA-2D03-4146-A70C-1204C1C4C9C7}" destId="{54C03D3D-F3F8-4C20-B81D-9B5C7D83165E}" srcOrd="0" destOrd="0" presId="urn:microsoft.com/office/officeart/2005/8/layout/hierarchy3"/>
    <dgm:cxn modelId="{DBACB03E-C6BC-4D51-A26F-40FD1E059926}" type="presOf" srcId="{02F0EE01-5BF8-42F9-8FA3-664CE8862653}" destId="{539163D7-5791-4939-B539-DDDE304E224F}" srcOrd="0" destOrd="0" presId="urn:microsoft.com/office/officeart/2005/8/layout/hierarchy3"/>
    <dgm:cxn modelId="{3FEC004A-DAA1-4387-BBFB-3EF596803033}" srcId="{FE4AE504-1351-482B-B40A-1817693B887B}" destId="{02F0EE01-5BF8-42F9-8FA3-664CE8862653}" srcOrd="0" destOrd="0" parTransId="{FB7648D0-100C-4AEA-89C2-219E7945AA49}" sibTransId="{D5B5B587-258E-4D7A-986E-5B031C685C6C}"/>
    <dgm:cxn modelId="{10A9A6B9-A557-49DA-BDA6-BF89440C43A3}" type="presOf" srcId="{092447FA-2D03-4146-A70C-1204C1C4C9C7}" destId="{09E5BB3E-C92C-40DC-9D45-012A41A79A26}" srcOrd="1" destOrd="0" presId="urn:microsoft.com/office/officeart/2005/8/layout/hierarchy3"/>
    <dgm:cxn modelId="{02A516CD-D6AA-4F69-8F9D-A50394444B0E}" type="presOf" srcId="{02F0EE01-5BF8-42F9-8FA3-664CE8862653}" destId="{0606D153-53DC-4E10-B120-63602E0D9B03}" srcOrd="1" destOrd="0" presId="urn:microsoft.com/office/officeart/2005/8/layout/hierarchy3"/>
    <dgm:cxn modelId="{0AE37AE7-EF90-4145-9338-634F10AB1555}" srcId="{FE4AE504-1351-482B-B40A-1817693B887B}" destId="{092447FA-2D03-4146-A70C-1204C1C4C9C7}" srcOrd="1" destOrd="0" parTransId="{304DA58B-D7C1-49EA-B407-3CA166041E06}" sibTransId="{417274F7-92F0-455D-A128-48272E3E32AD}"/>
    <dgm:cxn modelId="{DE2277F0-3935-4DBE-927F-AA3E1253E845}" type="presOf" srcId="{FE4AE504-1351-482B-B40A-1817693B887B}" destId="{F55BB5BC-29BC-4A88-BBB1-35562CEB5281}" srcOrd="0" destOrd="0" presId="urn:microsoft.com/office/officeart/2005/8/layout/hierarchy3"/>
    <dgm:cxn modelId="{C906EAAF-3EAC-4736-91AD-C1330D3D7718}" type="presParOf" srcId="{F55BB5BC-29BC-4A88-BBB1-35562CEB5281}" destId="{AD833D13-8A0F-4BEC-A156-0B71401D9498}" srcOrd="0" destOrd="0" presId="urn:microsoft.com/office/officeart/2005/8/layout/hierarchy3"/>
    <dgm:cxn modelId="{DEC90BB7-2F17-4C36-BC89-5CDEC528E7DE}" type="presParOf" srcId="{AD833D13-8A0F-4BEC-A156-0B71401D9498}" destId="{8FFCB02F-9FEF-4086-B25F-6B49F3D431E6}" srcOrd="0" destOrd="0" presId="urn:microsoft.com/office/officeart/2005/8/layout/hierarchy3"/>
    <dgm:cxn modelId="{4C3A093E-DFD1-4528-8BAF-EFE5D0F76C7B}" type="presParOf" srcId="{8FFCB02F-9FEF-4086-B25F-6B49F3D431E6}" destId="{539163D7-5791-4939-B539-DDDE304E224F}" srcOrd="0" destOrd="0" presId="urn:microsoft.com/office/officeart/2005/8/layout/hierarchy3"/>
    <dgm:cxn modelId="{6455384D-D7D2-4453-AC7E-908DDA9DE3C4}" type="presParOf" srcId="{8FFCB02F-9FEF-4086-B25F-6B49F3D431E6}" destId="{0606D153-53DC-4E10-B120-63602E0D9B03}" srcOrd="1" destOrd="0" presId="urn:microsoft.com/office/officeart/2005/8/layout/hierarchy3"/>
    <dgm:cxn modelId="{D8691C87-5DB6-45DF-9A03-8133ADC80327}" type="presParOf" srcId="{AD833D13-8A0F-4BEC-A156-0B71401D9498}" destId="{CD4668D3-C9AC-4E3C-B1EA-FD00D1BA89F9}" srcOrd="1" destOrd="0" presId="urn:microsoft.com/office/officeart/2005/8/layout/hierarchy3"/>
    <dgm:cxn modelId="{FC876AEA-AC73-4348-82A4-979D03E7295D}" type="presParOf" srcId="{F55BB5BC-29BC-4A88-BBB1-35562CEB5281}" destId="{8881ADD6-B549-4073-8C4D-49662CD5808C}" srcOrd="1" destOrd="0" presId="urn:microsoft.com/office/officeart/2005/8/layout/hierarchy3"/>
    <dgm:cxn modelId="{27C38448-0706-431F-B5F6-DDC5AB272E42}" type="presParOf" srcId="{8881ADD6-B549-4073-8C4D-49662CD5808C}" destId="{AD325C1F-94BF-48A2-A940-ADCA1D4F6A64}" srcOrd="0" destOrd="0" presId="urn:microsoft.com/office/officeart/2005/8/layout/hierarchy3"/>
    <dgm:cxn modelId="{FB92EE74-5059-4208-B0B0-A478113F72FF}" type="presParOf" srcId="{AD325C1F-94BF-48A2-A940-ADCA1D4F6A64}" destId="{54C03D3D-F3F8-4C20-B81D-9B5C7D83165E}" srcOrd="0" destOrd="0" presId="urn:microsoft.com/office/officeart/2005/8/layout/hierarchy3"/>
    <dgm:cxn modelId="{54D4DE87-1D0C-4463-B5DA-1AD4791B4007}" type="presParOf" srcId="{AD325C1F-94BF-48A2-A940-ADCA1D4F6A64}" destId="{09E5BB3E-C92C-40DC-9D45-012A41A79A26}" srcOrd="1" destOrd="0" presId="urn:microsoft.com/office/officeart/2005/8/layout/hierarchy3"/>
    <dgm:cxn modelId="{644C69C2-3D39-4578-8F38-0B97BE6D4CB8}" type="presParOf" srcId="{8881ADD6-B549-4073-8C4D-49662CD5808C}" destId="{BF3A6504-0750-4851-9FAE-17FAD8F587B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63D7-5791-4939-B539-DDDE304E224F}">
      <dsp:nvSpPr>
        <dsp:cNvPr id="0" name=""/>
        <dsp:cNvSpPr/>
      </dsp:nvSpPr>
      <dsp:spPr>
        <a:xfrm>
          <a:off x="1283" y="1007554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 Contact classmates and create a group of 5</a:t>
          </a:r>
        </a:p>
      </dsp:txBody>
      <dsp:txXfrm>
        <a:off x="69709" y="1075980"/>
        <a:ext cx="4535606" cy="2199377"/>
      </dsp:txXfrm>
    </dsp:sp>
    <dsp:sp modelId="{54C03D3D-F3F8-4C20-B81D-9B5C7D83165E}">
      <dsp:nvSpPr>
        <dsp:cNvPr id="0" name=""/>
        <dsp:cNvSpPr/>
      </dsp:nvSpPr>
      <dsp:spPr>
        <a:xfrm>
          <a:off x="5841857" y="1007554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 Decide if you will represent a product (invented), service, charity, organization, politician, or company. What will your objective be?</a:t>
          </a:r>
        </a:p>
      </dsp:txBody>
      <dsp:txXfrm>
        <a:off x="5910283" y="1075980"/>
        <a:ext cx="4535606" cy="219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B9D8F-9F95-4A75-A66C-F6695F789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F6E2B4-B8BC-4CFF-B897-7E55B35F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4B6402-3230-4FAF-8C70-B23C97FA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A09826-3A36-4BEB-98F4-7DA99970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1FA681-5BA3-4B4C-8DA6-BB7C31D6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14572-34BE-48E6-B1D8-D12E9504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ED436E-7D1F-4783-B133-8819451B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A0191-386D-4D6F-897B-8D6A3A65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9794AA-7FAC-4F91-946E-4CE20588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11D895-F954-48B3-8B3B-1800F27F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0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162F44-4C51-4016-89FA-E089FB317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5FBDBB-6BCE-4915-9F82-3CDD62DBF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36C34A-950B-4C6B-AB23-74DAF969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BF9C4F-BD48-4729-8DBA-4CB2EDF9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40651-E3C2-413A-8954-A60EA2F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E74D-0BC3-42A9-9210-934B398D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A25250-95F8-4BCC-8A81-2A8708159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6B0CBC-578B-424D-A735-212477B8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636D7E-5969-4C4D-9348-47687837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389958-BE5D-46D2-B342-2795996B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C4C80-623B-499B-948E-173C6325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5DBC8F-C088-4A11-B2CB-76EFBA90A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79C35-2A92-4C8B-A01C-F7120062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06B1F0-3A0C-4C05-A0CB-DB7E9D9A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483FEC-CFFD-4B95-A829-9C37AC03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28216-5D90-44B4-B0B3-72B3C6FD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BFB26B-80D3-472C-B309-A4205FE72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2EE6A6-19AC-41A5-BC8B-48544D00B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8AF3C5-E6F1-4494-9633-D178E1EC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8B990A-6DB6-4D47-AF32-B9A1D09F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6C0D7-835A-4B45-A911-0DEE5454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97BED-2E87-4439-8DC6-28E2ED6A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5DAAE-8483-4F60-8DC9-0A0DC4076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3AFF50-087B-4D52-AD2F-0DD9F5BCB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7AC620-97F3-4317-BC98-48E1B45F8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63B910-DEB9-4D5C-B3B1-A4B8773D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340CC7-40B1-4ACC-9569-44C0043A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9C0102-116E-4F43-A0AE-B5F1CA62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205082-9994-43F8-9E91-553D43A1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07536-B0ED-45B8-ADDC-6498420F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E193E2-8F74-4B2B-880C-DCEA9A085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590A8-20FA-4126-9E08-B83B5F6E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9E0517-E0BB-41F1-93BF-A80DB63D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C41582-4655-42FC-81CF-9DDE08A1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9E977B-A443-41FB-B4F8-B21A9FCB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49C8C8-C5C0-4F08-8C37-6A8F4838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A7A5D-8B3E-41C7-9233-854ACB24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ECD2B-9CDB-49BF-85B2-05208609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88C66C-29CD-4A78-B943-82336474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8D067A-6BD2-4EEC-882A-FD6F9973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283FE6-FA77-4446-9B44-F3B30507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2BEFE1-B6BE-4A02-B8C1-DB177BCE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C0B2EB-620E-4D82-A0B9-0493509C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CDC848-EC73-40CB-A3C9-12BA700E7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3EC0E3-986B-411D-9C8F-8A9D6D70A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563855-30CF-4AEA-A09F-299785BE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B7036-0510-448F-AE94-6C1F8F78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686DAE-C876-451A-B9CF-B2F11C2A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CF118D-C582-4F6D-A228-F7D2C533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98DDE9-46AE-40CA-9390-AD17F7BDD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C2FC81-D263-49FF-A5E5-8F79F380B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76ED-94E9-48A4-84FC-5867DCF68352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23CFB0-41AE-4EA6-8D2B-1A450C04D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E92A29-6292-4ACB-A92E-4A8DB2AD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6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5147776-02D2-6A6E-FE0E-FA42B9A64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39E68-03E7-4CF5-B472-D566E6C5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Public Relations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90DADE-F8CF-498F-9D36-ABA18B8A7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Semester 1 Lesson 4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a.a.</a:t>
            </a:r>
            <a:r>
              <a:rPr lang="en-US" sz="2200" dirty="0">
                <a:solidFill>
                  <a:srgbClr val="FFFFFF"/>
                </a:solidFill>
              </a:rPr>
              <a:t> 2023-2024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Lettorato</a:t>
            </a:r>
            <a:r>
              <a:rPr lang="en-US" sz="2200" dirty="0">
                <a:solidFill>
                  <a:srgbClr val="FFFFFF"/>
                </a:solidFill>
              </a:rPr>
              <a:t> III°</a:t>
            </a:r>
          </a:p>
        </p:txBody>
      </p:sp>
    </p:spTree>
    <p:extLst>
      <p:ext uri="{BB962C8B-B14F-4D97-AF65-F5344CB8AC3E}">
        <p14:creationId xmlns:p14="http://schemas.microsoft.com/office/powerpoint/2010/main" val="20295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4CA07-34E3-4918-A9DF-70082438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tips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398B84-5839-42B4-909A-37AA604A2F76}"/>
              </a:ext>
            </a:extLst>
          </p:cNvPr>
          <p:cNvSpPr txBox="1"/>
          <p:nvPr/>
        </p:nvSpPr>
        <p:spPr>
          <a:xfrm>
            <a:off x="838200" y="1690688"/>
            <a:ext cx="98828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Goal</a:t>
            </a:r>
          </a:p>
          <a:p>
            <a:pPr marL="342900" indent="-342900">
              <a:buAutoNum type="arabicPeriod"/>
            </a:pPr>
            <a:r>
              <a:rPr lang="en-US" dirty="0"/>
              <a:t>Put your reader into it</a:t>
            </a:r>
          </a:p>
          <a:p>
            <a:pPr marL="342900" indent="-342900">
              <a:buAutoNum type="arabicPeriod"/>
            </a:pPr>
            <a:r>
              <a:rPr lang="en-US" dirty="0"/>
              <a:t>Seek out the data and examples</a:t>
            </a:r>
          </a:p>
          <a:p>
            <a:pPr marL="342900" indent="-342900">
              <a:buAutoNum type="arabicPeriod"/>
            </a:pPr>
            <a:r>
              <a:rPr lang="en-US" dirty="0"/>
              <a:t>Organize</a:t>
            </a:r>
          </a:p>
          <a:p>
            <a:pPr marL="342900" indent="-342900">
              <a:buAutoNum type="arabicPeriod"/>
            </a:pPr>
            <a:r>
              <a:rPr lang="en-US" dirty="0"/>
              <a:t>Write to one person</a:t>
            </a:r>
          </a:p>
          <a:p>
            <a:pPr marL="342900" indent="-342900">
              <a:buAutoNum type="arabicPeriod"/>
            </a:pPr>
            <a:r>
              <a:rPr lang="en-US" dirty="0"/>
              <a:t>Produce the ugly first draft</a:t>
            </a:r>
          </a:p>
          <a:p>
            <a:pPr marL="342900" indent="-342900">
              <a:buAutoNum type="arabicPeriod"/>
            </a:pPr>
            <a:r>
              <a:rPr lang="en-US" dirty="0"/>
              <a:t>Walk away</a:t>
            </a:r>
          </a:p>
          <a:p>
            <a:pPr marL="342900" indent="-342900">
              <a:buAutoNum type="arabicPeriod"/>
            </a:pPr>
            <a:r>
              <a:rPr lang="en-US" dirty="0"/>
              <a:t>Rewrite</a:t>
            </a:r>
          </a:p>
          <a:p>
            <a:pPr marL="342900" indent="-342900">
              <a:buAutoNum type="arabicPeriod"/>
            </a:pPr>
            <a:r>
              <a:rPr lang="en-US" dirty="0"/>
              <a:t>Headline or title</a:t>
            </a:r>
          </a:p>
          <a:p>
            <a:pPr marL="342900" indent="-342900">
              <a:buAutoNum type="arabicPeriod"/>
            </a:pPr>
            <a:r>
              <a:rPr lang="en-US" dirty="0"/>
              <a:t>Have someone edit</a:t>
            </a:r>
          </a:p>
          <a:p>
            <a:pPr marL="342900" indent="-342900">
              <a:buAutoNum type="arabicPeriod"/>
            </a:pPr>
            <a:r>
              <a:rPr lang="en-US" dirty="0"/>
              <a:t>One final look</a:t>
            </a:r>
          </a:p>
          <a:p>
            <a:pPr marL="342900" indent="-342900">
              <a:buAutoNum type="arabicPeriod"/>
            </a:pPr>
            <a:r>
              <a:rPr lang="en-US" dirty="0"/>
              <a:t>Publish (what now?)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27299D9-187C-41F5-A4A3-AAAB6F28C585}"/>
              </a:ext>
            </a:extLst>
          </p:cNvPr>
          <p:cNvCxnSpPr/>
          <p:nvPr/>
        </p:nvCxnSpPr>
        <p:spPr>
          <a:xfrm>
            <a:off x="1179443" y="5473148"/>
            <a:ext cx="3458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1DA33A-6D18-45C0-AC6E-6F79F9FDDFB7}"/>
              </a:ext>
            </a:extLst>
          </p:cNvPr>
          <p:cNvSpPr txBox="1"/>
          <p:nvPr/>
        </p:nvSpPr>
        <p:spPr>
          <a:xfrm>
            <a:off x="1537252" y="6016487"/>
            <a:ext cx="38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Everybody Writes by Ann Handley (2014)</a:t>
            </a:r>
          </a:p>
        </p:txBody>
      </p:sp>
    </p:spTree>
    <p:extLst>
      <p:ext uri="{BB962C8B-B14F-4D97-AF65-F5344CB8AC3E}">
        <p14:creationId xmlns:p14="http://schemas.microsoft.com/office/powerpoint/2010/main" val="284158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FF6E6A-9580-400E-9627-C8C056BE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25CDF7-2D01-4577-B7BF-95B3064B36FD}"/>
              </a:ext>
            </a:extLst>
          </p:cNvPr>
          <p:cNvSpPr txBox="1"/>
          <p:nvPr/>
        </p:nvSpPr>
        <p:spPr>
          <a:xfrm>
            <a:off x="5070020" y="1698170"/>
            <a:ext cx="6478513" cy="451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Each member of the group produces a piece of writing for the product/service/organization/ etc. Some examples: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Twitter post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LinkedIn post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Blogpost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Facebook post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 home page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An about us page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Hashtags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Annual report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Infographic copy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IG</a:t>
            </a:r>
            <a:r>
              <a:rPr lang="en-US" sz="1700"/>
              <a:t>/YouTube Video copy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Tik Tok video idea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7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EE18F4-B35E-4517-8629-6D4377DB9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Homework for today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4870F67-B569-30FE-5A60-F83D8402B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7802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64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9ABCAC-432F-42FE-BC74-D323C255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Homework discussion</a:t>
            </a:r>
          </a:p>
        </p:txBody>
      </p:sp>
      <p:pic>
        <p:nvPicPr>
          <p:cNvPr id="12" name="Picture 11" descr="Hand holding a pen shading number on a sheet">
            <a:extLst>
              <a:ext uri="{FF2B5EF4-FFF2-40B4-BE49-F238E27FC236}">
                <a16:creationId xmlns:a16="http://schemas.microsoft.com/office/drawing/2014/main" id="{111CBF88-F2D4-BD7A-2702-E3B0BDDF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0" r="2762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E08F23-109A-4777-AF3D-171B00E8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05840"/>
            <a:ext cx="9031769" cy="2936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objectives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D6DDC8-8628-499D-BD43-630E5AC73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34297"/>
            <a:ext cx="903176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Examine and study the profession of Public Relations and the modern- day channels of communication in order to execute a PR plan.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70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87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9D64FA-7F11-49F8-9618-1915E9D21B63}"/>
              </a:ext>
            </a:extLst>
          </p:cNvPr>
          <p:cNvSpPr txBox="1"/>
          <p:nvPr/>
        </p:nvSpPr>
        <p:spPr>
          <a:xfrm>
            <a:off x="1524000" y="1005840"/>
            <a:ext cx="9031769" cy="2936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Profession of Public Relations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56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eople at the meeting desk">
            <a:extLst>
              <a:ext uri="{FF2B5EF4-FFF2-40B4-BE49-F238E27FC236}">
                <a16:creationId xmlns:a16="http://schemas.microsoft.com/office/drawing/2014/main" id="{02921862-F523-DF20-D139-4E9C55893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3" r="1504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ABD80B-1F1F-4259-924D-F439D5C5B233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SELF BRANDING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1B05F9-59E6-4784-8946-465339246ED0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Define your objective.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What do you hope to achieve? Who are you? Describe yourself with 3 adjectives? What skills do you bring to the table?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Survey/interview friends and colleagues – are their ideas the same as yours?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Research. Search engines. Social media. LinkedIn.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Combine the data from friends with the research from the web and come up with your self-branding statement  ¾ sentences. Elevator speech.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Test out your statement on others.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Update and refresh.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6702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E1884B-5C74-4620-82ED-F623540C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Elevator Speech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4FC8C-F739-D342-A974-C47A213CB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3" r="2541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D1C984-4BDE-4AA2-97E5-164E6726CD55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Slow down.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Tell a story.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Look at the whole audience.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Fill up the time. If time is up, improvise.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Leave your audience with something to remember you by.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Do not read.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Enunciate each and every word. </a:t>
            </a:r>
          </a:p>
        </p:txBody>
      </p:sp>
    </p:spTree>
    <p:extLst>
      <p:ext uri="{BB962C8B-B14F-4D97-AF65-F5344CB8AC3E}">
        <p14:creationId xmlns:p14="http://schemas.microsoft.com/office/powerpoint/2010/main" val="154370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Desk with productivity items">
            <a:extLst>
              <a:ext uri="{FF2B5EF4-FFF2-40B4-BE49-F238E27FC236}">
                <a16:creationId xmlns:a16="http://schemas.microsoft.com/office/drawing/2014/main" id="{44D2E6C9-FC76-CC34-BB78-7DFA046BC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CC60C0-980F-4D7A-99E3-E785113747D6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Case study Real Estate Agent Jacky </a:t>
            </a:r>
            <a:r>
              <a:rPr lang="en-US" sz="2000" b="1" dirty="0" err="1"/>
              <a:t>Teplitzky</a:t>
            </a:r>
            <a:endParaRPr lang="en-US" sz="2000" b="1" dirty="0"/>
          </a:p>
          <a:p>
            <a:pPr marL="1371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Differentiate oneself (background, skills, unusual cultural upbringing, reputation)</a:t>
            </a:r>
          </a:p>
          <a:p>
            <a:pPr marL="1371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hire a consultant to monitor the market</a:t>
            </a:r>
          </a:p>
          <a:p>
            <a:pPr marL="1371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Expand business in a competitive market</a:t>
            </a:r>
          </a:p>
          <a:p>
            <a:pPr marL="1143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/>
          </a:p>
          <a:p>
            <a:pPr marL="1143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From “The Little Book of Big PR” 100+ quick tips to get your business noted by Jennifer Witter</a:t>
            </a:r>
          </a:p>
          <a:p>
            <a:pPr marL="13716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004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cribbles on a notebook">
            <a:extLst>
              <a:ext uri="{FF2B5EF4-FFF2-40B4-BE49-F238E27FC236}">
                <a16:creationId xmlns:a16="http://schemas.microsoft.com/office/drawing/2014/main" id="{2AE8ECCB-A5F2-78E8-DC2E-E739D9B4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E1C649-B9AE-4496-8512-9CE87406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Targeted audiences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15F311-44D9-4785-A6EF-997238A97572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Age?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Interests?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Hobbies?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Background?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Spending habits?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Culture?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Language?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Internet savvy?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Social media use?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Anything else?</a:t>
            </a:r>
          </a:p>
        </p:txBody>
      </p:sp>
    </p:spTree>
    <p:extLst>
      <p:ext uri="{BB962C8B-B14F-4D97-AF65-F5344CB8AC3E}">
        <p14:creationId xmlns:p14="http://schemas.microsoft.com/office/powerpoint/2010/main" val="3949458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410</Words>
  <Application>Microsoft Office PowerPoint</Application>
  <PresentationFormat>Widescreen</PresentationFormat>
  <Paragraphs>72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Meiryo</vt:lpstr>
      <vt:lpstr>Arial</vt:lpstr>
      <vt:lpstr>Calibri</vt:lpstr>
      <vt:lpstr>Calibri Light</vt:lpstr>
      <vt:lpstr>Tema di Office</vt:lpstr>
      <vt:lpstr>Public Relations</vt:lpstr>
      <vt:lpstr>Homework for today</vt:lpstr>
      <vt:lpstr>Homework discussion</vt:lpstr>
      <vt:lpstr>Course objectives</vt:lpstr>
      <vt:lpstr>Presentazione standard di PowerPoint</vt:lpstr>
      <vt:lpstr>Presentazione standard di PowerPoint</vt:lpstr>
      <vt:lpstr>Elevator Speech</vt:lpstr>
      <vt:lpstr>Presentazione standard di PowerPoint</vt:lpstr>
      <vt:lpstr>Targeted audiences</vt:lpstr>
      <vt:lpstr>Writing tips 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Relations</dc:title>
  <dc:creator>Elizabeth Sherman</dc:creator>
  <cp:lastModifiedBy>Elizabeth Sherman</cp:lastModifiedBy>
  <cp:revision>16</cp:revision>
  <dcterms:created xsi:type="dcterms:W3CDTF">2022-09-26T08:25:04Z</dcterms:created>
  <dcterms:modified xsi:type="dcterms:W3CDTF">2023-10-15T09:03:30Z</dcterms:modified>
</cp:coreProperties>
</file>