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19"/>
  </p:notesMasterIdLst>
  <p:handoutMasterIdLst>
    <p:handoutMasterId r:id="rId20"/>
  </p:handoutMasterIdLst>
  <p:sldIdLst>
    <p:sldId id="257" r:id="rId2"/>
    <p:sldId id="278" r:id="rId3"/>
    <p:sldId id="291" r:id="rId4"/>
    <p:sldId id="295" r:id="rId5"/>
    <p:sldId id="302" r:id="rId6"/>
    <p:sldId id="298" r:id="rId7"/>
    <p:sldId id="293" r:id="rId8"/>
    <p:sldId id="301" r:id="rId9"/>
    <p:sldId id="279" r:id="rId10"/>
    <p:sldId id="280" r:id="rId11"/>
    <p:sldId id="281" r:id="rId12"/>
    <p:sldId id="282" r:id="rId13"/>
    <p:sldId id="288" r:id="rId14"/>
    <p:sldId id="289" r:id="rId15"/>
    <p:sldId id="290" r:id="rId16"/>
    <p:sldId id="287" r:id="rId17"/>
    <p:sldId id="27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86380" autoAdjust="0"/>
  </p:normalViewPr>
  <p:slideViewPr>
    <p:cSldViewPr>
      <p:cViewPr varScale="1">
        <p:scale>
          <a:sx n="82" d="100"/>
          <a:sy n="82" d="100"/>
        </p:scale>
        <p:origin x="1512" y="96"/>
      </p:cViewPr>
      <p:guideLst>
        <p:guide orient="horz" pos="2160"/>
        <p:guide pos="2880"/>
      </p:guideLst>
    </p:cSldViewPr>
  </p:slideViewPr>
  <p:outlineViewPr>
    <p:cViewPr>
      <p:scale>
        <a:sx n="33" d="100"/>
        <a:sy n="33" d="100"/>
      </p:scale>
      <p:origin x="234" y="147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6EA136-4572-4951-B19E-67AA393E3402}"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7C1DDDBE-75A5-48CE-9527-B1194A063D52}">
      <dgm:prSet/>
      <dgm:spPr/>
      <dgm:t>
        <a:bodyPr/>
        <a:lstStyle/>
        <a:p>
          <a:r>
            <a:rPr lang="en-US" dirty="0"/>
            <a:t>1.Women and men should be paid equally for the same job. </a:t>
          </a:r>
        </a:p>
      </dgm:t>
    </dgm:pt>
    <dgm:pt modelId="{7DCC69E7-3DE8-4E7A-BDCD-8019AA47E160}" type="parTrans" cxnId="{C7EB1EED-4255-4F79-A07F-DF9AACCFC778}">
      <dgm:prSet/>
      <dgm:spPr/>
      <dgm:t>
        <a:bodyPr/>
        <a:lstStyle/>
        <a:p>
          <a:endParaRPr lang="en-US"/>
        </a:p>
      </dgm:t>
    </dgm:pt>
    <dgm:pt modelId="{162EBF54-71D4-4CE0-A0DD-ED55B3570E53}" type="sibTrans" cxnId="{C7EB1EED-4255-4F79-A07F-DF9AACCFC778}">
      <dgm:prSet/>
      <dgm:spPr/>
      <dgm:t>
        <a:bodyPr/>
        <a:lstStyle/>
        <a:p>
          <a:endParaRPr lang="en-US"/>
        </a:p>
      </dgm:t>
    </dgm:pt>
    <dgm:pt modelId="{C29DB710-2BA3-45D9-9629-41A728432616}">
      <dgm:prSet/>
      <dgm:spPr/>
      <dgm:t>
        <a:bodyPr/>
        <a:lstStyle/>
        <a:p>
          <a:r>
            <a:rPr lang="it-IT" dirty="0"/>
            <a:t>2. </a:t>
          </a:r>
          <a:r>
            <a:rPr lang="it-IT" dirty="0" err="1"/>
            <a:t>Is</a:t>
          </a:r>
          <a:r>
            <a:rPr lang="it-IT" dirty="0"/>
            <a:t> </a:t>
          </a:r>
          <a:r>
            <a:rPr lang="it-IT" dirty="0" err="1"/>
            <a:t>cancel</a:t>
          </a:r>
          <a:r>
            <a:rPr lang="it-IT" dirty="0"/>
            <a:t> culture a </a:t>
          </a:r>
          <a:r>
            <a:rPr lang="it-IT" dirty="0" err="1"/>
            <a:t>threat</a:t>
          </a:r>
          <a:r>
            <a:rPr lang="it-IT" dirty="0"/>
            <a:t> to free speech?</a:t>
          </a:r>
          <a:endParaRPr lang="en-US" dirty="0"/>
        </a:p>
      </dgm:t>
    </dgm:pt>
    <dgm:pt modelId="{0729008C-CFD1-415C-80A6-753FF09D535D}" type="parTrans" cxnId="{4DB3CAD8-15CB-40C8-9295-988B82427EC4}">
      <dgm:prSet/>
      <dgm:spPr/>
      <dgm:t>
        <a:bodyPr/>
        <a:lstStyle/>
        <a:p>
          <a:endParaRPr lang="en-US"/>
        </a:p>
      </dgm:t>
    </dgm:pt>
    <dgm:pt modelId="{241A70BF-E829-4873-84EB-EFBF7FAD2096}" type="sibTrans" cxnId="{4DB3CAD8-15CB-40C8-9295-988B82427EC4}">
      <dgm:prSet/>
      <dgm:spPr/>
      <dgm:t>
        <a:bodyPr/>
        <a:lstStyle/>
        <a:p>
          <a:endParaRPr lang="en-US"/>
        </a:p>
      </dgm:t>
    </dgm:pt>
    <dgm:pt modelId="{24722ACE-470E-4A3A-9D9A-0F76616130FB}">
      <dgm:prSet/>
      <dgm:spPr/>
      <dgm:t>
        <a:bodyPr/>
        <a:lstStyle/>
        <a:p>
          <a:r>
            <a:rPr lang="it-IT" dirty="0"/>
            <a:t>3.  </a:t>
          </a:r>
          <a:r>
            <a:rPr lang="it-IT" dirty="0" err="1"/>
            <a:t>You</a:t>
          </a:r>
          <a:r>
            <a:rPr lang="it-IT" dirty="0"/>
            <a:t> formulate the </a:t>
          </a:r>
          <a:r>
            <a:rPr lang="it-IT" dirty="0" err="1"/>
            <a:t>topic</a:t>
          </a:r>
          <a:r>
            <a:rPr lang="it-IT" dirty="0"/>
            <a:t>, </a:t>
          </a:r>
          <a:r>
            <a:rPr lang="it-IT" dirty="0" err="1"/>
            <a:t>but</a:t>
          </a:r>
          <a:r>
            <a:rPr lang="it-IT" dirty="0"/>
            <a:t> </a:t>
          </a:r>
          <a:r>
            <a:rPr lang="it-IT" dirty="0" err="1"/>
            <a:t>it</a:t>
          </a:r>
          <a:r>
            <a:rPr lang="it-IT" dirty="0"/>
            <a:t> must be </a:t>
          </a:r>
          <a:r>
            <a:rPr lang="it-IT" dirty="0" err="1"/>
            <a:t>approved</a:t>
          </a:r>
          <a:r>
            <a:rPr lang="it-IT" dirty="0"/>
            <a:t> by me by </a:t>
          </a:r>
          <a:r>
            <a:rPr lang="it-IT" dirty="0" err="1"/>
            <a:t>Friday</a:t>
          </a:r>
          <a:r>
            <a:rPr lang="it-IT" dirty="0"/>
            <a:t>, Nov. </a:t>
          </a:r>
          <a:r>
            <a:rPr lang="it-IT"/>
            <a:t>24°. </a:t>
          </a:r>
          <a:endParaRPr lang="en-US" dirty="0"/>
        </a:p>
      </dgm:t>
    </dgm:pt>
    <dgm:pt modelId="{E2A2C38D-C6D9-4453-8039-0134914DB910}" type="parTrans" cxnId="{6DC8C92A-D84D-497A-83DD-227FD3F4C5E5}">
      <dgm:prSet/>
      <dgm:spPr/>
      <dgm:t>
        <a:bodyPr/>
        <a:lstStyle/>
        <a:p>
          <a:endParaRPr lang="en-US"/>
        </a:p>
      </dgm:t>
    </dgm:pt>
    <dgm:pt modelId="{7038EB53-052A-42A9-A26F-C266BF41DD5F}" type="sibTrans" cxnId="{6DC8C92A-D84D-497A-83DD-227FD3F4C5E5}">
      <dgm:prSet/>
      <dgm:spPr/>
      <dgm:t>
        <a:bodyPr/>
        <a:lstStyle/>
        <a:p>
          <a:endParaRPr lang="en-US"/>
        </a:p>
      </dgm:t>
    </dgm:pt>
    <dgm:pt modelId="{C89372AF-75B3-4694-B743-6E27CF14AF0E}" type="pres">
      <dgm:prSet presAssocID="{C66EA136-4572-4951-B19E-67AA393E3402}" presName="Name0" presStyleCnt="0">
        <dgm:presLayoutVars>
          <dgm:dir/>
          <dgm:animLvl val="lvl"/>
          <dgm:resizeHandles val="exact"/>
        </dgm:presLayoutVars>
      </dgm:prSet>
      <dgm:spPr/>
    </dgm:pt>
    <dgm:pt modelId="{61886607-3A93-4BB1-B3FF-F01AA1BD27BE}" type="pres">
      <dgm:prSet presAssocID="{24722ACE-470E-4A3A-9D9A-0F76616130FB}" presName="boxAndChildren" presStyleCnt="0"/>
      <dgm:spPr/>
    </dgm:pt>
    <dgm:pt modelId="{A9A6945C-ED91-48AA-9473-3F981DD6E6B0}" type="pres">
      <dgm:prSet presAssocID="{24722ACE-470E-4A3A-9D9A-0F76616130FB}" presName="parentTextBox" presStyleLbl="node1" presStyleIdx="0" presStyleCnt="3"/>
      <dgm:spPr/>
    </dgm:pt>
    <dgm:pt modelId="{FCAAA4CC-DAB4-4262-9B10-0121B2832CB0}" type="pres">
      <dgm:prSet presAssocID="{241A70BF-E829-4873-84EB-EFBF7FAD2096}" presName="sp" presStyleCnt="0"/>
      <dgm:spPr/>
    </dgm:pt>
    <dgm:pt modelId="{1537158B-B53B-4CF5-87FC-6C4C9803A5F5}" type="pres">
      <dgm:prSet presAssocID="{C29DB710-2BA3-45D9-9629-41A728432616}" presName="arrowAndChildren" presStyleCnt="0"/>
      <dgm:spPr/>
    </dgm:pt>
    <dgm:pt modelId="{2F2C3F21-235F-4902-B91E-E21B960C3E5C}" type="pres">
      <dgm:prSet presAssocID="{C29DB710-2BA3-45D9-9629-41A728432616}" presName="parentTextArrow" presStyleLbl="node1" presStyleIdx="1" presStyleCnt="3"/>
      <dgm:spPr/>
    </dgm:pt>
    <dgm:pt modelId="{4F55BAC7-87C4-4663-AD21-96FD701C543A}" type="pres">
      <dgm:prSet presAssocID="{162EBF54-71D4-4CE0-A0DD-ED55B3570E53}" presName="sp" presStyleCnt="0"/>
      <dgm:spPr/>
    </dgm:pt>
    <dgm:pt modelId="{EEB5E128-673E-477F-ADEF-3A208BFF06D9}" type="pres">
      <dgm:prSet presAssocID="{7C1DDDBE-75A5-48CE-9527-B1194A063D52}" presName="arrowAndChildren" presStyleCnt="0"/>
      <dgm:spPr/>
    </dgm:pt>
    <dgm:pt modelId="{E96903FE-6AA2-44C1-ACFC-151FB0CB47DB}" type="pres">
      <dgm:prSet presAssocID="{7C1DDDBE-75A5-48CE-9527-B1194A063D52}" presName="parentTextArrow" presStyleLbl="node1" presStyleIdx="2" presStyleCnt="3"/>
      <dgm:spPr/>
    </dgm:pt>
  </dgm:ptLst>
  <dgm:cxnLst>
    <dgm:cxn modelId="{6A61AB0E-9795-45BA-A83E-3508C556070B}" type="presOf" srcId="{C66EA136-4572-4951-B19E-67AA393E3402}" destId="{C89372AF-75B3-4694-B743-6E27CF14AF0E}" srcOrd="0" destOrd="0" presId="urn:microsoft.com/office/officeart/2005/8/layout/process4"/>
    <dgm:cxn modelId="{6DC8C92A-D84D-497A-83DD-227FD3F4C5E5}" srcId="{C66EA136-4572-4951-B19E-67AA393E3402}" destId="{24722ACE-470E-4A3A-9D9A-0F76616130FB}" srcOrd="2" destOrd="0" parTransId="{E2A2C38D-C6D9-4453-8039-0134914DB910}" sibTransId="{7038EB53-052A-42A9-A26F-C266BF41DD5F}"/>
    <dgm:cxn modelId="{E850237A-3EE1-47D1-9E4D-D5AD8506EB7D}" type="presOf" srcId="{24722ACE-470E-4A3A-9D9A-0F76616130FB}" destId="{A9A6945C-ED91-48AA-9473-3F981DD6E6B0}" srcOrd="0" destOrd="0" presId="urn:microsoft.com/office/officeart/2005/8/layout/process4"/>
    <dgm:cxn modelId="{4D14A48C-F74B-4925-852C-E23F6BA52CA8}" type="presOf" srcId="{C29DB710-2BA3-45D9-9629-41A728432616}" destId="{2F2C3F21-235F-4902-B91E-E21B960C3E5C}" srcOrd="0" destOrd="0" presId="urn:microsoft.com/office/officeart/2005/8/layout/process4"/>
    <dgm:cxn modelId="{4DB3CAD8-15CB-40C8-9295-988B82427EC4}" srcId="{C66EA136-4572-4951-B19E-67AA393E3402}" destId="{C29DB710-2BA3-45D9-9629-41A728432616}" srcOrd="1" destOrd="0" parTransId="{0729008C-CFD1-415C-80A6-753FF09D535D}" sibTransId="{241A70BF-E829-4873-84EB-EFBF7FAD2096}"/>
    <dgm:cxn modelId="{14F188E6-AEFC-4177-B096-9BA11C3589AB}" type="presOf" srcId="{7C1DDDBE-75A5-48CE-9527-B1194A063D52}" destId="{E96903FE-6AA2-44C1-ACFC-151FB0CB47DB}" srcOrd="0" destOrd="0" presId="urn:microsoft.com/office/officeart/2005/8/layout/process4"/>
    <dgm:cxn modelId="{C7EB1EED-4255-4F79-A07F-DF9AACCFC778}" srcId="{C66EA136-4572-4951-B19E-67AA393E3402}" destId="{7C1DDDBE-75A5-48CE-9527-B1194A063D52}" srcOrd="0" destOrd="0" parTransId="{7DCC69E7-3DE8-4E7A-BDCD-8019AA47E160}" sibTransId="{162EBF54-71D4-4CE0-A0DD-ED55B3570E53}"/>
    <dgm:cxn modelId="{8957896A-4B1E-4B0A-A649-DFF6A0FF364C}" type="presParOf" srcId="{C89372AF-75B3-4694-B743-6E27CF14AF0E}" destId="{61886607-3A93-4BB1-B3FF-F01AA1BD27BE}" srcOrd="0" destOrd="0" presId="urn:microsoft.com/office/officeart/2005/8/layout/process4"/>
    <dgm:cxn modelId="{C81C68F9-8DD6-4D20-B273-BE9D90203A59}" type="presParOf" srcId="{61886607-3A93-4BB1-B3FF-F01AA1BD27BE}" destId="{A9A6945C-ED91-48AA-9473-3F981DD6E6B0}" srcOrd="0" destOrd="0" presId="urn:microsoft.com/office/officeart/2005/8/layout/process4"/>
    <dgm:cxn modelId="{149554FD-F051-408F-A8DC-3351F7650D34}" type="presParOf" srcId="{C89372AF-75B3-4694-B743-6E27CF14AF0E}" destId="{FCAAA4CC-DAB4-4262-9B10-0121B2832CB0}" srcOrd="1" destOrd="0" presId="urn:microsoft.com/office/officeart/2005/8/layout/process4"/>
    <dgm:cxn modelId="{BAA5881E-B83C-4C59-9AB3-759D0D6110F5}" type="presParOf" srcId="{C89372AF-75B3-4694-B743-6E27CF14AF0E}" destId="{1537158B-B53B-4CF5-87FC-6C4C9803A5F5}" srcOrd="2" destOrd="0" presId="urn:microsoft.com/office/officeart/2005/8/layout/process4"/>
    <dgm:cxn modelId="{9C534FA2-02DA-4F50-B4C4-50B60F932219}" type="presParOf" srcId="{1537158B-B53B-4CF5-87FC-6C4C9803A5F5}" destId="{2F2C3F21-235F-4902-B91E-E21B960C3E5C}" srcOrd="0" destOrd="0" presId="urn:microsoft.com/office/officeart/2005/8/layout/process4"/>
    <dgm:cxn modelId="{33620F87-4B74-47A2-9B1A-FD2CF62261FE}" type="presParOf" srcId="{C89372AF-75B3-4694-B743-6E27CF14AF0E}" destId="{4F55BAC7-87C4-4663-AD21-96FD701C543A}" srcOrd="3" destOrd="0" presId="urn:microsoft.com/office/officeart/2005/8/layout/process4"/>
    <dgm:cxn modelId="{4BB49AD2-F217-486E-A3BF-94C51923FEBA}" type="presParOf" srcId="{C89372AF-75B3-4694-B743-6E27CF14AF0E}" destId="{EEB5E128-673E-477F-ADEF-3A208BFF06D9}" srcOrd="4" destOrd="0" presId="urn:microsoft.com/office/officeart/2005/8/layout/process4"/>
    <dgm:cxn modelId="{557C7055-C2AD-4B61-B4CE-1DDBE2E3CAA3}" type="presParOf" srcId="{EEB5E128-673E-477F-ADEF-3A208BFF06D9}" destId="{E96903FE-6AA2-44C1-ACFC-151FB0CB47DB}"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361415-4C4E-400C-8A31-0A80051CC09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906C14F-5247-4627-AD4B-67D5EC7E3F61}">
      <dgm:prSet/>
      <dgm:spPr/>
      <dgm:t>
        <a:bodyPr/>
        <a:lstStyle/>
        <a:p>
          <a:r>
            <a:rPr lang="it-IT"/>
            <a:t>Google the main vocabulary to find information. </a:t>
          </a:r>
          <a:endParaRPr lang="en-US"/>
        </a:p>
      </dgm:t>
    </dgm:pt>
    <dgm:pt modelId="{7A05079F-FB42-4A04-ABF3-ED77CE8418D9}" type="parTrans" cxnId="{93556A44-33F9-49A3-96C8-B23E4F246A39}">
      <dgm:prSet/>
      <dgm:spPr/>
      <dgm:t>
        <a:bodyPr/>
        <a:lstStyle/>
        <a:p>
          <a:endParaRPr lang="en-US"/>
        </a:p>
      </dgm:t>
    </dgm:pt>
    <dgm:pt modelId="{6AE20D0D-D3D7-4861-AACB-50AE032385D3}" type="sibTrans" cxnId="{93556A44-33F9-49A3-96C8-B23E4F246A39}">
      <dgm:prSet/>
      <dgm:spPr/>
      <dgm:t>
        <a:bodyPr/>
        <a:lstStyle/>
        <a:p>
          <a:endParaRPr lang="en-US"/>
        </a:p>
      </dgm:t>
    </dgm:pt>
    <dgm:pt modelId="{B5D1C65B-1342-4358-82FB-042F0EA4668A}">
      <dgm:prSet/>
      <dgm:spPr/>
      <dgm:t>
        <a:bodyPr/>
        <a:lstStyle/>
        <a:p>
          <a:r>
            <a:rPr lang="it-IT"/>
            <a:t>You can have sources in Italian but the majority should be in English</a:t>
          </a:r>
          <a:endParaRPr lang="en-US"/>
        </a:p>
      </dgm:t>
    </dgm:pt>
    <dgm:pt modelId="{F20E8D1D-2264-400C-B24D-DF58802B06EE}" type="parTrans" cxnId="{7DBCEEB2-FD51-42F5-97A4-CDA936CAE436}">
      <dgm:prSet/>
      <dgm:spPr/>
      <dgm:t>
        <a:bodyPr/>
        <a:lstStyle/>
        <a:p>
          <a:endParaRPr lang="en-US"/>
        </a:p>
      </dgm:t>
    </dgm:pt>
    <dgm:pt modelId="{70C00C8A-DD8C-41FE-A53A-9CA1ADEAD5FB}" type="sibTrans" cxnId="{7DBCEEB2-FD51-42F5-97A4-CDA936CAE436}">
      <dgm:prSet/>
      <dgm:spPr/>
      <dgm:t>
        <a:bodyPr/>
        <a:lstStyle/>
        <a:p>
          <a:endParaRPr lang="en-US"/>
        </a:p>
      </dgm:t>
    </dgm:pt>
    <dgm:pt modelId="{DCABA6D0-69A2-4EF8-B312-FE227BF5F690}">
      <dgm:prSet/>
      <dgm:spPr/>
      <dgm:t>
        <a:bodyPr/>
        <a:lstStyle/>
        <a:p>
          <a:r>
            <a:rPr lang="it-IT"/>
            <a:t>Consider the following: </a:t>
          </a:r>
          <a:endParaRPr lang="en-US"/>
        </a:p>
      </dgm:t>
    </dgm:pt>
    <dgm:pt modelId="{9893AB9C-5E9D-4CAD-982D-2A2D782A6D7E}" type="parTrans" cxnId="{B77EB3C9-F54E-418A-8000-744673D65A30}">
      <dgm:prSet/>
      <dgm:spPr/>
      <dgm:t>
        <a:bodyPr/>
        <a:lstStyle/>
        <a:p>
          <a:endParaRPr lang="en-US"/>
        </a:p>
      </dgm:t>
    </dgm:pt>
    <dgm:pt modelId="{1090CC9E-4C1E-4722-80F9-33FE6B72670B}" type="sibTrans" cxnId="{B77EB3C9-F54E-418A-8000-744673D65A30}">
      <dgm:prSet/>
      <dgm:spPr/>
      <dgm:t>
        <a:bodyPr/>
        <a:lstStyle/>
        <a:p>
          <a:endParaRPr lang="en-US"/>
        </a:p>
      </dgm:t>
    </dgm:pt>
    <dgm:pt modelId="{DBD88D53-C6BF-4CFD-AC99-E9D5363E1245}">
      <dgm:prSet/>
      <dgm:spPr/>
      <dgm:t>
        <a:bodyPr/>
        <a:lstStyle/>
        <a:p>
          <a:r>
            <a:rPr lang="it-IT"/>
            <a:t>what the law says</a:t>
          </a:r>
          <a:endParaRPr lang="en-US"/>
        </a:p>
      </dgm:t>
    </dgm:pt>
    <dgm:pt modelId="{7FB3A9E0-D4CB-4DD5-9CAE-8DCF933451FB}" type="parTrans" cxnId="{91418F32-2E2A-4243-8B14-57CA4022BEFE}">
      <dgm:prSet/>
      <dgm:spPr/>
      <dgm:t>
        <a:bodyPr/>
        <a:lstStyle/>
        <a:p>
          <a:endParaRPr lang="en-US"/>
        </a:p>
      </dgm:t>
    </dgm:pt>
    <dgm:pt modelId="{1A43A8C8-4F86-4E0D-8795-5EE2352AA051}" type="sibTrans" cxnId="{91418F32-2E2A-4243-8B14-57CA4022BEFE}">
      <dgm:prSet/>
      <dgm:spPr/>
      <dgm:t>
        <a:bodyPr/>
        <a:lstStyle/>
        <a:p>
          <a:endParaRPr lang="en-US"/>
        </a:p>
      </dgm:t>
    </dgm:pt>
    <dgm:pt modelId="{545332A8-C247-4D20-960C-60BFAFC19273}">
      <dgm:prSet/>
      <dgm:spPr/>
      <dgm:t>
        <a:bodyPr/>
        <a:lstStyle/>
        <a:p>
          <a:r>
            <a:rPr lang="it-IT"/>
            <a:t>how people feel</a:t>
          </a:r>
          <a:endParaRPr lang="en-US"/>
        </a:p>
      </dgm:t>
    </dgm:pt>
    <dgm:pt modelId="{BC1172A4-4416-45D2-B28C-72CBC6A23296}" type="parTrans" cxnId="{AC5DDBA6-C285-42BC-8DAE-97FBC59D8C59}">
      <dgm:prSet/>
      <dgm:spPr/>
      <dgm:t>
        <a:bodyPr/>
        <a:lstStyle/>
        <a:p>
          <a:endParaRPr lang="en-US"/>
        </a:p>
      </dgm:t>
    </dgm:pt>
    <dgm:pt modelId="{DF2FEFE2-3455-4EE4-87A2-730FA9D6BC7E}" type="sibTrans" cxnId="{AC5DDBA6-C285-42BC-8DAE-97FBC59D8C59}">
      <dgm:prSet/>
      <dgm:spPr/>
      <dgm:t>
        <a:bodyPr/>
        <a:lstStyle/>
        <a:p>
          <a:endParaRPr lang="en-US"/>
        </a:p>
      </dgm:t>
    </dgm:pt>
    <dgm:pt modelId="{82615817-26E4-4047-8AFE-B1E258F9DAA9}">
      <dgm:prSet/>
      <dgm:spPr/>
      <dgm:t>
        <a:bodyPr/>
        <a:lstStyle/>
        <a:p>
          <a:r>
            <a:rPr lang="it-IT"/>
            <a:t>the economic impacts</a:t>
          </a:r>
          <a:endParaRPr lang="en-US"/>
        </a:p>
      </dgm:t>
    </dgm:pt>
    <dgm:pt modelId="{FFF1350C-E9FA-42C1-8740-A8E4A75B0D10}" type="parTrans" cxnId="{5D3D4181-4EA0-421A-85AA-3A3F69D130C0}">
      <dgm:prSet/>
      <dgm:spPr/>
      <dgm:t>
        <a:bodyPr/>
        <a:lstStyle/>
        <a:p>
          <a:endParaRPr lang="en-US"/>
        </a:p>
      </dgm:t>
    </dgm:pt>
    <dgm:pt modelId="{0E316974-A060-4BA9-911F-610EC1A31DEE}" type="sibTrans" cxnId="{5D3D4181-4EA0-421A-85AA-3A3F69D130C0}">
      <dgm:prSet/>
      <dgm:spPr/>
      <dgm:t>
        <a:bodyPr/>
        <a:lstStyle/>
        <a:p>
          <a:endParaRPr lang="en-US"/>
        </a:p>
      </dgm:t>
    </dgm:pt>
    <dgm:pt modelId="{F7F2F68A-CAFF-4581-9EC1-985C5220CDAB}">
      <dgm:prSet/>
      <dgm:spPr/>
      <dgm:t>
        <a:bodyPr/>
        <a:lstStyle/>
        <a:p>
          <a:r>
            <a:rPr lang="it-IT"/>
            <a:t>environmental repercussions</a:t>
          </a:r>
          <a:endParaRPr lang="en-US"/>
        </a:p>
      </dgm:t>
    </dgm:pt>
    <dgm:pt modelId="{41CE4604-AEBD-407A-8989-CBC71F9E15B4}" type="parTrans" cxnId="{64FE107D-7966-417B-AC5D-124B95EE4061}">
      <dgm:prSet/>
      <dgm:spPr/>
      <dgm:t>
        <a:bodyPr/>
        <a:lstStyle/>
        <a:p>
          <a:endParaRPr lang="en-US"/>
        </a:p>
      </dgm:t>
    </dgm:pt>
    <dgm:pt modelId="{4B64638F-F3FF-4FEA-BC21-2A7ED16EC6BE}" type="sibTrans" cxnId="{64FE107D-7966-417B-AC5D-124B95EE4061}">
      <dgm:prSet/>
      <dgm:spPr/>
      <dgm:t>
        <a:bodyPr/>
        <a:lstStyle/>
        <a:p>
          <a:endParaRPr lang="en-US"/>
        </a:p>
      </dgm:t>
    </dgm:pt>
    <dgm:pt modelId="{DE7326A6-8E09-40A5-BF6F-8B54B91C1B6D}" type="pres">
      <dgm:prSet presAssocID="{8D361415-4C4E-400C-8A31-0A80051CC096}" presName="linear" presStyleCnt="0">
        <dgm:presLayoutVars>
          <dgm:animLvl val="lvl"/>
          <dgm:resizeHandles val="exact"/>
        </dgm:presLayoutVars>
      </dgm:prSet>
      <dgm:spPr/>
    </dgm:pt>
    <dgm:pt modelId="{77B651B7-F57C-4E97-89E1-C0F34F18EC39}" type="pres">
      <dgm:prSet presAssocID="{2906C14F-5247-4627-AD4B-67D5EC7E3F61}" presName="parentText" presStyleLbl="node1" presStyleIdx="0" presStyleCnt="5">
        <dgm:presLayoutVars>
          <dgm:chMax val="0"/>
          <dgm:bulletEnabled val="1"/>
        </dgm:presLayoutVars>
      </dgm:prSet>
      <dgm:spPr/>
    </dgm:pt>
    <dgm:pt modelId="{B4230DD1-5E0C-4BB3-A47C-B49965871552}" type="pres">
      <dgm:prSet presAssocID="{6AE20D0D-D3D7-4861-AACB-50AE032385D3}" presName="spacer" presStyleCnt="0"/>
      <dgm:spPr/>
    </dgm:pt>
    <dgm:pt modelId="{F3512A8C-4377-416B-A946-9A4A5CAFF7B6}" type="pres">
      <dgm:prSet presAssocID="{B5D1C65B-1342-4358-82FB-042F0EA4668A}" presName="parentText" presStyleLbl="node1" presStyleIdx="1" presStyleCnt="5">
        <dgm:presLayoutVars>
          <dgm:chMax val="0"/>
          <dgm:bulletEnabled val="1"/>
        </dgm:presLayoutVars>
      </dgm:prSet>
      <dgm:spPr/>
    </dgm:pt>
    <dgm:pt modelId="{959D6ADE-D2DA-4AF1-9869-5DE06C71AD6F}" type="pres">
      <dgm:prSet presAssocID="{70C00C8A-DD8C-41FE-A53A-9CA1ADEAD5FB}" presName="spacer" presStyleCnt="0"/>
      <dgm:spPr/>
    </dgm:pt>
    <dgm:pt modelId="{F1C8EC7E-74D3-4611-90B8-963D2699EAB5}" type="pres">
      <dgm:prSet presAssocID="{DCABA6D0-69A2-4EF8-B312-FE227BF5F690}" presName="parentText" presStyleLbl="node1" presStyleIdx="2" presStyleCnt="5">
        <dgm:presLayoutVars>
          <dgm:chMax val="0"/>
          <dgm:bulletEnabled val="1"/>
        </dgm:presLayoutVars>
      </dgm:prSet>
      <dgm:spPr/>
    </dgm:pt>
    <dgm:pt modelId="{1D21565C-1381-4D1A-82E1-DEB163C5D195}" type="pres">
      <dgm:prSet presAssocID="{1090CC9E-4C1E-4722-80F9-33FE6B72670B}" presName="spacer" presStyleCnt="0"/>
      <dgm:spPr/>
    </dgm:pt>
    <dgm:pt modelId="{A71050FF-00F3-4656-9BAA-496F5039D66E}" type="pres">
      <dgm:prSet presAssocID="{DBD88D53-C6BF-4CFD-AC99-E9D5363E1245}" presName="parentText" presStyleLbl="node1" presStyleIdx="3" presStyleCnt="5">
        <dgm:presLayoutVars>
          <dgm:chMax val="0"/>
          <dgm:bulletEnabled val="1"/>
        </dgm:presLayoutVars>
      </dgm:prSet>
      <dgm:spPr/>
    </dgm:pt>
    <dgm:pt modelId="{791E4DBF-B701-4E99-9425-281EB7DF3B0B}" type="pres">
      <dgm:prSet presAssocID="{1A43A8C8-4F86-4E0D-8795-5EE2352AA051}" presName="spacer" presStyleCnt="0"/>
      <dgm:spPr/>
    </dgm:pt>
    <dgm:pt modelId="{DFA6CC63-C9A6-44B8-B4FB-133072FEAA23}" type="pres">
      <dgm:prSet presAssocID="{545332A8-C247-4D20-960C-60BFAFC19273}" presName="parentText" presStyleLbl="node1" presStyleIdx="4" presStyleCnt="5">
        <dgm:presLayoutVars>
          <dgm:chMax val="0"/>
          <dgm:bulletEnabled val="1"/>
        </dgm:presLayoutVars>
      </dgm:prSet>
      <dgm:spPr/>
    </dgm:pt>
    <dgm:pt modelId="{DA8BDE8C-DBE2-419E-982F-D54E88B76D22}" type="pres">
      <dgm:prSet presAssocID="{545332A8-C247-4D20-960C-60BFAFC19273}" presName="childText" presStyleLbl="revTx" presStyleIdx="0" presStyleCnt="1">
        <dgm:presLayoutVars>
          <dgm:bulletEnabled val="1"/>
        </dgm:presLayoutVars>
      </dgm:prSet>
      <dgm:spPr/>
    </dgm:pt>
  </dgm:ptLst>
  <dgm:cxnLst>
    <dgm:cxn modelId="{0728002C-C61A-47F1-AF3F-340F503ACEDA}" type="presOf" srcId="{8D361415-4C4E-400C-8A31-0A80051CC096}" destId="{DE7326A6-8E09-40A5-BF6F-8B54B91C1B6D}" srcOrd="0" destOrd="0" presId="urn:microsoft.com/office/officeart/2005/8/layout/vList2"/>
    <dgm:cxn modelId="{91418F32-2E2A-4243-8B14-57CA4022BEFE}" srcId="{8D361415-4C4E-400C-8A31-0A80051CC096}" destId="{DBD88D53-C6BF-4CFD-AC99-E9D5363E1245}" srcOrd="3" destOrd="0" parTransId="{7FB3A9E0-D4CB-4DD5-9CAE-8DCF933451FB}" sibTransId="{1A43A8C8-4F86-4E0D-8795-5EE2352AA051}"/>
    <dgm:cxn modelId="{800EDF34-1A99-487E-8900-3B51414945F8}" type="presOf" srcId="{545332A8-C247-4D20-960C-60BFAFC19273}" destId="{DFA6CC63-C9A6-44B8-B4FB-133072FEAA23}" srcOrd="0" destOrd="0" presId="urn:microsoft.com/office/officeart/2005/8/layout/vList2"/>
    <dgm:cxn modelId="{93556A44-33F9-49A3-96C8-B23E4F246A39}" srcId="{8D361415-4C4E-400C-8A31-0A80051CC096}" destId="{2906C14F-5247-4627-AD4B-67D5EC7E3F61}" srcOrd="0" destOrd="0" parTransId="{7A05079F-FB42-4A04-ABF3-ED77CE8418D9}" sibTransId="{6AE20D0D-D3D7-4861-AACB-50AE032385D3}"/>
    <dgm:cxn modelId="{3FDC9B4F-4DA3-48A1-AB1D-345F379F53CC}" type="presOf" srcId="{B5D1C65B-1342-4358-82FB-042F0EA4668A}" destId="{F3512A8C-4377-416B-A946-9A4A5CAFF7B6}" srcOrd="0" destOrd="0" presId="urn:microsoft.com/office/officeart/2005/8/layout/vList2"/>
    <dgm:cxn modelId="{555BCE75-ABD1-492D-8F06-6523C6814039}" type="presOf" srcId="{2906C14F-5247-4627-AD4B-67D5EC7E3F61}" destId="{77B651B7-F57C-4E97-89E1-C0F34F18EC39}" srcOrd="0" destOrd="0" presId="urn:microsoft.com/office/officeart/2005/8/layout/vList2"/>
    <dgm:cxn modelId="{ACFF5659-17D0-4F07-B4F3-251D747B6DC6}" type="presOf" srcId="{F7F2F68A-CAFF-4581-9EC1-985C5220CDAB}" destId="{DA8BDE8C-DBE2-419E-982F-D54E88B76D22}" srcOrd="0" destOrd="1" presId="urn:microsoft.com/office/officeart/2005/8/layout/vList2"/>
    <dgm:cxn modelId="{1C15267C-ADA8-473A-A581-AF20E082A5A5}" type="presOf" srcId="{DBD88D53-C6BF-4CFD-AC99-E9D5363E1245}" destId="{A71050FF-00F3-4656-9BAA-496F5039D66E}" srcOrd="0" destOrd="0" presId="urn:microsoft.com/office/officeart/2005/8/layout/vList2"/>
    <dgm:cxn modelId="{64FE107D-7966-417B-AC5D-124B95EE4061}" srcId="{545332A8-C247-4D20-960C-60BFAFC19273}" destId="{F7F2F68A-CAFF-4581-9EC1-985C5220CDAB}" srcOrd="1" destOrd="0" parTransId="{41CE4604-AEBD-407A-8989-CBC71F9E15B4}" sibTransId="{4B64638F-F3FF-4FEA-BC21-2A7ED16EC6BE}"/>
    <dgm:cxn modelId="{5D3D4181-4EA0-421A-85AA-3A3F69D130C0}" srcId="{545332A8-C247-4D20-960C-60BFAFC19273}" destId="{82615817-26E4-4047-8AFE-B1E258F9DAA9}" srcOrd="0" destOrd="0" parTransId="{FFF1350C-E9FA-42C1-8740-A8E4A75B0D10}" sibTransId="{0E316974-A060-4BA9-911F-610EC1A31DEE}"/>
    <dgm:cxn modelId="{AC5DDBA6-C285-42BC-8DAE-97FBC59D8C59}" srcId="{8D361415-4C4E-400C-8A31-0A80051CC096}" destId="{545332A8-C247-4D20-960C-60BFAFC19273}" srcOrd="4" destOrd="0" parTransId="{BC1172A4-4416-45D2-B28C-72CBC6A23296}" sibTransId="{DF2FEFE2-3455-4EE4-87A2-730FA9D6BC7E}"/>
    <dgm:cxn modelId="{7DBCEEB2-FD51-42F5-97A4-CDA936CAE436}" srcId="{8D361415-4C4E-400C-8A31-0A80051CC096}" destId="{B5D1C65B-1342-4358-82FB-042F0EA4668A}" srcOrd="1" destOrd="0" parTransId="{F20E8D1D-2264-400C-B24D-DF58802B06EE}" sibTransId="{70C00C8A-DD8C-41FE-A53A-9CA1ADEAD5FB}"/>
    <dgm:cxn modelId="{9FBFC9BD-06C4-49AE-B41C-0F7F1C649D4E}" type="presOf" srcId="{DCABA6D0-69A2-4EF8-B312-FE227BF5F690}" destId="{F1C8EC7E-74D3-4611-90B8-963D2699EAB5}" srcOrd="0" destOrd="0" presId="urn:microsoft.com/office/officeart/2005/8/layout/vList2"/>
    <dgm:cxn modelId="{53D673BE-A952-4A44-9E27-0DA0D6DAA164}" type="presOf" srcId="{82615817-26E4-4047-8AFE-B1E258F9DAA9}" destId="{DA8BDE8C-DBE2-419E-982F-D54E88B76D22}" srcOrd="0" destOrd="0" presId="urn:microsoft.com/office/officeart/2005/8/layout/vList2"/>
    <dgm:cxn modelId="{B77EB3C9-F54E-418A-8000-744673D65A30}" srcId="{8D361415-4C4E-400C-8A31-0A80051CC096}" destId="{DCABA6D0-69A2-4EF8-B312-FE227BF5F690}" srcOrd="2" destOrd="0" parTransId="{9893AB9C-5E9D-4CAD-982D-2A2D782A6D7E}" sibTransId="{1090CC9E-4C1E-4722-80F9-33FE6B72670B}"/>
    <dgm:cxn modelId="{D9D2603C-3CA0-4DCD-AC30-124D7B5D8C3B}" type="presParOf" srcId="{DE7326A6-8E09-40A5-BF6F-8B54B91C1B6D}" destId="{77B651B7-F57C-4E97-89E1-C0F34F18EC39}" srcOrd="0" destOrd="0" presId="urn:microsoft.com/office/officeart/2005/8/layout/vList2"/>
    <dgm:cxn modelId="{0E7B794D-0E26-4ADB-84C9-4DECD481982F}" type="presParOf" srcId="{DE7326A6-8E09-40A5-BF6F-8B54B91C1B6D}" destId="{B4230DD1-5E0C-4BB3-A47C-B49965871552}" srcOrd="1" destOrd="0" presId="urn:microsoft.com/office/officeart/2005/8/layout/vList2"/>
    <dgm:cxn modelId="{012AB053-D4E8-464B-B86C-CE38A7B74D5E}" type="presParOf" srcId="{DE7326A6-8E09-40A5-BF6F-8B54B91C1B6D}" destId="{F3512A8C-4377-416B-A946-9A4A5CAFF7B6}" srcOrd="2" destOrd="0" presId="urn:microsoft.com/office/officeart/2005/8/layout/vList2"/>
    <dgm:cxn modelId="{4BD9FE71-009C-48F2-8C29-60AE8D79913A}" type="presParOf" srcId="{DE7326A6-8E09-40A5-BF6F-8B54B91C1B6D}" destId="{959D6ADE-D2DA-4AF1-9869-5DE06C71AD6F}" srcOrd="3" destOrd="0" presId="urn:microsoft.com/office/officeart/2005/8/layout/vList2"/>
    <dgm:cxn modelId="{1EC36171-FF33-460A-8651-B2BAE95DAAC6}" type="presParOf" srcId="{DE7326A6-8E09-40A5-BF6F-8B54B91C1B6D}" destId="{F1C8EC7E-74D3-4611-90B8-963D2699EAB5}" srcOrd="4" destOrd="0" presId="urn:microsoft.com/office/officeart/2005/8/layout/vList2"/>
    <dgm:cxn modelId="{502A4CEC-15B4-4EB4-A2A6-4B8E583FD042}" type="presParOf" srcId="{DE7326A6-8E09-40A5-BF6F-8B54B91C1B6D}" destId="{1D21565C-1381-4D1A-82E1-DEB163C5D195}" srcOrd="5" destOrd="0" presId="urn:microsoft.com/office/officeart/2005/8/layout/vList2"/>
    <dgm:cxn modelId="{0B7B1380-5A66-420B-AD14-64F5B0DEE8BD}" type="presParOf" srcId="{DE7326A6-8E09-40A5-BF6F-8B54B91C1B6D}" destId="{A71050FF-00F3-4656-9BAA-496F5039D66E}" srcOrd="6" destOrd="0" presId="urn:microsoft.com/office/officeart/2005/8/layout/vList2"/>
    <dgm:cxn modelId="{04CA5EED-3945-41C1-AC75-2510E8E630C8}" type="presParOf" srcId="{DE7326A6-8E09-40A5-BF6F-8B54B91C1B6D}" destId="{791E4DBF-B701-4E99-9425-281EB7DF3B0B}" srcOrd="7" destOrd="0" presId="urn:microsoft.com/office/officeart/2005/8/layout/vList2"/>
    <dgm:cxn modelId="{883A68F0-45A1-4ABA-A9CC-0C1E1FE5EB11}" type="presParOf" srcId="{DE7326A6-8E09-40A5-BF6F-8B54B91C1B6D}" destId="{DFA6CC63-C9A6-44B8-B4FB-133072FEAA23}" srcOrd="8" destOrd="0" presId="urn:microsoft.com/office/officeart/2005/8/layout/vList2"/>
    <dgm:cxn modelId="{35AD76CE-7417-409C-929A-F7F42791CFEA}" type="presParOf" srcId="{DE7326A6-8E09-40A5-BF6F-8B54B91C1B6D}" destId="{DA8BDE8C-DBE2-419E-982F-D54E88B76D22}"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B264CC-2F1B-46FD-A885-F11593AD733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6223FA-D1A9-4E26-9FB1-8FF8D1FB2806}">
      <dgm:prSet/>
      <dgm:spPr/>
      <dgm:t>
        <a:bodyPr/>
        <a:lstStyle/>
        <a:p>
          <a:r>
            <a:rPr lang="en-US"/>
            <a:t>Pg. 48</a:t>
          </a:r>
        </a:p>
      </dgm:t>
    </dgm:pt>
    <dgm:pt modelId="{26ABC06F-DF0F-4355-9CAD-617CA619A13F}" type="parTrans" cxnId="{00292AFD-AC9F-4F2D-A141-C5C8D1BE80A2}">
      <dgm:prSet/>
      <dgm:spPr/>
      <dgm:t>
        <a:bodyPr/>
        <a:lstStyle/>
        <a:p>
          <a:endParaRPr lang="en-US"/>
        </a:p>
      </dgm:t>
    </dgm:pt>
    <dgm:pt modelId="{22A66BDD-8DB1-4C0A-B97D-974D15B93671}" type="sibTrans" cxnId="{00292AFD-AC9F-4F2D-A141-C5C8D1BE80A2}">
      <dgm:prSet/>
      <dgm:spPr/>
      <dgm:t>
        <a:bodyPr/>
        <a:lstStyle/>
        <a:p>
          <a:endParaRPr lang="en-US"/>
        </a:p>
      </dgm:t>
    </dgm:pt>
    <dgm:pt modelId="{9808859A-EDBA-4E24-A9B1-E63EBC9B74DD}">
      <dgm:prSet/>
      <dgm:spPr/>
      <dgm:t>
        <a:bodyPr/>
        <a:lstStyle/>
        <a:p>
          <a:r>
            <a:rPr lang="en-US"/>
            <a:t>Emphasis</a:t>
          </a:r>
        </a:p>
      </dgm:t>
    </dgm:pt>
    <dgm:pt modelId="{89AAEFD0-86B7-4CE9-8216-F9AE35DC891E}" type="parTrans" cxnId="{92D2B5A0-3373-46C6-91CB-3E0CE65A3ADE}">
      <dgm:prSet/>
      <dgm:spPr/>
      <dgm:t>
        <a:bodyPr/>
        <a:lstStyle/>
        <a:p>
          <a:endParaRPr lang="en-US"/>
        </a:p>
      </dgm:t>
    </dgm:pt>
    <dgm:pt modelId="{242AECE8-749B-4D01-AEDB-EA43B2E7AE7C}" type="sibTrans" cxnId="{92D2B5A0-3373-46C6-91CB-3E0CE65A3ADE}">
      <dgm:prSet/>
      <dgm:spPr/>
      <dgm:t>
        <a:bodyPr/>
        <a:lstStyle/>
        <a:p>
          <a:endParaRPr lang="en-US"/>
        </a:p>
      </dgm:t>
    </dgm:pt>
    <dgm:pt modelId="{26BD3D2A-95D0-4D1B-A889-D39D52C76544}">
      <dgm:prSet/>
      <dgm:spPr/>
      <dgm:t>
        <a:bodyPr/>
        <a:lstStyle/>
        <a:p>
          <a:r>
            <a:rPr lang="en-US"/>
            <a:t>Pauses</a:t>
          </a:r>
        </a:p>
      </dgm:t>
    </dgm:pt>
    <dgm:pt modelId="{06FFE1AA-3707-4126-8D7D-001BC5E14035}" type="parTrans" cxnId="{F6C7C375-D205-4FA7-880F-23560F9203A3}">
      <dgm:prSet/>
      <dgm:spPr/>
      <dgm:t>
        <a:bodyPr/>
        <a:lstStyle/>
        <a:p>
          <a:endParaRPr lang="en-US"/>
        </a:p>
      </dgm:t>
    </dgm:pt>
    <dgm:pt modelId="{2E44DCE2-409B-4506-A10B-A5895E430386}" type="sibTrans" cxnId="{F6C7C375-D205-4FA7-880F-23560F9203A3}">
      <dgm:prSet/>
      <dgm:spPr/>
      <dgm:t>
        <a:bodyPr/>
        <a:lstStyle/>
        <a:p>
          <a:endParaRPr lang="en-US"/>
        </a:p>
      </dgm:t>
    </dgm:pt>
    <dgm:pt modelId="{0DC22564-C789-47E0-B4BA-ED80556FE356}">
      <dgm:prSet/>
      <dgm:spPr/>
      <dgm:t>
        <a:bodyPr/>
        <a:lstStyle/>
        <a:p>
          <a:r>
            <a:rPr lang="en-US"/>
            <a:t>Hand gestures</a:t>
          </a:r>
        </a:p>
      </dgm:t>
    </dgm:pt>
    <dgm:pt modelId="{4611021E-E82A-45AE-97C0-A3E50A807CAE}" type="parTrans" cxnId="{07369B7E-A616-4DE0-AC89-05EE444B7408}">
      <dgm:prSet/>
      <dgm:spPr/>
      <dgm:t>
        <a:bodyPr/>
        <a:lstStyle/>
        <a:p>
          <a:endParaRPr lang="en-US"/>
        </a:p>
      </dgm:t>
    </dgm:pt>
    <dgm:pt modelId="{65E444A7-6776-498C-A6B7-1E801517B7E5}" type="sibTrans" cxnId="{07369B7E-A616-4DE0-AC89-05EE444B7408}">
      <dgm:prSet/>
      <dgm:spPr/>
      <dgm:t>
        <a:bodyPr/>
        <a:lstStyle/>
        <a:p>
          <a:endParaRPr lang="en-US"/>
        </a:p>
      </dgm:t>
    </dgm:pt>
    <dgm:pt modelId="{130A4D37-E6B1-4B84-9DB3-A3ACEC725EBC}">
      <dgm:prSet/>
      <dgm:spPr/>
      <dgm:t>
        <a:bodyPr/>
        <a:lstStyle/>
        <a:p>
          <a:r>
            <a:rPr lang="en-US"/>
            <a:t>Facial epressions</a:t>
          </a:r>
        </a:p>
      </dgm:t>
    </dgm:pt>
    <dgm:pt modelId="{1D8FFA16-55DC-4B9F-A78E-782012B7FF77}" type="parTrans" cxnId="{CF0B8C9B-81CB-453B-95B2-DC2D0450CE2C}">
      <dgm:prSet/>
      <dgm:spPr/>
      <dgm:t>
        <a:bodyPr/>
        <a:lstStyle/>
        <a:p>
          <a:endParaRPr lang="en-US"/>
        </a:p>
      </dgm:t>
    </dgm:pt>
    <dgm:pt modelId="{B9B34901-679A-4106-A611-7C2B7E6FE95D}" type="sibTrans" cxnId="{CF0B8C9B-81CB-453B-95B2-DC2D0450CE2C}">
      <dgm:prSet/>
      <dgm:spPr/>
      <dgm:t>
        <a:bodyPr/>
        <a:lstStyle/>
        <a:p>
          <a:endParaRPr lang="en-US"/>
        </a:p>
      </dgm:t>
    </dgm:pt>
    <dgm:pt modelId="{D265AF8F-8D31-4EA5-B246-0947FC0E52BF}">
      <dgm:prSet/>
      <dgm:spPr/>
      <dgm:t>
        <a:bodyPr/>
        <a:lstStyle/>
        <a:p>
          <a:r>
            <a:rPr lang="en-US"/>
            <a:t>Critical thinking pg. 48</a:t>
          </a:r>
        </a:p>
      </dgm:t>
    </dgm:pt>
    <dgm:pt modelId="{694579AF-9DA6-4A40-8DED-460090BA2411}" type="parTrans" cxnId="{2C2D9E60-7527-40C4-9F6F-B7E724B7392A}">
      <dgm:prSet/>
      <dgm:spPr/>
      <dgm:t>
        <a:bodyPr/>
        <a:lstStyle/>
        <a:p>
          <a:endParaRPr lang="en-US"/>
        </a:p>
      </dgm:t>
    </dgm:pt>
    <dgm:pt modelId="{B2FF7C68-A4AA-47CF-9AE9-E6E7B0E047D7}" type="sibTrans" cxnId="{2C2D9E60-7527-40C4-9F6F-B7E724B7392A}">
      <dgm:prSet/>
      <dgm:spPr/>
      <dgm:t>
        <a:bodyPr/>
        <a:lstStyle/>
        <a:p>
          <a:endParaRPr lang="en-US"/>
        </a:p>
      </dgm:t>
    </dgm:pt>
    <dgm:pt modelId="{A23BF4E2-626A-4884-9248-C74D60482BF5}" type="pres">
      <dgm:prSet presAssocID="{ECB264CC-2F1B-46FD-A885-F11593AD733C}" presName="linear" presStyleCnt="0">
        <dgm:presLayoutVars>
          <dgm:animLvl val="lvl"/>
          <dgm:resizeHandles val="exact"/>
        </dgm:presLayoutVars>
      </dgm:prSet>
      <dgm:spPr/>
    </dgm:pt>
    <dgm:pt modelId="{E110BCB4-EF3C-4411-8A1B-7A8E3B3344D0}" type="pres">
      <dgm:prSet presAssocID="{8F6223FA-D1A9-4E26-9FB1-8FF8D1FB2806}" presName="parentText" presStyleLbl="node1" presStyleIdx="0" presStyleCnt="6">
        <dgm:presLayoutVars>
          <dgm:chMax val="0"/>
          <dgm:bulletEnabled val="1"/>
        </dgm:presLayoutVars>
      </dgm:prSet>
      <dgm:spPr/>
    </dgm:pt>
    <dgm:pt modelId="{43700C9C-E36F-49D0-B4C8-CD7D2642A886}" type="pres">
      <dgm:prSet presAssocID="{22A66BDD-8DB1-4C0A-B97D-974D15B93671}" presName="spacer" presStyleCnt="0"/>
      <dgm:spPr/>
    </dgm:pt>
    <dgm:pt modelId="{52C979F8-AA05-426C-80ED-AF169F10E211}" type="pres">
      <dgm:prSet presAssocID="{9808859A-EDBA-4E24-A9B1-E63EBC9B74DD}" presName="parentText" presStyleLbl="node1" presStyleIdx="1" presStyleCnt="6">
        <dgm:presLayoutVars>
          <dgm:chMax val="0"/>
          <dgm:bulletEnabled val="1"/>
        </dgm:presLayoutVars>
      </dgm:prSet>
      <dgm:spPr/>
    </dgm:pt>
    <dgm:pt modelId="{F065E25B-95A1-49FF-B336-798E23379EBC}" type="pres">
      <dgm:prSet presAssocID="{242AECE8-749B-4D01-AEDB-EA43B2E7AE7C}" presName="spacer" presStyleCnt="0"/>
      <dgm:spPr/>
    </dgm:pt>
    <dgm:pt modelId="{4CA73611-98E0-4289-BECD-E190C24F2EC5}" type="pres">
      <dgm:prSet presAssocID="{26BD3D2A-95D0-4D1B-A889-D39D52C76544}" presName="parentText" presStyleLbl="node1" presStyleIdx="2" presStyleCnt="6">
        <dgm:presLayoutVars>
          <dgm:chMax val="0"/>
          <dgm:bulletEnabled val="1"/>
        </dgm:presLayoutVars>
      </dgm:prSet>
      <dgm:spPr/>
    </dgm:pt>
    <dgm:pt modelId="{4307C7ED-82C4-4E5B-8980-05295D5E7E7F}" type="pres">
      <dgm:prSet presAssocID="{2E44DCE2-409B-4506-A10B-A5895E430386}" presName="spacer" presStyleCnt="0"/>
      <dgm:spPr/>
    </dgm:pt>
    <dgm:pt modelId="{116626DC-3F1D-4EC3-96E1-B06B6701CB3F}" type="pres">
      <dgm:prSet presAssocID="{0DC22564-C789-47E0-B4BA-ED80556FE356}" presName="parentText" presStyleLbl="node1" presStyleIdx="3" presStyleCnt="6">
        <dgm:presLayoutVars>
          <dgm:chMax val="0"/>
          <dgm:bulletEnabled val="1"/>
        </dgm:presLayoutVars>
      </dgm:prSet>
      <dgm:spPr/>
    </dgm:pt>
    <dgm:pt modelId="{3840FECF-9A7D-4BBE-9E16-D94798777D88}" type="pres">
      <dgm:prSet presAssocID="{65E444A7-6776-498C-A6B7-1E801517B7E5}" presName="spacer" presStyleCnt="0"/>
      <dgm:spPr/>
    </dgm:pt>
    <dgm:pt modelId="{3550BCB2-3B6E-4E1E-A1DF-2345F8D98126}" type="pres">
      <dgm:prSet presAssocID="{130A4D37-E6B1-4B84-9DB3-A3ACEC725EBC}" presName="parentText" presStyleLbl="node1" presStyleIdx="4" presStyleCnt="6">
        <dgm:presLayoutVars>
          <dgm:chMax val="0"/>
          <dgm:bulletEnabled val="1"/>
        </dgm:presLayoutVars>
      </dgm:prSet>
      <dgm:spPr/>
    </dgm:pt>
    <dgm:pt modelId="{D7795706-29CE-42FF-A10B-3D4DA228915F}" type="pres">
      <dgm:prSet presAssocID="{B9B34901-679A-4106-A611-7C2B7E6FE95D}" presName="spacer" presStyleCnt="0"/>
      <dgm:spPr/>
    </dgm:pt>
    <dgm:pt modelId="{34BACD29-B1E8-4968-8320-2D312FB321CA}" type="pres">
      <dgm:prSet presAssocID="{D265AF8F-8D31-4EA5-B246-0947FC0E52BF}" presName="parentText" presStyleLbl="node1" presStyleIdx="5" presStyleCnt="6">
        <dgm:presLayoutVars>
          <dgm:chMax val="0"/>
          <dgm:bulletEnabled val="1"/>
        </dgm:presLayoutVars>
      </dgm:prSet>
      <dgm:spPr/>
    </dgm:pt>
  </dgm:ptLst>
  <dgm:cxnLst>
    <dgm:cxn modelId="{C1657800-0900-4531-84D1-E936F2B18E3D}" type="presOf" srcId="{D265AF8F-8D31-4EA5-B246-0947FC0E52BF}" destId="{34BACD29-B1E8-4968-8320-2D312FB321CA}" srcOrd="0" destOrd="0" presId="urn:microsoft.com/office/officeart/2005/8/layout/vList2"/>
    <dgm:cxn modelId="{F4F56703-A2A8-43A0-B106-51C646B52495}" type="presOf" srcId="{8F6223FA-D1A9-4E26-9FB1-8FF8D1FB2806}" destId="{E110BCB4-EF3C-4411-8A1B-7A8E3B3344D0}" srcOrd="0" destOrd="0" presId="urn:microsoft.com/office/officeart/2005/8/layout/vList2"/>
    <dgm:cxn modelId="{E776E31C-DC75-4D95-B537-920FA927396C}" type="presOf" srcId="{26BD3D2A-95D0-4D1B-A889-D39D52C76544}" destId="{4CA73611-98E0-4289-BECD-E190C24F2EC5}" srcOrd="0" destOrd="0" presId="urn:microsoft.com/office/officeart/2005/8/layout/vList2"/>
    <dgm:cxn modelId="{2C2D9E60-7527-40C4-9F6F-B7E724B7392A}" srcId="{ECB264CC-2F1B-46FD-A885-F11593AD733C}" destId="{D265AF8F-8D31-4EA5-B246-0947FC0E52BF}" srcOrd="5" destOrd="0" parTransId="{694579AF-9DA6-4A40-8DED-460090BA2411}" sibTransId="{B2FF7C68-A4AA-47CF-9AE9-E6E7B0E047D7}"/>
    <dgm:cxn modelId="{79B6E563-A903-440E-823C-CF01707A3FA7}" type="presOf" srcId="{9808859A-EDBA-4E24-A9B1-E63EBC9B74DD}" destId="{52C979F8-AA05-426C-80ED-AF169F10E211}" srcOrd="0" destOrd="0" presId="urn:microsoft.com/office/officeart/2005/8/layout/vList2"/>
    <dgm:cxn modelId="{CD710650-3525-4837-A56C-DD18F6B52E30}" type="presOf" srcId="{0DC22564-C789-47E0-B4BA-ED80556FE356}" destId="{116626DC-3F1D-4EC3-96E1-B06B6701CB3F}" srcOrd="0" destOrd="0" presId="urn:microsoft.com/office/officeart/2005/8/layout/vList2"/>
    <dgm:cxn modelId="{F6C7C375-D205-4FA7-880F-23560F9203A3}" srcId="{ECB264CC-2F1B-46FD-A885-F11593AD733C}" destId="{26BD3D2A-95D0-4D1B-A889-D39D52C76544}" srcOrd="2" destOrd="0" parTransId="{06FFE1AA-3707-4126-8D7D-001BC5E14035}" sibTransId="{2E44DCE2-409B-4506-A10B-A5895E430386}"/>
    <dgm:cxn modelId="{07369B7E-A616-4DE0-AC89-05EE444B7408}" srcId="{ECB264CC-2F1B-46FD-A885-F11593AD733C}" destId="{0DC22564-C789-47E0-B4BA-ED80556FE356}" srcOrd="3" destOrd="0" parTransId="{4611021E-E82A-45AE-97C0-A3E50A807CAE}" sibTransId="{65E444A7-6776-498C-A6B7-1E801517B7E5}"/>
    <dgm:cxn modelId="{3D6BA083-83AA-4712-9E30-0BE15D2CFD03}" type="presOf" srcId="{ECB264CC-2F1B-46FD-A885-F11593AD733C}" destId="{A23BF4E2-626A-4884-9248-C74D60482BF5}" srcOrd="0" destOrd="0" presId="urn:microsoft.com/office/officeart/2005/8/layout/vList2"/>
    <dgm:cxn modelId="{CF0B8C9B-81CB-453B-95B2-DC2D0450CE2C}" srcId="{ECB264CC-2F1B-46FD-A885-F11593AD733C}" destId="{130A4D37-E6B1-4B84-9DB3-A3ACEC725EBC}" srcOrd="4" destOrd="0" parTransId="{1D8FFA16-55DC-4B9F-A78E-782012B7FF77}" sibTransId="{B9B34901-679A-4106-A611-7C2B7E6FE95D}"/>
    <dgm:cxn modelId="{92D2B5A0-3373-46C6-91CB-3E0CE65A3ADE}" srcId="{ECB264CC-2F1B-46FD-A885-F11593AD733C}" destId="{9808859A-EDBA-4E24-A9B1-E63EBC9B74DD}" srcOrd="1" destOrd="0" parTransId="{89AAEFD0-86B7-4CE9-8216-F9AE35DC891E}" sibTransId="{242AECE8-749B-4D01-AEDB-EA43B2E7AE7C}"/>
    <dgm:cxn modelId="{1A65D9AA-D0C1-4A0E-BF3A-8B193CE61892}" type="presOf" srcId="{130A4D37-E6B1-4B84-9DB3-A3ACEC725EBC}" destId="{3550BCB2-3B6E-4E1E-A1DF-2345F8D98126}" srcOrd="0" destOrd="0" presId="urn:microsoft.com/office/officeart/2005/8/layout/vList2"/>
    <dgm:cxn modelId="{00292AFD-AC9F-4F2D-A141-C5C8D1BE80A2}" srcId="{ECB264CC-2F1B-46FD-A885-F11593AD733C}" destId="{8F6223FA-D1A9-4E26-9FB1-8FF8D1FB2806}" srcOrd="0" destOrd="0" parTransId="{26ABC06F-DF0F-4355-9CAD-617CA619A13F}" sibTransId="{22A66BDD-8DB1-4C0A-B97D-974D15B93671}"/>
    <dgm:cxn modelId="{2579C751-778F-4F7B-99B7-AB1633E7BBE7}" type="presParOf" srcId="{A23BF4E2-626A-4884-9248-C74D60482BF5}" destId="{E110BCB4-EF3C-4411-8A1B-7A8E3B3344D0}" srcOrd="0" destOrd="0" presId="urn:microsoft.com/office/officeart/2005/8/layout/vList2"/>
    <dgm:cxn modelId="{1F6BC621-5DAB-4E4D-8A11-38432C1A5AEF}" type="presParOf" srcId="{A23BF4E2-626A-4884-9248-C74D60482BF5}" destId="{43700C9C-E36F-49D0-B4C8-CD7D2642A886}" srcOrd="1" destOrd="0" presId="urn:microsoft.com/office/officeart/2005/8/layout/vList2"/>
    <dgm:cxn modelId="{9FD5AA63-F04E-4DD8-A7E0-B2344BFC76BE}" type="presParOf" srcId="{A23BF4E2-626A-4884-9248-C74D60482BF5}" destId="{52C979F8-AA05-426C-80ED-AF169F10E211}" srcOrd="2" destOrd="0" presId="urn:microsoft.com/office/officeart/2005/8/layout/vList2"/>
    <dgm:cxn modelId="{411F22F3-5258-42A9-82FC-4657721E8368}" type="presParOf" srcId="{A23BF4E2-626A-4884-9248-C74D60482BF5}" destId="{F065E25B-95A1-49FF-B336-798E23379EBC}" srcOrd="3" destOrd="0" presId="urn:microsoft.com/office/officeart/2005/8/layout/vList2"/>
    <dgm:cxn modelId="{7AEA1187-AE60-46D4-88A0-F1CCDF4953AE}" type="presParOf" srcId="{A23BF4E2-626A-4884-9248-C74D60482BF5}" destId="{4CA73611-98E0-4289-BECD-E190C24F2EC5}" srcOrd="4" destOrd="0" presId="urn:microsoft.com/office/officeart/2005/8/layout/vList2"/>
    <dgm:cxn modelId="{1ACF3F77-1604-4625-A2DA-6CD79F4BDB2E}" type="presParOf" srcId="{A23BF4E2-626A-4884-9248-C74D60482BF5}" destId="{4307C7ED-82C4-4E5B-8980-05295D5E7E7F}" srcOrd="5" destOrd="0" presId="urn:microsoft.com/office/officeart/2005/8/layout/vList2"/>
    <dgm:cxn modelId="{6F8E1BE9-BF36-4F6D-8B3E-F52AEF3D3693}" type="presParOf" srcId="{A23BF4E2-626A-4884-9248-C74D60482BF5}" destId="{116626DC-3F1D-4EC3-96E1-B06B6701CB3F}" srcOrd="6" destOrd="0" presId="urn:microsoft.com/office/officeart/2005/8/layout/vList2"/>
    <dgm:cxn modelId="{4E64AAFB-F297-4599-894C-ABAAEFA05E22}" type="presParOf" srcId="{A23BF4E2-626A-4884-9248-C74D60482BF5}" destId="{3840FECF-9A7D-4BBE-9E16-D94798777D88}" srcOrd="7" destOrd="0" presId="urn:microsoft.com/office/officeart/2005/8/layout/vList2"/>
    <dgm:cxn modelId="{BB1B9734-68FE-4151-8058-80BF0F00F112}" type="presParOf" srcId="{A23BF4E2-626A-4884-9248-C74D60482BF5}" destId="{3550BCB2-3B6E-4E1E-A1DF-2345F8D98126}" srcOrd="8" destOrd="0" presId="urn:microsoft.com/office/officeart/2005/8/layout/vList2"/>
    <dgm:cxn modelId="{D5B06CF9-2951-4385-9187-058A8A0D8DF2}" type="presParOf" srcId="{A23BF4E2-626A-4884-9248-C74D60482BF5}" destId="{D7795706-29CE-42FF-A10B-3D4DA228915F}" srcOrd="9" destOrd="0" presId="urn:microsoft.com/office/officeart/2005/8/layout/vList2"/>
    <dgm:cxn modelId="{A22419D9-B3A8-4222-8BFC-DF0796ABBFB6}" type="presParOf" srcId="{A23BF4E2-626A-4884-9248-C74D60482BF5}" destId="{34BACD29-B1E8-4968-8320-2D312FB321C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3A6948-E67C-45C4-8005-6EE53FDB77D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D7D93E0-BD1E-4627-9339-53A0151E36F8}">
      <dgm:prSet/>
      <dgm:spPr/>
      <dgm:t>
        <a:bodyPr/>
        <a:lstStyle/>
        <a:p>
          <a:r>
            <a:rPr lang="en-US"/>
            <a:t>What makes a successful group presentation?</a:t>
          </a:r>
        </a:p>
      </dgm:t>
    </dgm:pt>
    <dgm:pt modelId="{BA8B7037-FD40-4604-8E0A-565C15B09A8C}" type="parTrans" cxnId="{06B0EEFC-9AEE-4960-9BDD-B06943156E02}">
      <dgm:prSet/>
      <dgm:spPr/>
      <dgm:t>
        <a:bodyPr/>
        <a:lstStyle/>
        <a:p>
          <a:endParaRPr lang="en-US"/>
        </a:p>
      </dgm:t>
    </dgm:pt>
    <dgm:pt modelId="{A54C9D46-B6EC-4E05-B0CF-EA20EBA0F711}" type="sibTrans" cxnId="{06B0EEFC-9AEE-4960-9BDD-B06943156E02}">
      <dgm:prSet/>
      <dgm:spPr/>
      <dgm:t>
        <a:bodyPr/>
        <a:lstStyle/>
        <a:p>
          <a:endParaRPr lang="en-US"/>
        </a:p>
      </dgm:t>
    </dgm:pt>
    <dgm:pt modelId="{25C1EA58-63CB-4ACA-B4A1-D02376619067}">
      <dgm:prSet/>
      <dgm:spPr/>
      <dgm:t>
        <a:bodyPr/>
        <a:lstStyle/>
        <a:p>
          <a:r>
            <a:rPr lang="en-US"/>
            <a:t>A</a:t>
          </a:r>
        </a:p>
      </dgm:t>
    </dgm:pt>
    <dgm:pt modelId="{FDE53437-F0D5-4758-8B27-495468E15E7F}" type="parTrans" cxnId="{FE6A0527-CC84-4348-AC39-42C45524E72F}">
      <dgm:prSet/>
      <dgm:spPr/>
      <dgm:t>
        <a:bodyPr/>
        <a:lstStyle/>
        <a:p>
          <a:endParaRPr lang="en-US"/>
        </a:p>
      </dgm:t>
    </dgm:pt>
    <dgm:pt modelId="{D937F4EC-2958-4CFB-B998-40B6F10F6950}" type="sibTrans" cxnId="{FE6A0527-CC84-4348-AC39-42C45524E72F}">
      <dgm:prSet/>
      <dgm:spPr/>
      <dgm:t>
        <a:bodyPr/>
        <a:lstStyle/>
        <a:p>
          <a:endParaRPr lang="en-US"/>
        </a:p>
      </dgm:t>
    </dgm:pt>
    <dgm:pt modelId="{B1707D3F-98C3-4D2E-9B7D-706D166A2324}">
      <dgm:prSet/>
      <dgm:spPr/>
      <dgm:t>
        <a:bodyPr/>
        <a:lstStyle/>
        <a:p>
          <a:r>
            <a:rPr lang="en-US"/>
            <a:t>B</a:t>
          </a:r>
        </a:p>
      </dgm:t>
    </dgm:pt>
    <dgm:pt modelId="{8B116452-6DB4-494A-8B1B-5FAEECB56D43}" type="parTrans" cxnId="{8ABC49E0-4BB9-4F80-A169-9C26D0F8B024}">
      <dgm:prSet/>
      <dgm:spPr/>
      <dgm:t>
        <a:bodyPr/>
        <a:lstStyle/>
        <a:p>
          <a:endParaRPr lang="en-US"/>
        </a:p>
      </dgm:t>
    </dgm:pt>
    <dgm:pt modelId="{0DF33FA1-E2F1-4CC4-A02C-FD4F8F319795}" type="sibTrans" cxnId="{8ABC49E0-4BB9-4F80-A169-9C26D0F8B024}">
      <dgm:prSet/>
      <dgm:spPr/>
      <dgm:t>
        <a:bodyPr/>
        <a:lstStyle/>
        <a:p>
          <a:endParaRPr lang="en-US"/>
        </a:p>
      </dgm:t>
    </dgm:pt>
    <dgm:pt modelId="{5894FA0B-BC87-4B73-8C21-D9133BCE2051}">
      <dgm:prSet/>
      <dgm:spPr/>
      <dgm:t>
        <a:bodyPr/>
        <a:lstStyle/>
        <a:p>
          <a:r>
            <a:rPr lang="en-US"/>
            <a:t>C</a:t>
          </a:r>
        </a:p>
      </dgm:t>
    </dgm:pt>
    <dgm:pt modelId="{C676DEA7-D9B5-46B8-A513-EF53F2539849}" type="parTrans" cxnId="{5636DD0C-F69D-450D-BA5B-8347F3E2ACFC}">
      <dgm:prSet/>
      <dgm:spPr/>
      <dgm:t>
        <a:bodyPr/>
        <a:lstStyle/>
        <a:p>
          <a:endParaRPr lang="en-US"/>
        </a:p>
      </dgm:t>
    </dgm:pt>
    <dgm:pt modelId="{20D062F5-BB68-4BF6-B15E-E882AC464207}" type="sibTrans" cxnId="{5636DD0C-F69D-450D-BA5B-8347F3E2ACFC}">
      <dgm:prSet/>
      <dgm:spPr/>
      <dgm:t>
        <a:bodyPr/>
        <a:lstStyle/>
        <a:p>
          <a:endParaRPr lang="en-US"/>
        </a:p>
      </dgm:t>
    </dgm:pt>
    <dgm:pt modelId="{3588BBD9-ED27-453D-80D2-589D1D88DD88}">
      <dgm:prSet/>
      <dgm:spPr/>
      <dgm:t>
        <a:bodyPr/>
        <a:lstStyle/>
        <a:p>
          <a:r>
            <a:rPr lang="en-US"/>
            <a:t>D</a:t>
          </a:r>
        </a:p>
      </dgm:t>
    </dgm:pt>
    <dgm:pt modelId="{66A57218-5AA1-48AE-8A38-EBF0CF1A03F6}" type="parTrans" cxnId="{6E744D19-C804-41C9-9BE6-35776B63F5F1}">
      <dgm:prSet/>
      <dgm:spPr/>
      <dgm:t>
        <a:bodyPr/>
        <a:lstStyle/>
        <a:p>
          <a:endParaRPr lang="en-US"/>
        </a:p>
      </dgm:t>
    </dgm:pt>
    <dgm:pt modelId="{A3558137-1CD4-45D3-9C86-3F22F9076C6C}" type="sibTrans" cxnId="{6E744D19-C804-41C9-9BE6-35776B63F5F1}">
      <dgm:prSet/>
      <dgm:spPr/>
      <dgm:t>
        <a:bodyPr/>
        <a:lstStyle/>
        <a:p>
          <a:endParaRPr lang="en-US"/>
        </a:p>
      </dgm:t>
    </dgm:pt>
    <dgm:pt modelId="{F5468F9A-1734-4CC2-8E05-BE03EAB41EAB}">
      <dgm:prSet/>
      <dgm:spPr/>
      <dgm:t>
        <a:bodyPr/>
        <a:lstStyle/>
        <a:p>
          <a:r>
            <a:rPr lang="en-US"/>
            <a:t>E</a:t>
          </a:r>
        </a:p>
      </dgm:t>
    </dgm:pt>
    <dgm:pt modelId="{4A83A50F-C1B6-4333-A9B5-CBB3D8AAF23E}" type="parTrans" cxnId="{4502AC5E-FF9D-4924-8E11-A5DAF06B30BE}">
      <dgm:prSet/>
      <dgm:spPr/>
      <dgm:t>
        <a:bodyPr/>
        <a:lstStyle/>
        <a:p>
          <a:endParaRPr lang="en-US"/>
        </a:p>
      </dgm:t>
    </dgm:pt>
    <dgm:pt modelId="{6EAB001C-AFE3-47F8-9976-F8C6682B946A}" type="sibTrans" cxnId="{4502AC5E-FF9D-4924-8E11-A5DAF06B30BE}">
      <dgm:prSet/>
      <dgm:spPr/>
      <dgm:t>
        <a:bodyPr/>
        <a:lstStyle/>
        <a:p>
          <a:endParaRPr lang="en-US"/>
        </a:p>
      </dgm:t>
    </dgm:pt>
    <dgm:pt modelId="{01128CD5-A4DA-4BB1-9256-C77BD1E553C8}" type="pres">
      <dgm:prSet presAssocID="{913A6948-E67C-45C4-8005-6EE53FDB77DD}" presName="vert0" presStyleCnt="0">
        <dgm:presLayoutVars>
          <dgm:dir/>
          <dgm:animOne val="branch"/>
          <dgm:animLvl val="lvl"/>
        </dgm:presLayoutVars>
      </dgm:prSet>
      <dgm:spPr/>
    </dgm:pt>
    <dgm:pt modelId="{957ECDBD-C901-46D9-ACED-52A5581AA4E2}" type="pres">
      <dgm:prSet presAssocID="{7D7D93E0-BD1E-4627-9339-53A0151E36F8}" presName="thickLine" presStyleLbl="alignNode1" presStyleIdx="0" presStyleCnt="6"/>
      <dgm:spPr/>
    </dgm:pt>
    <dgm:pt modelId="{15096539-973F-4BA3-94DB-D3DF9EF8DFDD}" type="pres">
      <dgm:prSet presAssocID="{7D7D93E0-BD1E-4627-9339-53A0151E36F8}" presName="horz1" presStyleCnt="0"/>
      <dgm:spPr/>
    </dgm:pt>
    <dgm:pt modelId="{74B4CCFA-DB18-42D4-9920-F161E57C0EED}" type="pres">
      <dgm:prSet presAssocID="{7D7D93E0-BD1E-4627-9339-53A0151E36F8}" presName="tx1" presStyleLbl="revTx" presStyleIdx="0" presStyleCnt="6"/>
      <dgm:spPr/>
    </dgm:pt>
    <dgm:pt modelId="{FE8D9980-9AC4-44C5-8520-D12DE8D0FDAF}" type="pres">
      <dgm:prSet presAssocID="{7D7D93E0-BD1E-4627-9339-53A0151E36F8}" presName="vert1" presStyleCnt="0"/>
      <dgm:spPr/>
    </dgm:pt>
    <dgm:pt modelId="{B3C4C67E-980D-44FD-A401-CFC3A364DF91}" type="pres">
      <dgm:prSet presAssocID="{25C1EA58-63CB-4ACA-B4A1-D02376619067}" presName="thickLine" presStyleLbl="alignNode1" presStyleIdx="1" presStyleCnt="6"/>
      <dgm:spPr/>
    </dgm:pt>
    <dgm:pt modelId="{177A9CED-0BD5-4679-AFDF-2B94F8643C2F}" type="pres">
      <dgm:prSet presAssocID="{25C1EA58-63CB-4ACA-B4A1-D02376619067}" presName="horz1" presStyleCnt="0"/>
      <dgm:spPr/>
    </dgm:pt>
    <dgm:pt modelId="{1DF4231F-5BA4-450C-87C6-D51736557B70}" type="pres">
      <dgm:prSet presAssocID="{25C1EA58-63CB-4ACA-B4A1-D02376619067}" presName="tx1" presStyleLbl="revTx" presStyleIdx="1" presStyleCnt="6"/>
      <dgm:spPr/>
    </dgm:pt>
    <dgm:pt modelId="{2E064738-AF2B-4C96-B50A-77252A75D915}" type="pres">
      <dgm:prSet presAssocID="{25C1EA58-63CB-4ACA-B4A1-D02376619067}" presName="vert1" presStyleCnt="0"/>
      <dgm:spPr/>
    </dgm:pt>
    <dgm:pt modelId="{1A79479E-8D20-4F4F-A1BE-7C48E3BA561D}" type="pres">
      <dgm:prSet presAssocID="{B1707D3F-98C3-4D2E-9B7D-706D166A2324}" presName="thickLine" presStyleLbl="alignNode1" presStyleIdx="2" presStyleCnt="6"/>
      <dgm:spPr/>
    </dgm:pt>
    <dgm:pt modelId="{BD389B31-4A21-4043-9016-951526D9913D}" type="pres">
      <dgm:prSet presAssocID="{B1707D3F-98C3-4D2E-9B7D-706D166A2324}" presName="horz1" presStyleCnt="0"/>
      <dgm:spPr/>
    </dgm:pt>
    <dgm:pt modelId="{DC7E1C52-CA12-4A9A-83B2-991330854C36}" type="pres">
      <dgm:prSet presAssocID="{B1707D3F-98C3-4D2E-9B7D-706D166A2324}" presName="tx1" presStyleLbl="revTx" presStyleIdx="2" presStyleCnt="6"/>
      <dgm:spPr/>
    </dgm:pt>
    <dgm:pt modelId="{9710850D-4A7F-44CD-B4C1-D382A4F976A3}" type="pres">
      <dgm:prSet presAssocID="{B1707D3F-98C3-4D2E-9B7D-706D166A2324}" presName="vert1" presStyleCnt="0"/>
      <dgm:spPr/>
    </dgm:pt>
    <dgm:pt modelId="{056E5540-3397-4F97-8FB9-B8325962213D}" type="pres">
      <dgm:prSet presAssocID="{5894FA0B-BC87-4B73-8C21-D9133BCE2051}" presName="thickLine" presStyleLbl="alignNode1" presStyleIdx="3" presStyleCnt="6"/>
      <dgm:spPr/>
    </dgm:pt>
    <dgm:pt modelId="{694730C8-151A-407B-A8BE-C76207721B0B}" type="pres">
      <dgm:prSet presAssocID="{5894FA0B-BC87-4B73-8C21-D9133BCE2051}" presName="horz1" presStyleCnt="0"/>
      <dgm:spPr/>
    </dgm:pt>
    <dgm:pt modelId="{565EE65A-B639-45F3-8BDE-3A2D1E9DB495}" type="pres">
      <dgm:prSet presAssocID="{5894FA0B-BC87-4B73-8C21-D9133BCE2051}" presName="tx1" presStyleLbl="revTx" presStyleIdx="3" presStyleCnt="6"/>
      <dgm:spPr/>
    </dgm:pt>
    <dgm:pt modelId="{825C44E9-BEB0-433E-8348-1833DA5A0927}" type="pres">
      <dgm:prSet presAssocID="{5894FA0B-BC87-4B73-8C21-D9133BCE2051}" presName="vert1" presStyleCnt="0"/>
      <dgm:spPr/>
    </dgm:pt>
    <dgm:pt modelId="{8A4EA298-1521-4D8E-9528-A85FB8566AD8}" type="pres">
      <dgm:prSet presAssocID="{3588BBD9-ED27-453D-80D2-589D1D88DD88}" presName="thickLine" presStyleLbl="alignNode1" presStyleIdx="4" presStyleCnt="6"/>
      <dgm:spPr/>
    </dgm:pt>
    <dgm:pt modelId="{A050E5A6-7567-4E5E-9CCF-DFAF795B1A78}" type="pres">
      <dgm:prSet presAssocID="{3588BBD9-ED27-453D-80D2-589D1D88DD88}" presName="horz1" presStyleCnt="0"/>
      <dgm:spPr/>
    </dgm:pt>
    <dgm:pt modelId="{F76E7476-F0FC-4B8B-B1F0-C88442558E32}" type="pres">
      <dgm:prSet presAssocID="{3588BBD9-ED27-453D-80D2-589D1D88DD88}" presName="tx1" presStyleLbl="revTx" presStyleIdx="4" presStyleCnt="6"/>
      <dgm:spPr/>
    </dgm:pt>
    <dgm:pt modelId="{76509A86-2B65-4438-B0C0-95FF4A04B928}" type="pres">
      <dgm:prSet presAssocID="{3588BBD9-ED27-453D-80D2-589D1D88DD88}" presName="vert1" presStyleCnt="0"/>
      <dgm:spPr/>
    </dgm:pt>
    <dgm:pt modelId="{B6579A6D-9CE5-457D-8CAE-81F7887EB030}" type="pres">
      <dgm:prSet presAssocID="{F5468F9A-1734-4CC2-8E05-BE03EAB41EAB}" presName="thickLine" presStyleLbl="alignNode1" presStyleIdx="5" presStyleCnt="6"/>
      <dgm:spPr/>
    </dgm:pt>
    <dgm:pt modelId="{F12E3029-3248-4269-ADC0-FB19CB423922}" type="pres">
      <dgm:prSet presAssocID="{F5468F9A-1734-4CC2-8E05-BE03EAB41EAB}" presName="horz1" presStyleCnt="0"/>
      <dgm:spPr/>
    </dgm:pt>
    <dgm:pt modelId="{0ED1ED86-30F6-4BB0-8B9E-F35C4AF46210}" type="pres">
      <dgm:prSet presAssocID="{F5468F9A-1734-4CC2-8E05-BE03EAB41EAB}" presName="tx1" presStyleLbl="revTx" presStyleIdx="5" presStyleCnt="6"/>
      <dgm:spPr/>
    </dgm:pt>
    <dgm:pt modelId="{7E82446E-F155-449B-B64C-ABC120069D46}" type="pres">
      <dgm:prSet presAssocID="{F5468F9A-1734-4CC2-8E05-BE03EAB41EAB}" presName="vert1" presStyleCnt="0"/>
      <dgm:spPr/>
    </dgm:pt>
  </dgm:ptLst>
  <dgm:cxnLst>
    <dgm:cxn modelId="{5636DD0C-F69D-450D-BA5B-8347F3E2ACFC}" srcId="{913A6948-E67C-45C4-8005-6EE53FDB77DD}" destId="{5894FA0B-BC87-4B73-8C21-D9133BCE2051}" srcOrd="3" destOrd="0" parTransId="{C676DEA7-D9B5-46B8-A513-EF53F2539849}" sibTransId="{20D062F5-BB68-4BF6-B15E-E882AC464207}"/>
    <dgm:cxn modelId="{6E744D19-C804-41C9-9BE6-35776B63F5F1}" srcId="{913A6948-E67C-45C4-8005-6EE53FDB77DD}" destId="{3588BBD9-ED27-453D-80D2-589D1D88DD88}" srcOrd="4" destOrd="0" parTransId="{66A57218-5AA1-48AE-8A38-EBF0CF1A03F6}" sibTransId="{A3558137-1CD4-45D3-9C86-3F22F9076C6C}"/>
    <dgm:cxn modelId="{FE6A0527-CC84-4348-AC39-42C45524E72F}" srcId="{913A6948-E67C-45C4-8005-6EE53FDB77DD}" destId="{25C1EA58-63CB-4ACA-B4A1-D02376619067}" srcOrd="1" destOrd="0" parTransId="{FDE53437-F0D5-4758-8B27-495468E15E7F}" sibTransId="{D937F4EC-2958-4CFB-B998-40B6F10F6950}"/>
    <dgm:cxn modelId="{2F86D62E-6478-49F5-BA1C-146E4B8C480E}" type="presOf" srcId="{F5468F9A-1734-4CC2-8E05-BE03EAB41EAB}" destId="{0ED1ED86-30F6-4BB0-8B9E-F35C4AF46210}" srcOrd="0" destOrd="0" presId="urn:microsoft.com/office/officeart/2008/layout/LinedList"/>
    <dgm:cxn modelId="{72B5833D-E045-4D89-B3F2-4ED759B95012}" type="presOf" srcId="{3588BBD9-ED27-453D-80D2-589D1D88DD88}" destId="{F76E7476-F0FC-4B8B-B1F0-C88442558E32}" srcOrd="0" destOrd="0" presId="urn:microsoft.com/office/officeart/2008/layout/LinedList"/>
    <dgm:cxn modelId="{4502AC5E-FF9D-4924-8E11-A5DAF06B30BE}" srcId="{913A6948-E67C-45C4-8005-6EE53FDB77DD}" destId="{F5468F9A-1734-4CC2-8E05-BE03EAB41EAB}" srcOrd="5" destOrd="0" parTransId="{4A83A50F-C1B6-4333-A9B5-CBB3D8AAF23E}" sibTransId="{6EAB001C-AFE3-47F8-9976-F8C6682B946A}"/>
    <dgm:cxn modelId="{86D59C4F-FF2C-4867-9FF0-5F6649936968}" type="presOf" srcId="{7D7D93E0-BD1E-4627-9339-53A0151E36F8}" destId="{74B4CCFA-DB18-42D4-9920-F161E57C0EED}" srcOrd="0" destOrd="0" presId="urn:microsoft.com/office/officeart/2008/layout/LinedList"/>
    <dgm:cxn modelId="{4437B593-03D5-45D2-BD0B-ECD161121ABC}" type="presOf" srcId="{B1707D3F-98C3-4D2E-9B7D-706D166A2324}" destId="{DC7E1C52-CA12-4A9A-83B2-991330854C36}" srcOrd="0" destOrd="0" presId="urn:microsoft.com/office/officeart/2008/layout/LinedList"/>
    <dgm:cxn modelId="{21613AA1-82B8-42C2-BA1C-779C8DA1107A}" type="presOf" srcId="{25C1EA58-63CB-4ACA-B4A1-D02376619067}" destId="{1DF4231F-5BA4-450C-87C6-D51736557B70}" srcOrd="0" destOrd="0" presId="urn:microsoft.com/office/officeart/2008/layout/LinedList"/>
    <dgm:cxn modelId="{65D89ABE-F692-4760-B009-99287A83C551}" type="presOf" srcId="{5894FA0B-BC87-4B73-8C21-D9133BCE2051}" destId="{565EE65A-B639-45F3-8BDE-3A2D1E9DB495}" srcOrd="0" destOrd="0" presId="urn:microsoft.com/office/officeart/2008/layout/LinedList"/>
    <dgm:cxn modelId="{2DF6BFC6-552F-4949-851A-1F0958F2BDA8}" type="presOf" srcId="{913A6948-E67C-45C4-8005-6EE53FDB77DD}" destId="{01128CD5-A4DA-4BB1-9256-C77BD1E553C8}" srcOrd="0" destOrd="0" presId="urn:microsoft.com/office/officeart/2008/layout/LinedList"/>
    <dgm:cxn modelId="{8ABC49E0-4BB9-4F80-A169-9C26D0F8B024}" srcId="{913A6948-E67C-45C4-8005-6EE53FDB77DD}" destId="{B1707D3F-98C3-4D2E-9B7D-706D166A2324}" srcOrd="2" destOrd="0" parTransId="{8B116452-6DB4-494A-8B1B-5FAEECB56D43}" sibTransId="{0DF33FA1-E2F1-4CC4-A02C-FD4F8F319795}"/>
    <dgm:cxn modelId="{06B0EEFC-9AEE-4960-9BDD-B06943156E02}" srcId="{913A6948-E67C-45C4-8005-6EE53FDB77DD}" destId="{7D7D93E0-BD1E-4627-9339-53A0151E36F8}" srcOrd="0" destOrd="0" parTransId="{BA8B7037-FD40-4604-8E0A-565C15B09A8C}" sibTransId="{A54C9D46-B6EC-4E05-B0CF-EA20EBA0F711}"/>
    <dgm:cxn modelId="{7726B66F-D82B-4164-A44B-82FF88B16DC4}" type="presParOf" srcId="{01128CD5-A4DA-4BB1-9256-C77BD1E553C8}" destId="{957ECDBD-C901-46D9-ACED-52A5581AA4E2}" srcOrd="0" destOrd="0" presId="urn:microsoft.com/office/officeart/2008/layout/LinedList"/>
    <dgm:cxn modelId="{FC7F0D9C-E459-4E04-9D2D-05E309B1E4AD}" type="presParOf" srcId="{01128CD5-A4DA-4BB1-9256-C77BD1E553C8}" destId="{15096539-973F-4BA3-94DB-D3DF9EF8DFDD}" srcOrd="1" destOrd="0" presId="urn:microsoft.com/office/officeart/2008/layout/LinedList"/>
    <dgm:cxn modelId="{28097C76-33E7-465D-BDF9-4DBADEA0AD8A}" type="presParOf" srcId="{15096539-973F-4BA3-94DB-D3DF9EF8DFDD}" destId="{74B4CCFA-DB18-42D4-9920-F161E57C0EED}" srcOrd="0" destOrd="0" presId="urn:microsoft.com/office/officeart/2008/layout/LinedList"/>
    <dgm:cxn modelId="{7E0A6F5F-894C-42FC-B2EB-BF5D80DB9C03}" type="presParOf" srcId="{15096539-973F-4BA3-94DB-D3DF9EF8DFDD}" destId="{FE8D9980-9AC4-44C5-8520-D12DE8D0FDAF}" srcOrd="1" destOrd="0" presId="urn:microsoft.com/office/officeart/2008/layout/LinedList"/>
    <dgm:cxn modelId="{A230B626-5AED-45BF-94BF-E4431EC8968F}" type="presParOf" srcId="{01128CD5-A4DA-4BB1-9256-C77BD1E553C8}" destId="{B3C4C67E-980D-44FD-A401-CFC3A364DF91}" srcOrd="2" destOrd="0" presId="urn:microsoft.com/office/officeart/2008/layout/LinedList"/>
    <dgm:cxn modelId="{F3F487D7-5AF6-4F0E-B601-368DAA719D39}" type="presParOf" srcId="{01128CD5-A4DA-4BB1-9256-C77BD1E553C8}" destId="{177A9CED-0BD5-4679-AFDF-2B94F8643C2F}" srcOrd="3" destOrd="0" presId="urn:microsoft.com/office/officeart/2008/layout/LinedList"/>
    <dgm:cxn modelId="{8DBEA974-FA98-4DB7-80C3-54E6392DAE77}" type="presParOf" srcId="{177A9CED-0BD5-4679-AFDF-2B94F8643C2F}" destId="{1DF4231F-5BA4-450C-87C6-D51736557B70}" srcOrd="0" destOrd="0" presId="urn:microsoft.com/office/officeart/2008/layout/LinedList"/>
    <dgm:cxn modelId="{A369B135-9500-4451-97C3-0220E10F2353}" type="presParOf" srcId="{177A9CED-0BD5-4679-AFDF-2B94F8643C2F}" destId="{2E064738-AF2B-4C96-B50A-77252A75D915}" srcOrd="1" destOrd="0" presId="urn:microsoft.com/office/officeart/2008/layout/LinedList"/>
    <dgm:cxn modelId="{D883B729-C8E1-42F1-B4E3-36DBCE3F541C}" type="presParOf" srcId="{01128CD5-A4DA-4BB1-9256-C77BD1E553C8}" destId="{1A79479E-8D20-4F4F-A1BE-7C48E3BA561D}" srcOrd="4" destOrd="0" presId="urn:microsoft.com/office/officeart/2008/layout/LinedList"/>
    <dgm:cxn modelId="{BAA326B2-B41B-48DC-A2B7-81B702A464F4}" type="presParOf" srcId="{01128CD5-A4DA-4BB1-9256-C77BD1E553C8}" destId="{BD389B31-4A21-4043-9016-951526D9913D}" srcOrd="5" destOrd="0" presId="urn:microsoft.com/office/officeart/2008/layout/LinedList"/>
    <dgm:cxn modelId="{0F42EE45-3574-433F-8775-F604F3551622}" type="presParOf" srcId="{BD389B31-4A21-4043-9016-951526D9913D}" destId="{DC7E1C52-CA12-4A9A-83B2-991330854C36}" srcOrd="0" destOrd="0" presId="urn:microsoft.com/office/officeart/2008/layout/LinedList"/>
    <dgm:cxn modelId="{AC94285E-EA3C-442D-8813-CB3C17E46C1C}" type="presParOf" srcId="{BD389B31-4A21-4043-9016-951526D9913D}" destId="{9710850D-4A7F-44CD-B4C1-D382A4F976A3}" srcOrd="1" destOrd="0" presId="urn:microsoft.com/office/officeart/2008/layout/LinedList"/>
    <dgm:cxn modelId="{4F7F7BF6-4AB1-4770-828A-C26D5AFDE2AA}" type="presParOf" srcId="{01128CD5-A4DA-4BB1-9256-C77BD1E553C8}" destId="{056E5540-3397-4F97-8FB9-B8325962213D}" srcOrd="6" destOrd="0" presId="urn:microsoft.com/office/officeart/2008/layout/LinedList"/>
    <dgm:cxn modelId="{2A05F378-5053-4224-AF30-31A4854C9B07}" type="presParOf" srcId="{01128CD5-A4DA-4BB1-9256-C77BD1E553C8}" destId="{694730C8-151A-407B-A8BE-C76207721B0B}" srcOrd="7" destOrd="0" presId="urn:microsoft.com/office/officeart/2008/layout/LinedList"/>
    <dgm:cxn modelId="{00AE2C92-C05A-4F3C-9CC2-FCBEDFB77C41}" type="presParOf" srcId="{694730C8-151A-407B-A8BE-C76207721B0B}" destId="{565EE65A-B639-45F3-8BDE-3A2D1E9DB495}" srcOrd="0" destOrd="0" presId="urn:microsoft.com/office/officeart/2008/layout/LinedList"/>
    <dgm:cxn modelId="{614BA93B-4D8C-4988-BD44-6DDC56394F9C}" type="presParOf" srcId="{694730C8-151A-407B-A8BE-C76207721B0B}" destId="{825C44E9-BEB0-433E-8348-1833DA5A0927}" srcOrd="1" destOrd="0" presId="urn:microsoft.com/office/officeart/2008/layout/LinedList"/>
    <dgm:cxn modelId="{2F4D95D3-4B6D-493B-ADF8-40A1981C6741}" type="presParOf" srcId="{01128CD5-A4DA-4BB1-9256-C77BD1E553C8}" destId="{8A4EA298-1521-4D8E-9528-A85FB8566AD8}" srcOrd="8" destOrd="0" presId="urn:microsoft.com/office/officeart/2008/layout/LinedList"/>
    <dgm:cxn modelId="{0D2100B3-420A-4AB2-B4FE-CFF6CBEB4033}" type="presParOf" srcId="{01128CD5-A4DA-4BB1-9256-C77BD1E553C8}" destId="{A050E5A6-7567-4E5E-9CCF-DFAF795B1A78}" srcOrd="9" destOrd="0" presId="urn:microsoft.com/office/officeart/2008/layout/LinedList"/>
    <dgm:cxn modelId="{4EAB513D-E400-4B44-8597-C3D3977F3D2F}" type="presParOf" srcId="{A050E5A6-7567-4E5E-9CCF-DFAF795B1A78}" destId="{F76E7476-F0FC-4B8B-B1F0-C88442558E32}" srcOrd="0" destOrd="0" presId="urn:microsoft.com/office/officeart/2008/layout/LinedList"/>
    <dgm:cxn modelId="{E8FF6729-FBB8-4DB3-A2F6-F19B5F5873EC}" type="presParOf" srcId="{A050E5A6-7567-4E5E-9CCF-DFAF795B1A78}" destId="{76509A86-2B65-4438-B0C0-95FF4A04B928}" srcOrd="1" destOrd="0" presId="urn:microsoft.com/office/officeart/2008/layout/LinedList"/>
    <dgm:cxn modelId="{FD9B3A22-81DF-45B9-B5B6-D22C89E97EC9}" type="presParOf" srcId="{01128CD5-A4DA-4BB1-9256-C77BD1E553C8}" destId="{B6579A6D-9CE5-457D-8CAE-81F7887EB030}" srcOrd="10" destOrd="0" presId="urn:microsoft.com/office/officeart/2008/layout/LinedList"/>
    <dgm:cxn modelId="{F3A07D41-EF6C-470A-B460-F472CBFD8672}" type="presParOf" srcId="{01128CD5-A4DA-4BB1-9256-C77BD1E553C8}" destId="{F12E3029-3248-4269-ADC0-FB19CB423922}" srcOrd="11" destOrd="0" presId="urn:microsoft.com/office/officeart/2008/layout/LinedList"/>
    <dgm:cxn modelId="{BF28B453-E6C1-48EB-AA58-6D299A0FF160}" type="presParOf" srcId="{F12E3029-3248-4269-ADC0-FB19CB423922}" destId="{0ED1ED86-30F6-4BB0-8B9E-F35C4AF46210}" srcOrd="0" destOrd="0" presId="urn:microsoft.com/office/officeart/2008/layout/LinedList"/>
    <dgm:cxn modelId="{2D4B776A-D7DC-4068-9E77-A7125AC1CA5D}" type="presParOf" srcId="{F12E3029-3248-4269-ADC0-FB19CB423922}" destId="{7E82446E-F155-449B-B64C-ABC120069D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6945C-ED91-48AA-9473-3F981DD6E6B0}">
      <dsp:nvSpPr>
        <dsp:cNvPr id="0" name=""/>
        <dsp:cNvSpPr/>
      </dsp:nvSpPr>
      <dsp:spPr>
        <a:xfrm>
          <a:off x="0" y="2541233"/>
          <a:ext cx="3985907" cy="83408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3.  </a:t>
          </a:r>
          <a:r>
            <a:rPr lang="it-IT" sz="1800" kern="1200" dirty="0" err="1"/>
            <a:t>You</a:t>
          </a:r>
          <a:r>
            <a:rPr lang="it-IT" sz="1800" kern="1200" dirty="0"/>
            <a:t> formulate the </a:t>
          </a:r>
          <a:r>
            <a:rPr lang="it-IT" sz="1800" kern="1200" dirty="0" err="1"/>
            <a:t>topic</a:t>
          </a:r>
          <a:r>
            <a:rPr lang="it-IT" sz="1800" kern="1200" dirty="0"/>
            <a:t>, </a:t>
          </a:r>
          <a:r>
            <a:rPr lang="it-IT" sz="1800" kern="1200" dirty="0" err="1"/>
            <a:t>but</a:t>
          </a:r>
          <a:r>
            <a:rPr lang="it-IT" sz="1800" kern="1200" dirty="0"/>
            <a:t> </a:t>
          </a:r>
          <a:r>
            <a:rPr lang="it-IT" sz="1800" kern="1200" dirty="0" err="1"/>
            <a:t>it</a:t>
          </a:r>
          <a:r>
            <a:rPr lang="it-IT" sz="1800" kern="1200" dirty="0"/>
            <a:t> must be </a:t>
          </a:r>
          <a:r>
            <a:rPr lang="it-IT" sz="1800" kern="1200" dirty="0" err="1"/>
            <a:t>approved</a:t>
          </a:r>
          <a:r>
            <a:rPr lang="it-IT" sz="1800" kern="1200" dirty="0"/>
            <a:t> by me by </a:t>
          </a:r>
          <a:r>
            <a:rPr lang="it-IT" sz="1800" kern="1200" dirty="0" err="1"/>
            <a:t>Friday</a:t>
          </a:r>
          <a:r>
            <a:rPr lang="it-IT" sz="1800" kern="1200" dirty="0"/>
            <a:t>, Nov. </a:t>
          </a:r>
          <a:r>
            <a:rPr lang="it-IT" sz="1800" kern="1200"/>
            <a:t>24°. </a:t>
          </a:r>
          <a:endParaRPr lang="en-US" sz="1800" kern="1200" dirty="0"/>
        </a:p>
      </dsp:txBody>
      <dsp:txXfrm>
        <a:off x="0" y="2541233"/>
        <a:ext cx="3985907" cy="834089"/>
      </dsp:txXfrm>
    </dsp:sp>
    <dsp:sp modelId="{2F2C3F21-235F-4902-B91E-E21B960C3E5C}">
      <dsp:nvSpPr>
        <dsp:cNvPr id="0" name=""/>
        <dsp:cNvSpPr/>
      </dsp:nvSpPr>
      <dsp:spPr>
        <a:xfrm rot="10800000">
          <a:off x="0" y="1270915"/>
          <a:ext cx="3985907" cy="1282829"/>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2. </a:t>
          </a:r>
          <a:r>
            <a:rPr lang="it-IT" sz="1800" kern="1200" dirty="0" err="1"/>
            <a:t>Is</a:t>
          </a:r>
          <a:r>
            <a:rPr lang="it-IT" sz="1800" kern="1200" dirty="0"/>
            <a:t> </a:t>
          </a:r>
          <a:r>
            <a:rPr lang="it-IT" sz="1800" kern="1200" dirty="0" err="1"/>
            <a:t>cancel</a:t>
          </a:r>
          <a:r>
            <a:rPr lang="it-IT" sz="1800" kern="1200" dirty="0"/>
            <a:t> culture a </a:t>
          </a:r>
          <a:r>
            <a:rPr lang="it-IT" sz="1800" kern="1200" dirty="0" err="1"/>
            <a:t>threat</a:t>
          </a:r>
          <a:r>
            <a:rPr lang="it-IT" sz="1800" kern="1200" dirty="0"/>
            <a:t> to free speech?</a:t>
          </a:r>
          <a:endParaRPr lang="en-US" sz="1800" kern="1200" dirty="0"/>
        </a:p>
      </dsp:txBody>
      <dsp:txXfrm rot="10800000">
        <a:off x="0" y="1270915"/>
        <a:ext cx="3985907" cy="833544"/>
      </dsp:txXfrm>
    </dsp:sp>
    <dsp:sp modelId="{E96903FE-6AA2-44C1-ACFC-151FB0CB47DB}">
      <dsp:nvSpPr>
        <dsp:cNvPr id="0" name=""/>
        <dsp:cNvSpPr/>
      </dsp:nvSpPr>
      <dsp:spPr>
        <a:xfrm rot="10800000">
          <a:off x="0" y="596"/>
          <a:ext cx="3985907" cy="1282829"/>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1.Women and men should be paid equally for the same job. </a:t>
          </a:r>
        </a:p>
      </dsp:txBody>
      <dsp:txXfrm rot="10800000">
        <a:off x="0" y="596"/>
        <a:ext cx="3985907" cy="833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B651B7-F57C-4E97-89E1-C0F34F18EC39}">
      <dsp:nvSpPr>
        <dsp:cNvPr id="0" name=""/>
        <dsp:cNvSpPr/>
      </dsp:nvSpPr>
      <dsp:spPr>
        <a:xfrm>
          <a:off x="0" y="23048"/>
          <a:ext cx="4697730" cy="9149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Google the main vocabulary to find information. </a:t>
          </a:r>
          <a:endParaRPr lang="en-US" sz="2300" kern="1200"/>
        </a:p>
      </dsp:txBody>
      <dsp:txXfrm>
        <a:off x="44664" y="67712"/>
        <a:ext cx="4608402" cy="825612"/>
      </dsp:txXfrm>
    </dsp:sp>
    <dsp:sp modelId="{F3512A8C-4377-416B-A946-9A4A5CAFF7B6}">
      <dsp:nvSpPr>
        <dsp:cNvPr id="0" name=""/>
        <dsp:cNvSpPr/>
      </dsp:nvSpPr>
      <dsp:spPr>
        <a:xfrm>
          <a:off x="0" y="1004228"/>
          <a:ext cx="4697730" cy="914940"/>
        </a:xfrm>
        <a:prstGeom prst="roundRect">
          <a:avLst/>
        </a:prstGeom>
        <a:solidFill>
          <a:schemeClr val="accent5">
            <a:hueOff val="276562"/>
            <a:satOff val="3140"/>
            <a:lumOff val="2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You can have sources in Italian but the majority should be in English</a:t>
          </a:r>
          <a:endParaRPr lang="en-US" sz="2300" kern="1200"/>
        </a:p>
      </dsp:txBody>
      <dsp:txXfrm>
        <a:off x="44664" y="1048892"/>
        <a:ext cx="4608402" cy="825612"/>
      </dsp:txXfrm>
    </dsp:sp>
    <dsp:sp modelId="{F1C8EC7E-74D3-4611-90B8-963D2699EAB5}">
      <dsp:nvSpPr>
        <dsp:cNvPr id="0" name=""/>
        <dsp:cNvSpPr/>
      </dsp:nvSpPr>
      <dsp:spPr>
        <a:xfrm>
          <a:off x="0" y="1985408"/>
          <a:ext cx="4697730" cy="914940"/>
        </a:xfrm>
        <a:prstGeom prst="roundRect">
          <a:avLst/>
        </a:prstGeom>
        <a:solidFill>
          <a:schemeClr val="accent5">
            <a:hueOff val="553124"/>
            <a:satOff val="6280"/>
            <a:lumOff val="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Consider the following: </a:t>
          </a:r>
          <a:endParaRPr lang="en-US" sz="2300" kern="1200"/>
        </a:p>
      </dsp:txBody>
      <dsp:txXfrm>
        <a:off x="44664" y="2030072"/>
        <a:ext cx="4608402" cy="825612"/>
      </dsp:txXfrm>
    </dsp:sp>
    <dsp:sp modelId="{A71050FF-00F3-4656-9BAA-496F5039D66E}">
      <dsp:nvSpPr>
        <dsp:cNvPr id="0" name=""/>
        <dsp:cNvSpPr/>
      </dsp:nvSpPr>
      <dsp:spPr>
        <a:xfrm>
          <a:off x="0" y="2966589"/>
          <a:ext cx="4697730" cy="914940"/>
        </a:xfrm>
        <a:prstGeom prst="roundRect">
          <a:avLst/>
        </a:prstGeom>
        <a:solidFill>
          <a:schemeClr val="accent5">
            <a:hueOff val="829686"/>
            <a:satOff val="9421"/>
            <a:lumOff val="8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what the law says</a:t>
          </a:r>
          <a:endParaRPr lang="en-US" sz="2300" kern="1200"/>
        </a:p>
      </dsp:txBody>
      <dsp:txXfrm>
        <a:off x="44664" y="3011253"/>
        <a:ext cx="4608402" cy="825612"/>
      </dsp:txXfrm>
    </dsp:sp>
    <dsp:sp modelId="{DFA6CC63-C9A6-44B8-B4FB-133072FEAA23}">
      <dsp:nvSpPr>
        <dsp:cNvPr id="0" name=""/>
        <dsp:cNvSpPr/>
      </dsp:nvSpPr>
      <dsp:spPr>
        <a:xfrm>
          <a:off x="0" y="3947769"/>
          <a:ext cx="4697730" cy="914940"/>
        </a:xfrm>
        <a:prstGeom prst="roundRect">
          <a:avLst/>
        </a:prstGeom>
        <a:solidFill>
          <a:schemeClr val="accent5">
            <a:hueOff val="1106248"/>
            <a:satOff val="12561"/>
            <a:lumOff val="1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how people feel</a:t>
          </a:r>
          <a:endParaRPr lang="en-US" sz="2300" kern="1200"/>
        </a:p>
      </dsp:txBody>
      <dsp:txXfrm>
        <a:off x="44664" y="3992433"/>
        <a:ext cx="4608402" cy="825612"/>
      </dsp:txXfrm>
    </dsp:sp>
    <dsp:sp modelId="{DA8BDE8C-DBE2-419E-982F-D54E88B76D22}">
      <dsp:nvSpPr>
        <dsp:cNvPr id="0" name=""/>
        <dsp:cNvSpPr/>
      </dsp:nvSpPr>
      <dsp:spPr>
        <a:xfrm>
          <a:off x="0" y="4862709"/>
          <a:ext cx="4697730" cy="61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it-IT" sz="1800" kern="1200"/>
            <a:t>the economic impacts</a:t>
          </a:r>
          <a:endParaRPr lang="en-US" sz="1800" kern="1200"/>
        </a:p>
        <a:p>
          <a:pPr marL="171450" lvl="1" indent="-171450" algn="l" defTabSz="800100">
            <a:lnSpc>
              <a:spcPct val="90000"/>
            </a:lnSpc>
            <a:spcBef>
              <a:spcPct val="0"/>
            </a:spcBef>
            <a:spcAft>
              <a:spcPct val="20000"/>
            </a:spcAft>
            <a:buChar char="•"/>
          </a:pPr>
          <a:r>
            <a:rPr lang="it-IT" sz="1800" kern="1200"/>
            <a:t>environmental repercussions</a:t>
          </a:r>
          <a:endParaRPr lang="en-US" sz="1800" kern="1200"/>
        </a:p>
      </dsp:txBody>
      <dsp:txXfrm>
        <a:off x="0" y="4862709"/>
        <a:ext cx="4697730" cy="618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10BCB4-EF3C-4411-8A1B-7A8E3B3344D0}">
      <dsp:nvSpPr>
        <dsp:cNvPr id="0" name=""/>
        <dsp:cNvSpPr/>
      </dsp:nvSpPr>
      <dsp:spPr>
        <a:xfrm>
          <a:off x="0" y="61073"/>
          <a:ext cx="4697730" cy="8154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Pg. 48</a:t>
          </a:r>
        </a:p>
      </dsp:txBody>
      <dsp:txXfrm>
        <a:off x="39809" y="100882"/>
        <a:ext cx="4618112" cy="735872"/>
      </dsp:txXfrm>
    </dsp:sp>
    <dsp:sp modelId="{52C979F8-AA05-426C-80ED-AF169F10E211}">
      <dsp:nvSpPr>
        <dsp:cNvPr id="0" name=""/>
        <dsp:cNvSpPr/>
      </dsp:nvSpPr>
      <dsp:spPr>
        <a:xfrm>
          <a:off x="0" y="974483"/>
          <a:ext cx="4697730" cy="815490"/>
        </a:xfrm>
        <a:prstGeom prst="roundRect">
          <a:avLst/>
        </a:prstGeom>
        <a:solidFill>
          <a:schemeClr val="accent5">
            <a:hueOff val="221250"/>
            <a:satOff val="2512"/>
            <a:lumOff val="2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Emphasis</a:t>
          </a:r>
        </a:p>
      </dsp:txBody>
      <dsp:txXfrm>
        <a:off x="39809" y="1014292"/>
        <a:ext cx="4618112" cy="735872"/>
      </dsp:txXfrm>
    </dsp:sp>
    <dsp:sp modelId="{4CA73611-98E0-4289-BECD-E190C24F2EC5}">
      <dsp:nvSpPr>
        <dsp:cNvPr id="0" name=""/>
        <dsp:cNvSpPr/>
      </dsp:nvSpPr>
      <dsp:spPr>
        <a:xfrm>
          <a:off x="0" y="1887893"/>
          <a:ext cx="4697730" cy="815490"/>
        </a:xfrm>
        <a:prstGeom prst="roundRect">
          <a:avLst/>
        </a:prstGeom>
        <a:solidFill>
          <a:schemeClr val="accent5">
            <a:hueOff val="442499"/>
            <a:satOff val="5024"/>
            <a:lumOff val="4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Pauses</a:t>
          </a:r>
        </a:p>
      </dsp:txBody>
      <dsp:txXfrm>
        <a:off x="39809" y="1927702"/>
        <a:ext cx="4618112" cy="735872"/>
      </dsp:txXfrm>
    </dsp:sp>
    <dsp:sp modelId="{116626DC-3F1D-4EC3-96E1-B06B6701CB3F}">
      <dsp:nvSpPr>
        <dsp:cNvPr id="0" name=""/>
        <dsp:cNvSpPr/>
      </dsp:nvSpPr>
      <dsp:spPr>
        <a:xfrm>
          <a:off x="0" y="2801303"/>
          <a:ext cx="4697730" cy="815490"/>
        </a:xfrm>
        <a:prstGeom prst="roundRect">
          <a:avLst/>
        </a:prstGeom>
        <a:solidFill>
          <a:schemeClr val="accent5">
            <a:hueOff val="663749"/>
            <a:satOff val="7537"/>
            <a:lumOff val="6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Hand gestures</a:t>
          </a:r>
        </a:p>
      </dsp:txBody>
      <dsp:txXfrm>
        <a:off x="39809" y="2841112"/>
        <a:ext cx="4618112" cy="735872"/>
      </dsp:txXfrm>
    </dsp:sp>
    <dsp:sp modelId="{3550BCB2-3B6E-4E1E-A1DF-2345F8D98126}">
      <dsp:nvSpPr>
        <dsp:cNvPr id="0" name=""/>
        <dsp:cNvSpPr/>
      </dsp:nvSpPr>
      <dsp:spPr>
        <a:xfrm>
          <a:off x="0" y="3714714"/>
          <a:ext cx="4697730" cy="815490"/>
        </a:xfrm>
        <a:prstGeom prst="roundRect">
          <a:avLst/>
        </a:prstGeom>
        <a:solidFill>
          <a:schemeClr val="accent5">
            <a:hueOff val="884998"/>
            <a:satOff val="10049"/>
            <a:lumOff val="9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Facial epressions</a:t>
          </a:r>
        </a:p>
      </dsp:txBody>
      <dsp:txXfrm>
        <a:off x="39809" y="3754523"/>
        <a:ext cx="4618112" cy="735872"/>
      </dsp:txXfrm>
    </dsp:sp>
    <dsp:sp modelId="{34BACD29-B1E8-4968-8320-2D312FB321CA}">
      <dsp:nvSpPr>
        <dsp:cNvPr id="0" name=""/>
        <dsp:cNvSpPr/>
      </dsp:nvSpPr>
      <dsp:spPr>
        <a:xfrm>
          <a:off x="0" y="4628124"/>
          <a:ext cx="4697730" cy="815490"/>
        </a:xfrm>
        <a:prstGeom prst="roundRect">
          <a:avLst/>
        </a:prstGeom>
        <a:solidFill>
          <a:schemeClr val="accent5">
            <a:hueOff val="1106248"/>
            <a:satOff val="12561"/>
            <a:lumOff val="1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Critical thinking pg. 48</a:t>
          </a:r>
        </a:p>
      </dsp:txBody>
      <dsp:txXfrm>
        <a:off x="39809" y="4667933"/>
        <a:ext cx="4618112" cy="7358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7ECDBD-C901-46D9-ACED-52A5581AA4E2}">
      <dsp:nvSpPr>
        <dsp:cNvPr id="0" name=""/>
        <dsp:cNvSpPr/>
      </dsp:nvSpPr>
      <dsp:spPr>
        <a:xfrm>
          <a:off x="0" y="2687"/>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B4CCFA-DB18-42D4-9920-F161E57C0EED}">
      <dsp:nvSpPr>
        <dsp:cNvPr id="0" name=""/>
        <dsp:cNvSpPr/>
      </dsp:nvSpPr>
      <dsp:spPr>
        <a:xfrm>
          <a:off x="0" y="2687"/>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What makes a successful group presentation?</a:t>
          </a:r>
        </a:p>
      </dsp:txBody>
      <dsp:txXfrm>
        <a:off x="0" y="2687"/>
        <a:ext cx="4697730" cy="916552"/>
      </dsp:txXfrm>
    </dsp:sp>
    <dsp:sp modelId="{B3C4C67E-980D-44FD-A401-CFC3A364DF91}">
      <dsp:nvSpPr>
        <dsp:cNvPr id="0" name=""/>
        <dsp:cNvSpPr/>
      </dsp:nvSpPr>
      <dsp:spPr>
        <a:xfrm>
          <a:off x="0" y="919239"/>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F4231F-5BA4-450C-87C6-D51736557B70}">
      <dsp:nvSpPr>
        <dsp:cNvPr id="0" name=""/>
        <dsp:cNvSpPr/>
      </dsp:nvSpPr>
      <dsp:spPr>
        <a:xfrm>
          <a:off x="0" y="919239"/>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A</a:t>
          </a:r>
        </a:p>
      </dsp:txBody>
      <dsp:txXfrm>
        <a:off x="0" y="919239"/>
        <a:ext cx="4697730" cy="916552"/>
      </dsp:txXfrm>
    </dsp:sp>
    <dsp:sp modelId="{1A79479E-8D20-4F4F-A1BE-7C48E3BA561D}">
      <dsp:nvSpPr>
        <dsp:cNvPr id="0" name=""/>
        <dsp:cNvSpPr/>
      </dsp:nvSpPr>
      <dsp:spPr>
        <a:xfrm>
          <a:off x="0" y="1835791"/>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7E1C52-CA12-4A9A-83B2-991330854C36}">
      <dsp:nvSpPr>
        <dsp:cNvPr id="0" name=""/>
        <dsp:cNvSpPr/>
      </dsp:nvSpPr>
      <dsp:spPr>
        <a:xfrm>
          <a:off x="0" y="1835791"/>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B</a:t>
          </a:r>
        </a:p>
      </dsp:txBody>
      <dsp:txXfrm>
        <a:off x="0" y="1835791"/>
        <a:ext cx="4697730" cy="916552"/>
      </dsp:txXfrm>
    </dsp:sp>
    <dsp:sp modelId="{056E5540-3397-4F97-8FB9-B8325962213D}">
      <dsp:nvSpPr>
        <dsp:cNvPr id="0" name=""/>
        <dsp:cNvSpPr/>
      </dsp:nvSpPr>
      <dsp:spPr>
        <a:xfrm>
          <a:off x="0" y="2752344"/>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5EE65A-B639-45F3-8BDE-3A2D1E9DB495}">
      <dsp:nvSpPr>
        <dsp:cNvPr id="0" name=""/>
        <dsp:cNvSpPr/>
      </dsp:nvSpPr>
      <dsp:spPr>
        <a:xfrm>
          <a:off x="0" y="2752344"/>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C</a:t>
          </a:r>
        </a:p>
      </dsp:txBody>
      <dsp:txXfrm>
        <a:off x="0" y="2752344"/>
        <a:ext cx="4697730" cy="916552"/>
      </dsp:txXfrm>
    </dsp:sp>
    <dsp:sp modelId="{8A4EA298-1521-4D8E-9528-A85FB8566AD8}">
      <dsp:nvSpPr>
        <dsp:cNvPr id="0" name=""/>
        <dsp:cNvSpPr/>
      </dsp:nvSpPr>
      <dsp:spPr>
        <a:xfrm>
          <a:off x="0" y="3668896"/>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6E7476-F0FC-4B8B-B1F0-C88442558E32}">
      <dsp:nvSpPr>
        <dsp:cNvPr id="0" name=""/>
        <dsp:cNvSpPr/>
      </dsp:nvSpPr>
      <dsp:spPr>
        <a:xfrm>
          <a:off x="0" y="3668896"/>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D</a:t>
          </a:r>
        </a:p>
      </dsp:txBody>
      <dsp:txXfrm>
        <a:off x="0" y="3668896"/>
        <a:ext cx="4697730" cy="916552"/>
      </dsp:txXfrm>
    </dsp:sp>
    <dsp:sp modelId="{B6579A6D-9CE5-457D-8CAE-81F7887EB030}">
      <dsp:nvSpPr>
        <dsp:cNvPr id="0" name=""/>
        <dsp:cNvSpPr/>
      </dsp:nvSpPr>
      <dsp:spPr>
        <a:xfrm>
          <a:off x="0" y="4585448"/>
          <a:ext cx="469773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D1ED86-30F6-4BB0-8B9E-F35C4AF46210}">
      <dsp:nvSpPr>
        <dsp:cNvPr id="0" name=""/>
        <dsp:cNvSpPr/>
      </dsp:nvSpPr>
      <dsp:spPr>
        <a:xfrm>
          <a:off x="0" y="4585448"/>
          <a:ext cx="469773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E</a:t>
          </a:r>
        </a:p>
      </dsp:txBody>
      <dsp:txXfrm>
        <a:off x="0" y="4585448"/>
        <a:ext cx="4697730" cy="9165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F44B4A8-1CEE-48C7-A004-D2E2A432C4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EB760D15-72DD-4852-B059-A610592A7DDD}"/>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46CA595B-2331-4F6F-8B2A-29895D724B23}" type="datetimeFigureOut">
              <a:rPr lang="it-IT"/>
              <a:pPr>
                <a:defRPr/>
              </a:pPr>
              <a:t>21/11/2023</a:t>
            </a:fld>
            <a:endParaRPr lang="it-IT"/>
          </a:p>
        </p:txBody>
      </p:sp>
      <p:sp>
        <p:nvSpPr>
          <p:cNvPr id="4" name="Segnaposto piè di pagina 3">
            <a:extLst>
              <a:ext uri="{FF2B5EF4-FFF2-40B4-BE49-F238E27FC236}">
                <a16:creationId xmlns:a16="http://schemas.microsoft.com/office/drawing/2014/main" id="{DDA262C9-B29E-483C-93C7-6F98211D2116}"/>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5" name="Segnaposto numero diapositiva 4">
            <a:extLst>
              <a:ext uri="{FF2B5EF4-FFF2-40B4-BE49-F238E27FC236}">
                <a16:creationId xmlns:a16="http://schemas.microsoft.com/office/drawing/2014/main" id="{BB58E741-33E0-4BA3-994C-A1008F90F5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FFBE459C-1551-4851-BF1A-B0E536CA9E51}" type="slidenum">
              <a:rPr lang="it-IT" altLang="en-US"/>
              <a:pPr/>
              <a:t>‹N›</a:t>
            </a:fld>
            <a:endParaRPr lang="it-IT"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7CC6F0EB-7FD3-41FB-A233-90BD1104CAB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368DEDEB-EB48-460F-BFCD-4DD46915C73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1DB59C87-4C59-4CCF-AAEC-1F4848356EFF}" type="datetimeFigureOut">
              <a:rPr lang="it-IT"/>
              <a:pPr>
                <a:defRPr/>
              </a:pPr>
              <a:t>21/11/2023</a:t>
            </a:fld>
            <a:endParaRPr lang="it-IT"/>
          </a:p>
        </p:txBody>
      </p:sp>
      <p:sp>
        <p:nvSpPr>
          <p:cNvPr id="4" name="Segnaposto immagine diapositiva 3">
            <a:extLst>
              <a:ext uri="{FF2B5EF4-FFF2-40B4-BE49-F238E27FC236}">
                <a16:creationId xmlns:a16="http://schemas.microsoft.com/office/drawing/2014/main" id="{AA4547F7-61DD-47C4-871A-725CB03D351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1DCFDC2A-EE99-4F18-A16D-CCDA8166057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5FF08940-10EB-4A8D-AE06-1F412EFB5DB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7" name="Segnaposto numero diapositiva 6">
            <a:extLst>
              <a:ext uri="{FF2B5EF4-FFF2-40B4-BE49-F238E27FC236}">
                <a16:creationId xmlns:a16="http://schemas.microsoft.com/office/drawing/2014/main" id="{F7B8D20B-A16B-410E-9587-53A511D3FC7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01045A3B-DC2D-4FD2-B0DB-362C42365FBB}" type="slidenum">
              <a:rPr lang="it-IT" altLang="en-US"/>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r>
              <a:rPr lang="it-IT"/>
              <a:t>K McLachlan</a:t>
            </a:r>
          </a:p>
        </p:txBody>
      </p:sp>
      <p:sp>
        <p:nvSpPr>
          <p:cNvPr id="6" name="Slide Number Placeholder 5"/>
          <p:cNvSpPr>
            <a:spLocks noGrp="1"/>
          </p:cNvSpPr>
          <p:nvPr>
            <p:ph type="sldNum" sz="quarter" idx="12"/>
          </p:nvPr>
        </p:nvSpPr>
        <p:spPr/>
        <p:txBody>
          <a:bodyPr/>
          <a:lstStyle/>
          <a:p>
            <a:fld id="{21FB8DC1-19CA-4BFF-A92D-0B66B1DC6F12}" type="slidenum">
              <a:rPr lang="it-IT" altLang="en-US" smtClean="0"/>
              <a:pPr/>
              <a:t>‹N›</a:t>
            </a:fld>
            <a:endParaRPr lang="it-IT" altLang="en-US"/>
          </a:p>
        </p:txBody>
      </p:sp>
    </p:spTree>
    <p:extLst>
      <p:ext uri="{BB962C8B-B14F-4D97-AF65-F5344CB8AC3E}">
        <p14:creationId xmlns:p14="http://schemas.microsoft.com/office/powerpoint/2010/main" val="386599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r>
              <a:rPr lang="it-IT"/>
              <a:t>K McLachlan</a:t>
            </a:r>
          </a:p>
        </p:txBody>
      </p:sp>
      <p:sp>
        <p:nvSpPr>
          <p:cNvPr id="6" name="Slide Number Placeholder 5"/>
          <p:cNvSpPr>
            <a:spLocks noGrp="1"/>
          </p:cNvSpPr>
          <p:nvPr>
            <p:ph type="sldNum" sz="quarter" idx="12"/>
          </p:nvPr>
        </p:nvSpPr>
        <p:spPr/>
        <p:txBody>
          <a:bodyPr/>
          <a:lstStyle/>
          <a:p>
            <a:fld id="{9095D539-50C7-4592-A382-5362546EA257}" type="slidenum">
              <a:rPr lang="it-IT" altLang="en-US" smtClean="0"/>
              <a:pPr/>
              <a:t>‹N›</a:t>
            </a:fld>
            <a:endParaRPr lang="it-IT" altLang="en-US"/>
          </a:p>
        </p:txBody>
      </p:sp>
    </p:spTree>
    <p:extLst>
      <p:ext uri="{BB962C8B-B14F-4D97-AF65-F5344CB8AC3E}">
        <p14:creationId xmlns:p14="http://schemas.microsoft.com/office/powerpoint/2010/main" val="484491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r>
              <a:rPr lang="it-IT"/>
              <a:t>K McLachlan</a:t>
            </a:r>
          </a:p>
        </p:txBody>
      </p:sp>
      <p:sp>
        <p:nvSpPr>
          <p:cNvPr id="6" name="Slide Number Placeholder 5"/>
          <p:cNvSpPr>
            <a:spLocks noGrp="1"/>
          </p:cNvSpPr>
          <p:nvPr>
            <p:ph type="sldNum" sz="quarter" idx="12"/>
          </p:nvPr>
        </p:nvSpPr>
        <p:spPr/>
        <p:txBody>
          <a:bodyPr/>
          <a:lstStyle/>
          <a:p>
            <a:fld id="{F70DE6DD-6F6D-47DF-BFD9-F48BC85D9D7D}" type="slidenum">
              <a:rPr lang="it-IT" altLang="en-US" smtClean="0"/>
              <a:pPr/>
              <a:t>‹N›</a:t>
            </a:fld>
            <a:endParaRPr lang="it-IT" altLang="en-US"/>
          </a:p>
        </p:txBody>
      </p:sp>
    </p:spTree>
    <p:extLst>
      <p:ext uri="{BB962C8B-B14F-4D97-AF65-F5344CB8AC3E}">
        <p14:creationId xmlns:p14="http://schemas.microsoft.com/office/powerpoint/2010/main" val="270686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r>
              <a:rPr lang="it-IT"/>
              <a:t>K McLachlan</a:t>
            </a:r>
          </a:p>
        </p:txBody>
      </p:sp>
      <p:sp>
        <p:nvSpPr>
          <p:cNvPr id="6" name="Slide Number Placeholder 5"/>
          <p:cNvSpPr>
            <a:spLocks noGrp="1"/>
          </p:cNvSpPr>
          <p:nvPr>
            <p:ph type="sldNum" sz="quarter" idx="12"/>
          </p:nvPr>
        </p:nvSpPr>
        <p:spPr/>
        <p:txBody>
          <a:bodyPr/>
          <a:lstStyle/>
          <a:p>
            <a:fld id="{2F0FC4C7-D02A-4C13-878F-DAFBD0718372}" type="slidenum">
              <a:rPr lang="it-IT" altLang="en-US" smtClean="0"/>
              <a:pPr/>
              <a:t>‹N›</a:t>
            </a:fld>
            <a:endParaRPr lang="it-IT" altLang="en-US"/>
          </a:p>
        </p:txBody>
      </p:sp>
    </p:spTree>
    <p:extLst>
      <p:ext uri="{BB962C8B-B14F-4D97-AF65-F5344CB8AC3E}">
        <p14:creationId xmlns:p14="http://schemas.microsoft.com/office/powerpoint/2010/main" val="212944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r>
              <a:rPr lang="it-IT"/>
              <a:t>K McLachlan</a:t>
            </a:r>
          </a:p>
        </p:txBody>
      </p:sp>
      <p:sp>
        <p:nvSpPr>
          <p:cNvPr id="6" name="Slide Number Placeholder 5"/>
          <p:cNvSpPr>
            <a:spLocks noGrp="1"/>
          </p:cNvSpPr>
          <p:nvPr>
            <p:ph type="sldNum" sz="quarter" idx="12"/>
          </p:nvPr>
        </p:nvSpPr>
        <p:spPr/>
        <p:txBody>
          <a:bodyPr/>
          <a:lstStyle/>
          <a:p>
            <a:fld id="{ADA69E09-4686-4A9D-B2B0-35BD9297DD16}" type="slidenum">
              <a:rPr lang="it-IT" altLang="en-US" smtClean="0"/>
              <a:pPr/>
              <a:t>‹N›</a:t>
            </a:fld>
            <a:endParaRPr lang="it-IT" altLang="en-US"/>
          </a:p>
        </p:txBody>
      </p:sp>
    </p:spTree>
    <p:extLst>
      <p:ext uri="{BB962C8B-B14F-4D97-AF65-F5344CB8AC3E}">
        <p14:creationId xmlns:p14="http://schemas.microsoft.com/office/powerpoint/2010/main" val="2218338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r>
              <a:rPr lang="it-IT"/>
              <a:t>K McLachlan</a:t>
            </a:r>
          </a:p>
        </p:txBody>
      </p:sp>
      <p:sp>
        <p:nvSpPr>
          <p:cNvPr id="7" name="Slide Number Placeholder 6"/>
          <p:cNvSpPr>
            <a:spLocks noGrp="1"/>
          </p:cNvSpPr>
          <p:nvPr>
            <p:ph type="sldNum" sz="quarter" idx="12"/>
          </p:nvPr>
        </p:nvSpPr>
        <p:spPr/>
        <p:txBody>
          <a:bodyPr/>
          <a:lstStyle/>
          <a:p>
            <a:fld id="{658572A0-BC4B-411D-AE00-B1457E529B55}" type="slidenum">
              <a:rPr lang="it-IT" altLang="en-US" smtClean="0"/>
              <a:pPr/>
              <a:t>‹N›</a:t>
            </a:fld>
            <a:endParaRPr lang="it-IT" altLang="en-US"/>
          </a:p>
        </p:txBody>
      </p:sp>
    </p:spTree>
    <p:extLst>
      <p:ext uri="{BB962C8B-B14F-4D97-AF65-F5344CB8AC3E}">
        <p14:creationId xmlns:p14="http://schemas.microsoft.com/office/powerpoint/2010/main" val="662391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r>
              <a:rPr lang="it-IT"/>
              <a:t>K McLachlan</a:t>
            </a:r>
          </a:p>
        </p:txBody>
      </p:sp>
      <p:sp>
        <p:nvSpPr>
          <p:cNvPr id="9" name="Slide Number Placeholder 8"/>
          <p:cNvSpPr>
            <a:spLocks noGrp="1"/>
          </p:cNvSpPr>
          <p:nvPr>
            <p:ph type="sldNum" sz="quarter" idx="12"/>
          </p:nvPr>
        </p:nvSpPr>
        <p:spPr/>
        <p:txBody>
          <a:bodyPr/>
          <a:lstStyle/>
          <a:p>
            <a:fld id="{8C7E2861-EABC-47D1-94BE-30D34335BD3D}" type="slidenum">
              <a:rPr lang="it-IT" altLang="en-US" smtClean="0"/>
              <a:pPr/>
              <a:t>‹N›</a:t>
            </a:fld>
            <a:endParaRPr lang="it-IT" altLang="en-US"/>
          </a:p>
        </p:txBody>
      </p:sp>
    </p:spTree>
    <p:extLst>
      <p:ext uri="{BB962C8B-B14F-4D97-AF65-F5344CB8AC3E}">
        <p14:creationId xmlns:p14="http://schemas.microsoft.com/office/powerpoint/2010/main" val="104712772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r>
              <a:rPr lang="it-IT"/>
              <a:t>K McLachlan</a:t>
            </a:r>
          </a:p>
        </p:txBody>
      </p:sp>
      <p:sp>
        <p:nvSpPr>
          <p:cNvPr id="5" name="Slide Number Placeholder 4"/>
          <p:cNvSpPr>
            <a:spLocks noGrp="1"/>
          </p:cNvSpPr>
          <p:nvPr>
            <p:ph type="sldNum" sz="quarter" idx="12"/>
          </p:nvPr>
        </p:nvSpPr>
        <p:spPr/>
        <p:txBody>
          <a:bodyPr/>
          <a:lstStyle/>
          <a:p>
            <a:fld id="{60BFF054-1751-4462-83C8-32BDA86BA248}" type="slidenum">
              <a:rPr lang="it-IT" altLang="en-US" smtClean="0"/>
              <a:pPr/>
              <a:t>‹N›</a:t>
            </a:fld>
            <a:endParaRPr lang="it-IT" altLang="en-US"/>
          </a:p>
        </p:txBody>
      </p:sp>
    </p:spTree>
    <p:extLst>
      <p:ext uri="{BB962C8B-B14F-4D97-AF65-F5344CB8AC3E}">
        <p14:creationId xmlns:p14="http://schemas.microsoft.com/office/powerpoint/2010/main" val="240703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r>
              <a:rPr lang="it-IT"/>
              <a:t>K McLachlan</a:t>
            </a:r>
          </a:p>
        </p:txBody>
      </p:sp>
      <p:sp>
        <p:nvSpPr>
          <p:cNvPr id="4" name="Slide Number Placeholder 3"/>
          <p:cNvSpPr>
            <a:spLocks noGrp="1"/>
          </p:cNvSpPr>
          <p:nvPr>
            <p:ph type="sldNum" sz="quarter" idx="12"/>
          </p:nvPr>
        </p:nvSpPr>
        <p:spPr/>
        <p:txBody>
          <a:bodyPr/>
          <a:lstStyle/>
          <a:p>
            <a:fld id="{FAF52BF9-5513-4A61-BF72-AD202D0B4ABA}" type="slidenum">
              <a:rPr lang="it-IT" altLang="en-US" smtClean="0"/>
              <a:pPr/>
              <a:t>‹N›</a:t>
            </a:fld>
            <a:endParaRPr lang="it-IT" altLang="en-US"/>
          </a:p>
        </p:txBody>
      </p:sp>
    </p:spTree>
    <p:extLst>
      <p:ext uri="{BB962C8B-B14F-4D97-AF65-F5344CB8AC3E}">
        <p14:creationId xmlns:p14="http://schemas.microsoft.com/office/powerpoint/2010/main" val="279549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r>
              <a:rPr lang="it-IT"/>
              <a:t>K McLachlan</a:t>
            </a:r>
          </a:p>
        </p:txBody>
      </p:sp>
      <p:sp>
        <p:nvSpPr>
          <p:cNvPr id="7" name="Slide Number Placeholder 6"/>
          <p:cNvSpPr>
            <a:spLocks noGrp="1"/>
          </p:cNvSpPr>
          <p:nvPr>
            <p:ph type="sldNum" sz="quarter" idx="12"/>
          </p:nvPr>
        </p:nvSpPr>
        <p:spPr/>
        <p:txBody>
          <a:bodyPr/>
          <a:lstStyle/>
          <a:p>
            <a:fld id="{7AEF540B-7078-4F2C-A00E-A48331626CBA}" type="slidenum">
              <a:rPr lang="it-IT" altLang="en-US" smtClean="0"/>
              <a:pPr/>
              <a:t>‹N›</a:t>
            </a:fld>
            <a:endParaRPr lang="it-IT" altLang="en-US"/>
          </a:p>
        </p:txBody>
      </p:sp>
    </p:spTree>
    <p:extLst>
      <p:ext uri="{BB962C8B-B14F-4D97-AF65-F5344CB8AC3E}">
        <p14:creationId xmlns:p14="http://schemas.microsoft.com/office/powerpoint/2010/main" val="1381109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r>
              <a:rPr lang="it-IT"/>
              <a:t>K McLachlan</a:t>
            </a:r>
          </a:p>
        </p:txBody>
      </p:sp>
      <p:sp>
        <p:nvSpPr>
          <p:cNvPr id="7" name="Slide Number Placeholder 6"/>
          <p:cNvSpPr>
            <a:spLocks noGrp="1"/>
          </p:cNvSpPr>
          <p:nvPr>
            <p:ph type="sldNum" sz="quarter" idx="12"/>
          </p:nvPr>
        </p:nvSpPr>
        <p:spPr/>
        <p:txBody>
          <a:bodyPr/>
          <a:lstStyle/>
          <a:p>
            <a:fld id="{0032B1BA-CD51-44CA-9FB4-B70E51283A2C}" type="slidenum">
              <a:rPr lang="it-IT" altLang="en-US" smtClean="0"/>
              <a:pPr/>
              <a:t>‹N›</a:t>
            </a:fld>
            <a:endParaRPr lang="it-IT" altLang="en-US"/>
          </a:p>
        </p:txBody>
      </p:sp>
    </p:spTree>
    <p:extLst>
      <p:ext uri="{BB962C8B-B14F-4D97-AF65-F5344CB8AC3E}">
        <p14:creationId xmlns:p14="http://schemas.microsoft.com/office/powerpoint/2010/main" val="3125576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it-IT"/>
              <a:t>K McLachlan</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36C85-E46B-4040-95C3-838DCB2DA1CB}" type="slidenum">
              <a:rPr lang="it-IT" altLang="en-US" smtClean="0"/>
              <a:pPr/>
              <a:t>‹N›</a:t>
            </a:fld>
            <a:endParaRPr lang="it-IT" altLang="en-US"/>
          </a:p>
        </p:txBody>
      </p:sp>
    </p:spTree>
    <p:extLst>
      <p:ext uri="{BB962C8B-B14F-4D97-AF65-F5344CB8AC3E}">
        <p14:creationId xmlns:p14="http://schemas.microsoft.com/office/powerpoint/2010/main" val="1829627914"/>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player.fm/series/cultural-controversy-with-shannon-fisher/michael-graczyk-on-witnessing-more-than-400-execu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udiobooks.com/book/stream/15145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nc-nd/3.0/" TargetMode="External"/><Relationship Id="rId2" Type="http://schemas.openxmlformats.org/officeDocument/2006/relationships/hyperlink" Target="https://historytech.wordpress.com/2008/03/24/video-games-and-social-studies/"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s://www.ielts.org/for-test-takers/sample-test-questions" TargetMode="External"/><Relationship Id="rId2" Type="http://schemas.openxmlformats.org/officeDocument/2006/relationships/hyperlink" Target="https://englishpracticetest.net/practice-cae-c1-listening-tests-with-answers-and-audioscripts/" TargetMode="External"/><Relationship Id="rId1" Type="http://schemas.openxmlformats.org/officeDocument/2006/relationships/slideLayout" Target="../slideLayouts/slideLayout6.xml"/><Relationship Id="rId4" Type="http://schemas.openxmlformats.org/officeDocument/2006/relationships/hyperlink" Target="https://www.ielts-writing.info/EXAM/practice_tests/35/"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489" name="Rectangle 2048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1" name="Rectangle 2049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3" name="Rectangle 2049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5" name="Rectangle 2049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7" name="Rectangle 2049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9" name="Freeform: Shape 2049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50" name="Titolo 1">
            <a:extLst>
              <a:ext uri="{FF2B5EF4-FFF2-40B4-BE49-F238E27FC236}">
                <a16:creationId xmlns:a16="http://schemas.microsoft.com/office/drawing/2014/main" id="{B80B4CE3-9C5B-4BF9-99CE-8006A1152C70}"/>
              </a:ext>
            </a:extLst>
          </p:cNvPr>
          <p:cNvSpPr>
            <a:spLocks noGrp="1"/>
          </p:cNvSpPr>
          <p:nvPr>
            <p:ph type="ctrTitle" idx="4294967295"/>
          </p:nvPr>
        </p:nvSpPr>
        <p:spPr>
          <a:xfrm>
            <a:off x="986118" y="735106"/>
            <a:ext cx="7540322" cy="2928470"/>
          </a:xfrm>
        </p:spPr>
        <p:txBody>
          <a:bodyPr vert="horz" lIns="91440" tIns="45720" rIns="91440" bIns="45720" rtlCol="0" anchor="b">
            <a:normAutofit/>
          </a:bodyPr>
          <a:lstStyle/>
          <a:p>
            <a:pPr fontAlgn="auto">
              <a:spcAft>
                <a:spcPts val="0"/>
              </a:spcAft>
              <a:defRPr/>
            </a:pPr>
            <a:r>
              <a:rPr lang="en-US" altLang="en-US" sz="4200" kern="1200">
                <a:solidFill>
                  <a:srgbClr val="FFFFFF"/>
                </a:solidFill>
                <a:latin typeface="+mj-lt"/>
                <a:ea typeface="+mj-ea"/>
                <a:cs typeface="+mj-cs"/>
              </a:rPr>
              <a:t>Listening and Speaking</a:t>
            </a:r>
          </a:p>
        </p:txBody>
      </p:sp>
      <p:sp>
        <p:nvSpPr>
          <p:cNvPr id="20484" name="Sottotitolo 2">
            <a:extLst>
              <a:ext uri="{FF2B5EF4-FFF2-40B4-BE49-F238E27FC236}">
                <a16:creationId xmlns:a16="http://schemas.microsoft.com/office/drawing/2014/main" id="{BC75E595-9F5D-4E3A-AE2E-F26FBBCC9AE1}"/>
              </a:ext>
            </a:extLst>
          </p:cNvPr>
          <p:cNvSpPr>
            <a:spLocks noGrp="1" noChangeArrowheads="1"/>
          </p:cNvSpPr>
          <p:nvPr>
            <p:ph type="subTitle" idx="4294967295"/>
          </p:nvPr>
        </p:nvSpPr>
        <p:spPr>
          <a:xfrm>
            <a:off x="1013011" y="4870824"/>
            <a:ext cx="7504463" cy="1458258"/>
          </a:xfrm>
        </p:spPr>
        <p:txBody>
          <a:bodyPr vert="horz" lIns="91440" tIns="45720" rIns="91440" bIns="45720" rtlCol="0" anchor="ctr">
            <a:normAutofit/>
          </a:bodyPr>
          <a:lstStyle/>
          <a:p>
            <a:pPr marL="0" indent="0">
              <a:buNone/>
            </a:pPr>
            <a:r>
              <a:rPr lang="en-US" altLang="en-US" sz="2400" kern="1200" dirty="0">
                <a:solidFill>
                  <a:schemeClr val="tx1"/>
                </a:solidFill>
                <a:latin typeface="+mn-lt"/>
                <a:ea typeface="+mn-ea"/>
                <a:cs typeface="+mn-cs"/>
              </a:rPr>
              <a:t>Semester I Lesson 8 2023/2024</a:t>
            </a:r>
          </a:p>
        </p:txBody>
      </p:sp>
      <p:sp>
        <p:nvSpPr>
          <p:cNvPr id="20482" name="Segnaposto numero diapositiva 3">
            <a:extLst>
              <a:ext uri="{FF2B5EF4-FFF2-40B4-BE49-F238E27FC236}">
                <a16:creationId xmlns:a16="http://schemas.microsoft.com/office/drawing/2014/main" id="{ABB40B4D-EB12-4412-814A-6DAC26A6E45B}"/>
              </a:ext>
            </a:extLst>
          </p:cNvPr>
          <p:cNvSpPr>
            <a:spLocks noGrp="1"/>
          </p:cNvSpPr>
          <p:nvPr>
            <p:ph type="sldNum" sz="quarter" idx="12"/>
          </p:nvPr>
        </p:nvSpPr>
        <p:spPr bwMode="auto">
          <a:xfrm>
            <a:off x="8778240" y="6446837"/>
            <a:ext cx="336042"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defTabSz="914400">
              <a:spcBef>
                <a:spcPct val="0"/>
              </a:spcBef>
              <a:spcAft>
                <a:spcPts val="600"/>
              </a:spcAft>
              <a:buClrTx/>
              <a:buFontTx/>
              <a:buNone/>
            </a:pPr>
            <a:fld id="{91CC3F6C-4AB5-4F91-8143-8C8D911C97A6}" type="slidenum">
              <a:rPr lang="en-US" altLang="en-US" sz="1000">
                <a:solidFill>
                  <a:schemeClr val="tx1">
                    <a:lumMod val="50000"/>
                    <a:lumOff val="50000"/>
                  </a:schemeClr>
                </a:solidFill>
                <a:latin typeface="+mn-lt"/>
              </a:rPr>
              <a:pPr defTabSz="914400">
                <a:spcBef>
                  <a:spcPct val="0"/>
                </a:spcBef>
                <a:spcAft>
                  <a:spcPts val="600"/>
                </a:spcAft>
                <a:buClrTx/>
                <a:buFontTx/>
                <a:buNone/>
              </a:pPr>
              <a:t>1</a:t>
            </a:fld>
            <a:endParaRPr lang="en-US" altLang="en-US" sz="1000">
              <a:solidFill>
                <a:schemeClr val="tx1">
                  <a:lumMod val="50000"/>
                  <a:lumOff val="50000"/>
                </a:schemeClr>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fade">
                                      <p:cBhvr>
                                        <p:cTn id="7" dur="1000"/>
                                        <p:tgtEl>
                                          <p:spTgt spid="20484">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050"/>
                                        </p:tgtEl>
                                        <p:attrNameLst>
                                          <p:attrName>style.visibility</p:attrName>
                                        </p:attrNameLst>
                                      </p:cBhvr>
                                      <p:to>
                                        <p:strVal val="visible"/>
                                      </p:to>
                                    </p:set>
                                    <p:animEffect transition="in" filter="fade">
                                      <p:cBhvr>
                                        <p:cTn id="10"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48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BFD47F2-802D-4C88-BCBB-400625481399}"/>
              </a:ext>
            </a:extLst>
          </p:cNvPr>
          <p:cNvSpPr>
            <a:spLocks noGrp="1" noChangeArrowheads="1"/>
          </p:cNvSpPr>
          <p:nvPr>
            <p:ph type="title"/>
          </p:nvPr>
        </p:nvSpPr>
        <p:spPr/>
        <p:txBody>
          <a:bodyPr>
            <a:normAutofit/>
          </a:bodyPr>
          <a:lstStyle/>
          <a:p>
            <a:pPr eaLnBrk="1" hangingPunct="1"/>
            <a:r>
              <a:rPr lang="it-IT" altLang="en-US">
                <a:latin typeface="Times New Roman" panose="02020603050405020304" pitchFamily="18" charset="0"/>
              </a:rPr>
              <a:t>Remember …</a:t>
            </a:r>
          </a:p>
        </p:txBody>
      </p:sp>
      <p:sp>
        <p:nvSpPr>
          <p:cNvPr id="19459" name="Rectangle 3">
            <a:extLst>
              <a:ext uri="{FF2B5EF4-FFF2-40B4-BE49-F238E27FC236}">
                <a16:creationId xmlns:a16="http://schemas.microsoft.com/office/drawing/2014/main" id="{AD4EE983-1A0D-4D27-9207-746C215C37AB}"/>
              </a:ext>
            </a:extLst>
          </p:cNvPr>
          <p:cNvSpPr>
            <a:spLocks noGrp="1" noChangeArrowheads="1"/>
          </p:cNvSpPr>
          <p:nvPr>
            <p:ph idx="1"/>
          </p:nvPr>
        </p:nvSpPr>
        <p:spPr/>
        <p:txBody>
          <a:bodyPr>
            <a:normAutofit/>
          </a:bodyPr>
          <a:lstStyle/>
          <a:p>
            <a:pPr marL="0" indent="0" eaLnBrk="1" hangingPunct="1">
              <a:buNone/>
            </a:pPr>
            <a:r>
              <a:rPr lang="it-IT" altLang="en-US" b="1" dirty="0" err="1">
                <a:latin typeface="Times New Roman" panose="02020603050405020304" pitchFamily="18" charset="0"/>
              </a:rPr>
              <a:t>Each</a:t>
            </a:r>
            <a:r>
              <a:rPr lang="it-IT" altLang="en-US" b="1" dirty="0">
                <a:latin typeface="Times New Roman" panose="02020603050405020304" pitchFamily="18" charset="0"/>
              </a:rPr>
              <a:t> </a:t>
            </a:r>
            <a:r>
              <a:rPr lang="it-IT" altLang="en-US" b="1" dirty="0" err="1">
                <a:latin typeface="Times New Roman" panose="02020603050405020304" pitchFamily="18" charset="0"/>
              </a:rPr>
              <a:t>member</a:t>
            </a:r>
            <a:r>
              <a:rPr lang="it-IT" altLang="en-US" dirty="0">
                <a:latin typeface="Times New Roman" panose="02020603050405020304" pitchFamily="18" charset="0"/>
              </a:rPr>
              <a:t> must hand in </a:t>
            </a:r>
            <a:r>
              <a:rPr lang="it-IT" altLang="en-US" dirty="0" err="1">
                <a:latin typeface="Times New Roman" panose="02020603050405020304" pitchFamily="18" charset="0"/>
              </a:rPr>
              <a:t>their</a:t>
            </a:r>
            <a:r>
              <a:rPr lang="it-IT" altLang="en-US" dirty="0">
                <a:latin typeface="Times New Roman" panose="02020603050405020304" pitchFamily="18" charset="0"/>
              </a:rPr>
              <a:t> </a:t>
            </a:r>
            <a:r>
              <a:rPr lang="it-IT" altLang="en-US" b="1" dirty="0">
                <a:latin typeface="Times New Roman" panose="02020603050405020304" pitchFamily="18" charset="0"/>
              </a:rPr>
              <a:t>Briefing Notes</a:t>
            </a:r>
            <a:r>
              <a:rPr lang="it-IT" altLang="en-US" dirty="0">
                <a:latin typeface="Times New Roman" panose="02020603050405020304" pitchFamily="18" charset="0"/>
              </a:rPr>
              <a:t> after the </a:t>
            </a:r>
            <a:r>
              <a:rPr lang="it-IT" altLang="en-US" dirty="0" err="1">
                <a:latin typeface="Times New Roman" panose="02020603050405020304" pitchFamily="18" charset="0"/>
              </a:rPr>
              <a:t>discussion</a:t>
            </a:r>
            <a:r>
              <a:rPr lang="it-IT" altLang="en-US" dirty="0">
                <a:latin typeface="Times New Roman" panose="02020603050405020304" pitchFamily="18" charset="0"/>
              </a:rPr>
              <a:t>.</a:t>
            </a:r>
          </a:p>
          <a:p>
            <a:pPr eaLnBrk="1" hangingPunct="1">
              <a:buFontTx/>
              <a:buNone/>
            </a:pPr>
            <a:endParaRPr lang="it-IT" altLang="en-US" dirty="0">
              <a:latin typeface="Times New Roman" panose="02020603050405020304" pitchFamily="18" charset="0"/>
            </a:endParaRPr>
          </a:p>
          <a:p>
            <a:pPr marL="0" indent="0" eaLnBrk="1" hangingPunct="1">
              <a:buNone/>
            </a:pPr>
            <a:r>
              <a:rPr lang="it-IT" altLang="en-US" b="1" dirty="0" err="1">
                <a:latin typeface="Times New Roman" panose="02020603050405020304" pitchFamily="18" charset="0"/>
              </a:rPr>
              <a:t>Each</a:t>
            </a:r>
            <a:r>
              <a:rPr lang="it-IT" altLang="en-US" b="1" dirty="0">
                <a:latin typeface="Times New Roman" panose="02020603050405020304" pitchFamily="18" charset="0"/>
              </a:rPr>
              <a:t> group</a:t>
            </a:r>
            <a:r>
              <a:rPr lang="it-IT" altLang="en-US" dirty="0">
                <a:latin typeface="Times New Roman" panose="02020603050405020304" pitchFamily="18" charset="0"/>
              </a:rPr>
              <a:t> must hand in a </a:t>
            </a:r>
            <a:r>
              <a:rPr lang="it-IT" altLang="en-US" b="1" dirty="0" err="1">
                <a:latin typeface="Times New Roman" panose="02020603050405020304" pitchFamily="18" charset="0"/>
              </a:rPr>
              <a:t>References</a:t>
            </a:r>
            <a:r>
              <a:rPr lang="it-IT" altLang="en-US" b="1" dirty="0">
                <a:latin typeface="Times New Roman" panose="02020603050405020304" pitchFamily="18" charset="0"/>
              </a:rPr>
              <a:t> List</a:t>
            </a:r>
            <a:r>
              <a:rPr lang="it-IT" altLang="en-US" dirty="0">
                <a:latin typeface="Times New Roman" panose="02020603050405020304" pitchFamily="18" charset="0"/>
              </a:rPr>
              <a:t>.</a:t>
            </a:r>
          </a:p>
        </p:txBody>
      </p:sp>
      <p:sp>
        <p:nvSpPr>
          <p:cNvPr id="28676" name="Segnaposto numero diapositiva 3">
            <a:extLst>
              <a:ext uri="{FF2B5EF4-FFF2-40B4-BE49-F238E27FC236}">
                <a16:creationId xmlns:a16="http://schemas.microsoft.com/office/drawing/2014/main" id="{D278A0EE-174A-4959-BC4B-8E9D65D8DCB5}"/>
              </a:ext>
            </a:extLst>
          </p:cNvPr>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299925B9-72A9-45B3-A59D-09E5D6D6A10F}" type="slidenum">
              <a:rPr lang="it-IT" altLang="en-US">
                <a:latin typeface="Arial" panose="020B0604020202020204" pitchFamily="34" charset="0"/>
                <a:cs typeface="Arial" panose="020B0604020202020204" pitchFamily="34" charset="0"/>
              </a:rPr>
              <a:pPr>
                <a:spcBef>
                  <a:spcPct val="0"/>
                </a:spcBef>
                <a:spcAft>
                  <a:spcPts val="600"/>
                </a:spcAft>
                <a:buClrTx/>
                <a:buFontTx/>
                <a:buNone/>
              </a:pPr>
              <a:t>10</a:t>
            </a:fld>
            <a:endParaRPr lang="it-IT"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1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1000"/>
                                        <p:tgtEl>
                                          <p:spTgt spid="194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10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05" name="Rectangle 2970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7" name="Rectangle 2970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9" name="Rectangle 2970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11" name="Rectangle 2971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13" name="Rectangle 2971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Rectangle 2">
            <a:extLst>
              <a:ext uri="{FF2B5EF4-FFF2-40B4-BE49-F238E27FC236}">
                <a16:creationId xmlns:a16="http://schemas.microsoft.com/office/drawing/2014/main" id="{66F30A2A-6B09-458D-9191-9A5A49A5AE2D}"/>
              </a:ext>
            </a:extLst>
          </p:cNvPr>
          <p:cNvSpPr>
            <a:spLocks noGrp="1" noChangeArrowheads="1"/>
          </p:cNvSpPr>
          <p:nvPr>
            <p:ph type="title"/>
          </p:nvPr>
        </p:nvSpPr>
        <p:spPr>
          <a:xfrm>
            <a:off x="1028699" y="294538"/>
            <a:ext cx="7421963" cy="1033669"/>
          </a:xfrm>
        </p:spPr>
        <p:txBody>
          <a:bodyPr>
            <a:normAutofit/>
          </a:bodyPr>
          <a:lstStyle/>
          <a:p>
            <a:pPr eaLnBrk="1" hangingPunct="1"/>
            <a:r>
              <a:rPr lang="it-IT" altLang="en-US" sz="3500">
                <a:solidFill>
                  <a:srgbClr val="FFFFFF"/>
                </a:solidFill>
                <a:latin typeface="Times New Roman" panose="02020603050405020304" pitchFamily="18" charset="0"/>
              </a:rPr>
              <a:t>My Expectations</a:t>
            </a:r>
          </a:p>
        </p:txBody>
      </p:sp>
      <p:sp>
        <p:nvSpPr>
          <p:cNvPr id="21507" name="Rectangle 3">
            <a:extLst>
              <a:ext uri="{FF2B5EF4-FFF2-40B4-BE49-F238E27FC236}">
                <a16:creationId xmlns:a16="http://schemas.microsoft.com/office/drawing/2014/main" id="{1FC53400-22F4-44B2-B29B-8C7770E55F47}"/>
              </a:ext>
            </a:extLst>
          </p:cNvPr>
          <p:cNvSpPr>
            <a:spLocks noGrp="1" noChangeArrowheads="1"/>
          </p:cNvSpPr>
          <p:nvPr>
            <p:ph idx="1"/>
          </p:nvPr>
        </p:nvSpPr>
        <p:spPr>
          <a:xfrm>
            <a:off x="1028699" y="2318197"/>
            <a:ext cx="7293023" cy="3683358"/>
          </a:xfrm>
        </p:spPr>
        <p:txBody>
          <a:bodyPr anchor="ctr">
            <a:normAutofit/>
          </a:bodyPr>
          <a:lstStyle/>
          <a:p>
            <a:pPr marL="0" indent="0" eaLnBrk="1" hangingPunct="1">
              <a:buNone/>
            </a:pPr>
            <a:r>
              <a:rPr lang="it-IT" altLang="en-US" sz="1700">
                <a:latin typeface="Times New Roman" panose="02020603050405020304" pitchFamily="18" charset="0"/>
              </a:rPr>
              <a:t>Quality of sources and ability to cite facts / figures / statistics</a:t>
            </a:r>
          </a:p>
          <a:p>
            <a:pPr marL="0" indent="0" eaLnBrk="1" hangingPunct="1">
              <a:buNone/>
            </a:pPr>
            <a:r>
              <a:rPr lang="it-IT" altLang="en-US" sz="1700">
                <a:latin typeface="Times New Roman" panose="02020603050405020304" pitchFamily="18" charset="0"/>
              </a:rPr>
              <a:t>Appropriate lexis</a:t>
            </a:r>
          </a:p>
          <a:p>
            <a:pPr marL="0" indent="0" eaLnBrk="1" hangingPunct="1">
              <a:buNone/>
            </a:pPr>
            <a:r>
              <a:rPr lang="it-IT" altLang="en-US" sz="1700">
                <a:latin typeface="Times New Roman" panose="02020603050405020304" pitchFamily="18" charset="0"/>
              </a:rPr>
              <a:t>Competent use of language for discussions</a:t>
            </a:r>
          </a:p>
          <a:p>
            <a:pPr marL="0" indent="0" eaLnBrk="1" hangingPunct="1">
              <a:buNone/>
            </a:pPr>
            <a:r>
              <a:rPr lang="it-IT" altLang="en-US" sz="1700">
                <a:latin typeface="Times New Roman" panose="02020603050405020304" pitchFamily="18" charset="0"/>
              </a:rPr>
              <a:t>Independent thinking</a:t>
            </a:r>
          </a:p>
          <a:p>
            <a:pPr marL="0" indent="0" eaLnBrk="1" hangingPunct="1">
              <a:buNone/>
            </a:pPr>
            <a:r>
              <a:rPr lang="it-IT" altLang="en-US" sz="1700">
                <a:latin typeface="Times New Roman" panose="02020603050405020304" pitchFamily="18" charset="0"/>
              </a:rPr>
              <a:t>Interaction</a:t>
            </a:r>
          </a:p>
          <a:p>
            <a:pPr eaLnBrk="1" hangingPunct="1">
              <a:buFont typeface="Wingdings 2" panose="05020102010507070707" pitchFamily="18" charset="2"/>
              <a:buChar char=""/>
            </a:pPr>
            <a:endParaRPr lang="it-IT" altLang="en-US" sz="1700">
              <a:latin typeface="Times New Roman" panose="02020603050405020304" pitchFamily="18" charset="0"/>
            </a:endParaRPr>
          </a:p>
        </p:txBody>
      </p:sp>
      <p:sp>
        <p:nvSpPr>
          <p:cNvPr id="29700" name="Segnaposto numero diapositiva 3">
            <a:extLst>
              <a:ext uri="{FF2B5EF4-FFF2-40B4-BE49-F238E27FC236}">
                <a16:creationId xmlns:a16="http://schemas.microsoft.com/office/drawing/2014/main" id="{47FBC443-7E87-4E8C-9230-BE2AA5269301}"/>
              </a:ext>
            </a:extLst>
          </p:cNvPr>
          <p:cNvSpPr>
            <a:spLocks noGrp="1"/>
          </p:cNvSpPr>
          <p:nvPr>
            <p:ph type="sldNum" sz="quarter" idx="12"/>
          </p:nvPr>
        </p:nvSpPr>
        <p:spPr bwMode="auto">
          <a:xfrm>
            <a:off x="8778240" y="6455431"/>
            <a:ext cx="33443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9E80F459-8B82-4109-AA4F-C6B2F7FCF278}" type="slidenum">
              <a:rPr lang="it-IT" altLang="en-US" sz="1000">
                <a:solidFill>
                  <a:schemeClr val="tx1">
                    <a:lumMod val="50000"/>
                    <a:lumOff val="50000"/>
                  </a:schemeClr>
                </a:solidFill>
                <a:latin typeface="Arial" panose="020B0604020202020204" pitchFamily="34" charset="0"/>
                <a:cs typeface="Arial" panose="020B0604020202020204" pitchFamily="34" charset="0"/>
              </a:rPr>
              <a:pPr>
                <a:spcBef>
                  <a:spcPct val="0"/>
                </a:spcBef>
                <a:spcAft>
                  <a:spcPts val="600"/>
                </a:spcAft>
                <a:buClrTx/>
                <a:buFontTx/>
                <a:buNone/>
              </a:pPr>
              <a:t>11</a:t>
            </a:fld>
            <a:endParaRPr lang="it-IT" altLang="en-US" sz="1000">
              <a:solidFill>
                <a:schemeClr val="tx1">
                  <a:lumMod val="50000"/>
                  <a:lumOff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1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fade">
                                      <p:cBhvr>
                                        <p:cTn id="12" dur="1000"/>
                                        <p:tgtEl>
                                          <p:spTgt spid="215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fade">
                                      <p:cBhvr>
                                        <p:cTn id="17" dur="1000"/>
                                        <p:tgtEl>
                                          <p:spTgt spid="215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fade">
                                      <p:cBhvr>
                                        <p:cTn id="22" dur="1000"/>
                                        <p:tgtEl>
                                          <p:spTgt spid="215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fade">
                                      <p:cBhvr>
                                        <p:cTn id="27" dur="1000"/>
                                        <p:tgtEl>
                                          <p:spTgt spid="2150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fade">
                                      <p:cBhvr>
                                        <p:cTn id="32" dur="10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F24C20A-B2F5-4222-BDE0-1FC46968F3A5}"/>
              </a:ext>
            </a:extLst>
          </p:cNvPr>
          <p:cNvSpPr>
            <a:spLocks noGrp="1" noChangeArrowheads="1"/>
          </p:cNvSpPr>
          <p:nvPr>
            <p:ph type="title"/>
          </p:nvPr>
        </p:nvSpPr>
        <p:spPr>
          <a:xfrm>
            <a:off x="840699" y="687480"/>
            <a:ext cx="5605629" cy="994172"/>
          </a:xfrm>
        </p:spPr>
        <p:txBody>
          <a:bodyPr>
            <a:normAutofit/>
          </a:bodyPr>
          <a:lstStyle/>
          <a:p>
            <a:pPr eaLnBrk="1" hangingPunct="1"/>
            <a:r>
              <a:rPr lang="it-IT" altLang="en-US" sz="3850">
                <a:latin typeface="Times New Roman" panose="02020603050405020304" pitchFamily="18" charset="0"/>
              </a:rPr>
              <a:t>Checklist: what you need</a:t>
            </a:r>
          </a:p>
        </p:txBody>
      </p:sp>
      <p:sp>
        <p:nvSpPr>
          <p:cNvPr id="24579" name="Rectangle 3">
            <a:extLst>
              <a:ext uri="{FF2B5EF4-FFF2-40B4-BE49-F238E27FC236}">
                <a16:creationId xmlns:a16="http://schemas.microsoft.com/office/drawing/2014/main" id="{E83B70EB-E52C-4C91-8D81-012DEE2B09B5}"/>
              </a:ext>
            </a:extLst>
          </p:cNvPr>
          <p:cNvSpPr>
            <a:spLocks noGrp="1" noChangeArrowheads="1"/>
          </p:cNvSpPr>
          <p:nvPr>
            <p:ph idx="1"/>
          </p:nvPr>
        </p:nvSpPr>
        <p:spPr>
          <a:xfrm>
            <a:off x="852321" y="2227943"/>
            <a:ext cx="5033221" cy="3788227"/>
          </a:xfrm>
        </p:spPr>
        <p:txBody>
          <a:bodyPr rtlCol="0" anchor="ctr">
            <a:normAutofit/>
          </a:bodyPr>
          <a:lstStyle/>
          <a:p>
            <a:pPr marL="609600" indent="-609600" eaLnBrk="1" fontAlgn="auto" hangingPunct="1">
              <a:spcAft>
                <a:spcPts val="0"/>
              </a:spcAft>
              <a:buFontTx/>
              <a:buNone/>
              <a:defRPr/>
            </a:pPr>
            <a:r>
              <a:rPr lang="it-IT" altLang="en-US" sz="1900">
                <a:latin typeface="Georgia" panose="02040502050405020303" pitchFamily="18" charset="0"/>
              </a:rPr>
              <a:t>Briefing Notes (download file from Moodle)</a:t>
            </a:r>
          </a:p>
          <a:p>
            <a:pPr marL="609600" indent="-609600" eaLnBrk="1" fontAlgn="auto" hangingPunct="1">
              <a:spcAft>
                <a:spcPts val="0"/>
              </a:spcAft>
              <a:buFontTx/>
              <a:buNone/>
              <a:defRPr/>
            </a:pPr>
            <a:r>
              <a:rPr lang="it-IT" altLang="en-US" sz="1900">
                <a:latin typeface="Georgia" panose="02040502050405020303" pitchFamily="18" charset="0"/>
              </a:rPr>
              <a:t>References List</a:t>
            </a:r>
          </a:p>
          <a:p>
            <a:pPr marL="609600" indent="-609600" eaLnBrk="1" fontAlgn="auto" hangingPunct="1">
              <a:spcAft>
                <a:spcPts val="0"/>
              </a:spcAft>
              <a:buFontTx/>
              <a:buNone/>
              <a:defRPr/>
            </a:pPr>
            <a:endParaRPr lang="it-IT" altLang="en-US" sz="1900">
              <a:latin typeface="Georgia" panose="02040502050405020303" pitchFamily="18" charset="0"/>
            </a:endParaRPr>
          </a:p>
          <a:p>
            <a:pPr marL="609600" indent="-609600" eaLnBrk="1" fontAlgn="auto" hangingPunct="1">
              <a:spcAft>
                <a:spcPts val="0"/>
              </a:spcAft>
              <a:buFontTx/>
              <a:buNone/>
              <a:defRPr/>
            </a:pPr>
            <a:r>
              <a:rPr lang="it-IT" altLang="en-US" sz="1900">
                <a:latin typeface="Georgia" panose="02040502050405020303" pitchFamily="18" charset="0"/>
              </a:rPr>
              <a:t>                         °°°°°°°°°°°°°°°°°</a:t>
            </a:r>
          </a:p>
          <a:p>
            <a:pPr marL="609600" indent="-609600" eaLnBrk="1" fontAlgn="auto" hangingPunct="1">
              <a:spcAft>
                <a:spcPts val="0"/>
              </a:spcAft>
              <a:buFontTx/>
              <a:buAutoNum type="arabicPeriod"/>
              <a:defRPr/>
            </a:pPr>
            <a:r>
              <a:rPr lang="it-IT" altLang="en-US" sz="1900">
                <a:latin typeface="Georgia" panose="02040502050405020303" pitchFamily="18" charset="0"/>
              </a:rPr>
              <a:t>Opinions and Clarification</a:t>
            </a:r>
          </a:p>
          <a:p>
            <a:pPr marL="609600" indent="-609600" eaLnBrk="1" fontAlgn="auto" hangingPunct="1">
              <a:spcAft>
                <a:spcPts val="0"/>
              </a:spcAft>
              <a:buFontTx/>
              <a:buAutoNum type="arabicPeriod"/>
              <a:defRPr/>
            </a:pPr>
            <a:r>
              <a:rPr lang="it-IT" altLang="en-US" sz="1900">
                <a:latin typeface="Georgia" panose="02040502050405020303" pitchFamily="18" charset="0"/>
              </a:rPr>
              <a:t>Chairing and Summarising Discussions</a:t>
            </a:r>
          </a:p>
          <a:p>
            <a:pPr marL="609600" indent="-609600" eaLnBrk="1" fontAlgn="auto" hangingPunct="1">
              <a:spcAft>
                <a:spcPts val="0"/>
              </a:spcAft>
              <a:buFontTx/>
              <a:buAutoNum type="arabicPeriod"/>
              <a:defRPr/>
            </a:pPr>
            <a:r>
              <a:rPr lang="it-IT" altLang="en-US" sz="1900">
                <a:latin typeface="Georgia" panose="02040502050405020303" pitchFamily="18" charset="0"/>
              </a:rPr>
              <a:t>Numbers and Dates</a:t>
            </a:r>
          </a:p>
          <a:p>
            <a:pPr marL="609600" indent="-609600" eaLnBrk="1" fontAlgn="auto" hangingPunct="1">
              <a:spcAft>
                <a:spcPts val="0"/>
              </a:spcAft>
              <a:buFontTx/>
              <a:buAutoNum type="arabicPeriod"/>
              <a:defRPr/>
            </a:pPr>
            <a:r>
              <a:rPr lang="it-IT" altLang="en-US" sz="1900">
                <a:latin typeface="Georgia" panose="02040502050405020303" pitchFamily="18" charset="0"/>
              </a:rPr>
              <a:t>Referring to Sources</a:t>
            </a:r>
          </a:p>
          <a:p>
            <a:pPr marL="609600" indent="-609600" eaLnBrk="1" fontAlgn="auto" hangingPunct="1">
              <a:spcAft>
                <a:spcPts val="0"/>
              </a:spcAft>
              <a:buFontTx/>
              <a:buAutoNum type="arabicPeriod"/>
              <a:defRPr/>
            </a:pPr>
            <a:r>
              <a:rPr lang="it-IT" altLang="en-US" sz="1900">
                <a:latin typeface="Georgia" panose="02040502050405020303" pitchFamily="18" charset="0"/>
              </a:rPr>
              <a:t>Formatting References</a:t>
            </a:r>
          </a:p>
          <a:p>
            <a:pPr marL="609600" indent="-609600" eaLnBrk="1" fontAlgn="auto" hangingPunct="1">
              <a:spcAft>
                <a:spcPts val="0"/>
              </a:spcAft>
              <a:buFontTx/>
              <a:buNone/>
              <a:defRPr/>
            </a:pPr>
            <a:endParaRPr lang="it-IT" altLang="en-US" sz="1900"/>
          </a:p>
        </p:txBody>
      </p:sp>
      <p:sp>
        <p:nvSpPr>
          <p:cNvPr id="30724" name="Segnaposto numero diapositiva 3">
            <a:extLst>
              <a:ext uri="{FF2B5EF4-FFF2-40B4-BE49-F238E27FC236}">
                <a16:creationId xmlns:a16="http://schemas.microsoft.com/office/drawing/2014/main" id="{F225D901-D5B4-441D-AC9E-BE2494BF5760}"/>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9F3F6992-1956-4BD4-9202-0201E2922125}" type="slidenum">
              <a:rPr lang="it-IT" altLang="en-US" sz="920">
                <a:solidFill>
                  <a:srgbClr val="FFFFFF"/>
                </a:solidFill>
                <a:latin typeface="Arial" panose="020B0604020202020204" pitchFamily="34" charset="0"/>
                <a:cs typeface="Arial" panose="020B0604020202020204" pitchFamily="34" charset="0"/>
              </a:rPr>
              <a:pPr>
                <a:spcBef>
                  <a:spcPct val="0"/>
                </a:spcBef>
                <a:spcAft>
                  <a:spcPts val="600"/>
                </a:spcAft>
                <a:buClrTx/>
                <a:buFontTx/>
                <a:buNone/>
              </a:pPr>
              <a:t>12</a:t>
            </a:fld>
            <a:endParaRPr lang="it-IT" altLang="en-US" sz="920">
              <a:solidFill>
                <a:srgbClr val="FFFFFF"/>
              </a:solidFill>
              <a:latin typeface="Arial" panose="020B0604020202020204" pitchFamily="34" charset="0"/>
              <a:cs typeface="Arial" panose="020B0604020202020204" pitchFamily="34" charset="0"/>
            </a:endParaRPr>
          </a:p>
        </p:txBody>
      </p:sp>
      <p:pic>
        <p:nvPicPr>
          <p:cNvPr id="74" name="Graphic 73" descr="Graffetta">
            <a:extLst>
              <a:ext uri="{FF2B5EF4-FFF2-40B4-BE49-F238E27FC236}">
                <a16:creationId xmlns:a16="http://schemas.microsoft.com/office/drawing/2014/main" id="{E62E1975-722B-4113-B0A7-498406314B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1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1000"/>
                                        <p:tgtEl>
                                          <p:spTgt spid="245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fade">
                                      <p:cBhvr>
                                        <p:cTn id="17" dur="1000"/>
                                        <p:tgtEl>
                                          <p:spTgt spid="245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fade">
                                      <p:cBhvr>
                                        <p:cTn id="22" dur="10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fade">
                                      <p:cBhvr>
                                        <p:cTn id="27" dur="1000"/>
                                        <p:tgtEl>
                                          <p:spTgt spid="24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fade">
                                      <p:cBhvr>
                                        <p:cTn id="32" dur="1000"/>
                                        <p:tgtEl>
                                          <p:spTgt spid="245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4579">
                                            <p:txEl>
                                              <p:pRg st="6" end="6"/>
                                            </p:txEl>
                                          </p:spTgt>
                                        </p:tgtEl>
                                        <p:attrNameLst>
                                          <p:attrName>style.visibility</p:attrName>
                                        </p:attrNameLst>
                                      </p:cBhvr>
                                      <p:to>
                                        <p:strVal val="visible"/>
                                      </p:to>
                                    </p:set>
                                    <p:animEffect transition="in" filter="fade">
                                      <p:cBhvr>
                                        <p:cTn id="37" dur="1000"/>
                                        <p:tgtEl>
                                          <p:spTgt spid="245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4579">
                                            <p:txEl>
                                              <p:pRg st="7" end="7"/>
                                            </p:txEl>
                                          </p:spTgt>
                                        </p:tgtEl>
                                        <p:attrNameLst>
                                          <p:attrName>style.visibility</p:attrName>
                                        </p:attrNameLst>
                                      </p:cBhvr>
                                      <p:to>
                                        <p:strVal val="visible"/>
                                      </p:to>
                                    </p:set>
                                    <p:animEffect transition="in" filter="fade">
                                      <p:cBhvr>
                                        <p:cTn id="42" dur="1000"/>
                                        <p:tgtEl>
                                          <p:spTgt spid="245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4579">
                                            <p:txEl>
                                              <p:pRg st="8" end="8"/>
                                            </p:txEl>
                                          </p:spTgt>
                                        </p:tgtEl>
                                        <p:attrNameLst>
                                          <p:attrName>style.visibility</p:attrName>
                                        </p:attrNameLst>
                                      </p:cBhvr>
                                      <p:to>
                                        <p:strVal val="visible"/>
                                      </p:to>
                                    </p:set>
                                    <p:animEffect transition="in" filter="fade">
                                      <p:cBhvr>
                                        <p:cTn id="47" dur="1000"/>
                                        <p:tgtEl>
                                          <p:spTgt spid="24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805BA8-C5DD-41CA-818B-E92C2EFAC6CD}"/>
              </a:ext>
            </a:extLst>
          </p:cNvPr>
          <p:cNvSpPr>
            <a:spLocks noGrp="1"/>
          </p:cNvSpPr>
          <p:nvPr>
            <p:ph type="title"/>
          </p:nvPr>
        </p:nvSpPr>
        <p:spPr/>
        <p:txBody>
          <a:bodyPr rtlCol="0">
            <a:normAutofit/>
          </a:bodyPr>
          <a:lstStyle/>
          <a:p>
            <a:pPr eaLnBrk="1" fontAlgn="auto" hangingPunct="1">
              <a:spcAft>
                <a:spcPts val="0"/>
              </a:spcAft>
              <a:defRPr/>
            </a:pPr>
            <a:r>
              <a:rPr lang="en-US" dirty="0">
                <a:solidFill>
                  <a:schemeClr val="tx1">
                    <a:lumMod val="95000"/>
                    <a:lumOff val="5000"/>
                  </a:schemeClr>
                </a:solidFill>
              </a:rPr>
              <a:t>Listening  p 46-47</a:t>
            </a:r>
          </a:p>
        </p:txBody>
      </p:sp>
      <p:sp>
        <p:nvSpPr>
          <p:cNvPr id="31747" name="Segnaposto contenuto 2">
            <a:extLst>
              <a:ext uri="{FF2B5EF4-FFF2-40B4-BE49-F238E27FC236}">
                <a16:creationId xmlns:a16="http://schemas.microsoft.com/office/drawing/2014/main" id="{A870A57A-33F5-416A-A41A-AA9D77BB7680}"/>
              </a:ext>
            </a:extLst>
          </p:cNvPr>
          <p:cNvSpPr>
            <a:spLocks noGrp="1" noChangeArrowheads="1"/>
          </p:cNvSpPr>
          <p:nvPr>
            <p:ph idx="1"/>
          </p:nvPr>
        </p:nvSpPr>
        <p:spPr/>
        <p:txBody>
          <a:bodyPr/>
          <a:lstStyle/>
          <a:p>
            <a:pPr eaLnBrk="1" hangingPunct="1"/>
            <a:r>
              <a:rPr lang="en-US" altLang="en-US"/>
              <a:t>Development of a discussion</a:t>
            </a:r>
          </a:p>
        </p:txBody>
      </p:sp>
      <p:sp>
        <p:nvSpPr>
          <p:cNvPr id="31748" name="Segnaposto numero diapositiva 3">
            <a:extLst>
              <a:ext uri="{FF2B5EF4-FFF2-40B4-BE49-F238E27FC236}">
                <a16:creationId xmlns:a16="http://schemas.microsoft.com/office/drawing/2014/main" id="{A6EACFD8-93DC-4126-8845-CCF57DDE9B42}"/>
              </a:ext>
            </a:extLst>
          </p:cNvPr>
          <p:cNvSpPr>
            <a:spLocks noGrp="1" noChangeArrowheads="1"/>
          </p:cNvSpPr>
          <p:nvPr>
            <p:ph type="sldNum" sz="quarter" idx="12"/>
          </p:nvPr>
        </p:nvSpPr>
        <p:spPr bwMode="auto">
          <a:solidFill>
            <a:srgbClr val="1D1D1D">
              <a:alpha val="69803"/>
            </a:srgbClr>
          </a:solidFill>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50371B8F-3C59-4E81-ADCA-1CFD01F70315}" type="slidenum">
              <a:rPr lang="it-IT" altLang="en-US">
                <a:solidFill>
                  <a:schemeClr val="tx2"/>
                </a:solidFill>
                <a:latin typeface="Gill Sans MT" panose="020B0502020104020203" pitchFamily="34" charset="0"/>
              </a:rPr>
              <a:pPr>
                <a:spcBef>
                  <a:spcPct val="0"/>
                </a:spcBef>
                <a:buClrTx/>
                <a:buFontTx/>
                <a:buNone/>
              </a:pPr>
              <a:t>13</a:t>
            </a:fld>
            <a:endParaRPr lang="it-IT" altLang="en-US">
              <a:solidFill>
                <a:schemeClr val="tx2"/>
              </a:solidFill>
              <a:latin typeface="Gill Sans MT" panose="020B0502020104020203" pitchFamily="34" charset="0"/>
            </a:endParaRPr>
          </a:p>
        </p:txBody>
      </p:sp>
      <p:pic>
        <p:nvPicPr>
          <p:cNvPr id="31749" name="Immagine 5">
            <a:extLst>
              <a:ext uri="{FF2B5EF4-FFF2-40B4-BE49-F238E27FC236}">
                <a16:creationId xmlns:a16="http://schemas.microsoft.com/office/drawing/2014/main" id="{C3D31A45-CE1A-498A-B39E-F5BFFFA2F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2755900"/>
            <a:ext cx="381000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8" name="Rectangle 3277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8767142A-B95A-40DC-B364-D9EF3D2373FE}"/>
              </a:ext>
            </a:extLst>
          </p:cNvPr>
          <p:cNvSpPr>
            <a:spLocks noGrp="1"/>
          </p:cNvSpPr>
          <p:nvPr>
            <p:ph type="title"/>
          </p:nvPr>
        </p:nvSpPr>
        <p:spPr>
          <a:xfrm>
            <a:off x="393555" y="620392"/>
            <a:ext cx="2856201" cy="5504688"/>
          </a:xfrm>
        </p:spPr>
        <p:txBody>
          <a:bodyPr rtlCol="0">
            <a:normAutofit/>
          </a:bodyPr>
          <a:lstStyle/>
          <a:p>
            <a:pPr eaLnBrk="1" fontAlgn="auto" hangingPunct="1">
              <a:spcAft>
                <a:spcPts val="0"/>
              </a:spcAft>
              <a:defRPr/>
            </a:pPr>
            <a:r>
              <a:rPr lang="en-US">
                <a:solidFill>
                  <a:schemeClr val="bg1"/>
                </a:solidFill>
              </a:rPr>
              <a:t>Recognizing allusions</a:t>
            </a:r>
          </a:p>
        </p:txBody>
      </p:sp>
      <p:sp>
        <p:nvSpPr>
          <p:cNvPr id="32772" name="Segnaposto numero diapositiva 3">
            <a:extLst>
              <a:ext uri="{FF2B5EF4-FFF2-40B4-BE49-F238E27FC236}">
                <a16:creationId xmlns:a16="http://schemas.microsoft.com/office/drawing/2014/main" id="{3E7BBE8D-B373-4F2D-B870-5CB99296224F}"/>
              </a:ext>
            </a:extLst>
          </p:cNvPr>
          <p:cNvSpPr>
            <a:spLocks noGrp="1" noChangeArrowheads="1"/>
          </p:cNvSpPr>
          <p:nvPr>
            <p:ph type="sldNum" sz="quarter" idx="12"/>
          </p:nvPr>
        </p:nvSpPr>
        <p:spPr bwMode="auto">
          <a:xfrm>
            <a:off x="6457950" y="6356350"/>
            <a:ext cx="2057400" cy="365125"/>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7404628B-A7DB-4D54-AD36-E89E2EBEDA12}" type="slidenum">
              <a:rPr lang="it-IT" altLang="en-US">
                <a:latin typeface="Gill Sans MT" panose="020B0502020104020203" pitchFamily="34" charset="0"/>
              </a:rPr>
              <a:pPr>
                <a:spcBef>
                  <a:spcPct val="0"/>
                </a:spcBef>
                <a:spcAft>
                  <a:spcPts val="600"/>
                </a:spcAft>
                <a:buClrTx/>
                <a:buFontTx/>
                <a:buNone/>
              </a:pPr>
              <a:t>14</a:t>
            </a:fld>
            <a:endParaRPr lang="it-IT" altLang="en-US">
              <a:latin typeface="Gill Sans MT" panose="020B0502020104020203" pitchFamily="34" charset="0"/>
            </a:endParaRPr>
          </a:p>
        </p:txBody>
      </p:sp>
      <p:graphicFrame>
        <p:nvGraphicFramePr>
          <p:cNvPr id="32774" name="Segnaposto contenuto 2">
            <a:extLst>
              <a:ext uri="{FF2B5EF4-FFF2-40B4-BE49-F238E27FC236}">
                <a16:creationId xmlns:a16="http://schemas.microsoft.com/office/drawing/2014/main" id="{9CFF003E-436A-44E7-7DEF-EA664DEB50C6}"/>
              </a:ext>
            </a:extLst>
          </p:cNvPr>
          <p:cNvGraphicFramePr>
            <a:graphicFrameLocks noGrp="1"/>
          </p:cNvGraphicFramePr>
          <p:nvPr>
            <p:ph idx="1"/>
            <p:extLst>
              <p:ext uri="{D42A27DB-BD31-4B8C-83A1-F6EECF244321}">
                <p14:modId xmlns:p14="http://schemas.microsoft.com/office/powerpoint/2010/main" val="4025744943"/>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802" name="Rectangle 33801">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98C81AC4-CBAD-4D83-873E-451E0A5885E0}"/>
              </a:ext>
            </a:extLst>
          </p:cNvPr>
          <p:cNvSpPr>
            <a:spLocks noGrp="1"/>
          </p:cNvSpPr>
          <p:nvPr>
            <p:ph type="title"/>
          </p:nvPr>
        </p:nvSpPr>
        <p:spPr>
          <a:xfrm>
            <a:off x="393555" y="620392"/>
            <a:ext cx="2856201" cy="5504688"/>
          </a:xfrm>
        </p:spPr>
        <p:txBody>
          <a:bodyPr rtlCol="0">
            <a:normAutofit/>
          </a:bodyPr>
          <a:lstStyle/>
          <a:p>
            <a:pPr eaLnBrk="1" fontAlgn="auto" hangingPunct="1">
              <a:spcAft>
                <a:spcPts val="0"/>
              </a:spcAft>
              <a:defRPr/>
            </a:pPr>
            <a:r>
              <a:rPr lang="en-US" sz="4000">
                <a:solidFill>
                  <a:schemeClr val="bg1"/>
                </a:solidFill>
              </a:rPr>
              <a:t>Group work presentation checklist</a:t>
            </a:r>
          </a:p>
        </p:txBody>
      </p:sp>
      <p:sp>
        <p:nvSpPr>
          <p:cNvPr id="33796" name="Segnaposto numero diapositiva 3">
            <a:extLst>
              <a:ext uri="{FF2B5EF4-FFF2-40B4-BE49-F238E27FC236}">
                <a16:creationId xmlns:a16="http://schemas.microsoft.com/office/drawing/2014/main" id="{ADDA0F4C-41E4-4580-878E-026DC59AEC85}"/>
              </a:ext>
            </a:extLst>
          </p:cNvPr>
          <p:cNvSpPr>
            <a:spLocks noGrp="1" noChangeArrowheads="1"/>
          </p:cNvSpPr>
          <p:nvPr>
            <p:ph type="sldNum" sz="quarter" idx="12"/>
          </p:nvPr>
        </p:nvSpPr>
        <p:spPr bwMode="auto">
          <a:xfrm>
            <a:off x="6457950" y="6356350"/>
            <a:ext cx="2057400" cy="365125"/>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DCA9EC3A-D0F5-480F-81EF-B92EEFAE145E}" type="slidenum">
              <a:rPr lang="it-IT" altLang="en-US">
                <a:latin typeface="Gill Sans MT" panose="020B0502020104020203" pitchFamily="34" charset="0"/>
              </a:rPr>
              <a:pPr>
                <a:spcBef>
                  <a:spcPct val="0"/>
                </a:spcBef>
                <a:spcAft>
                  <a:spcPts val="600"/>
                </a:spcAft>
                <a:buClrTx/>
                <a:buFontTx/>
                <a:buNone/>
              </a:pPr>
              <a:t>15</a:t>
            </a:fld>
            <a:endParaRPr lang="it-IT" altLang="en-US">
              <a:latin typeface="Gill Sans MT" panose="020B0502020104020203" pitchFamily="34" charset="0"/>
            </a:endParaRPr>
          </a:p>
        </p:txBody>
      </p:sp>
      <p:graphicFrame>
        <p:nvGraphicFramePr>
          <p:cNvPr id="33798" name="Segnaposto contenuto 2">
            <a:extLst>
              <a:ext uri="{FF2B5EF4-FFF2-40B4-BE49-F238E27FC236}">
                <a16:creationId xmlns:a16="http://schemas.microsoft.com/office/drawing/2014/main" id="{6D27D1DE-878D-0084-6E8E-63F3EDE558AE}"/>
              </a:ext>
            </a:extLst>
          </p:cNvPr>
          <p:cNvGraphicFramePr>
            <a:graphicFrameLocks noGrp="1"/>
          </p:cNvGraphicFramePr>
          <p:nvPr>
            <p:ph idx="1"/>
            <p:extLst>
              <p:ext uri="{D42A27DB-BD31-4B8C-83A1-F6EECF244321}">
                <p14:modId xmlns:p14="http://schemas.microsoft.com/office/powerpoint/2010/main" val="1657257176"/>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olo 1">
            <a:extLst>
              <a:ext uri="{FF2B5EF4-FFF2-40B4-BE49-F238E27FC236}">
                <a16:creationId xmlns:a16="http://schemas.microsoft.com/office/drawing/2014/main" id="{3D2E49E6-C154-41E1-ABEE-B1E5C9F679E3}"/>
              </a:ext>
            </a:extLst>
          </p:cNvPr>
          <p:cNvSpPr>
            <a:spLocks noGrp="1"/>
          </p:cNvSpPr>
          <p:nvPr>
            <p:ph type="title"/>
          </p:nvPr>
        </p:nvSpPr>
        <p:spPr/>
        <p:txBody>
          <a:bodyPr rtlCol="0">
            <a:normAutofit/>
          </a:bodyPr>
          <a:lstStyle/>
          <a:p>
            <a:pPr eaLnBrk="1" fontAlgn="auto" hangingPunct="1">
              <a:spcAft>
                <a:spcPts val="0"/>
              </a:spcAft>
              <a:defRPr/>
            </a:pPr>
            <a:r>
              <a:rPr lang="it-IT" altLang="en-US">
                <a:latin typeface="Times New Roman" panose="02020603050405020304" pitchFamily="18" charset="0"/>
                <a:cs typeface="Times New Roman" panose="02020603050405020304" pitchFamily="18" charset="0"/>
              </a:rPr>
              <a:t>Discussion</a:t>
            </a:r>
          </a:p>
        </p:txBody>
      </p:sp>
      <p:sp>
        <p:nvSpPr>
          <p:cNvPr id="3" name="Segnaposto contenuto 2">
            <a:extLst>
              <a:ext uri="{FF2B5EF4-FFF2-40B4-BE49-F238E27FC236}">
                <a16:creationId xmlns:a16="http://schemas.microsoft.com/office/drawing/2014/main" id="{FDB6F248-19ED-453A-B4AA-772598D8233B}"/>
              </a:ext>
            </a:extLst>
          </p:cNvPr>
          <p:cNvSpPr>
            <a:spLocks noGrp="1"/>
          </p:cNvSpPr>
          <p:nvPr>
            <p:ph idx="1"/>
          </p:nvPr>
        </p:nvSpPr>
        <p:spPr/>
        <p:txBody>
          <a:bodyPr rtlCol="0">
            <a:normAutofit/>
          </a:bodyPr>
          <a:lstStyle/>
          <a:p>
            <a:pPr marL="274320" indent="-274320" eaLnBrk="1" fontAlgn="auto" hangingPunct="1">
              <a:spcAft>
                <a:spcPts val="0"/>
              </a:spcAft>
              <a:buSzPct val="80000"/>
              <a:buFont typeface="Arial" panose="020B0604020202020204" pitchFamily="34" charset="0"/>
              <a:buNone/>
              <a:defRPr/>
            </a:pPr>
            <a:r>
              <a:rPr lang="en-US" altLang="en-US" b="1" i="1" dirty="0">
                <a:latin typeface="Times New Roman" panose="02020603050405020304" pitchFamily="18" charset="0"/>
                <a:cs typeface="Times New Roman" panose="02020603050405020304" pitchFamily="18" charset="0"/>
              </a:rPr>
              <a:t> Should vaccination be obligatory for school children?</a:t>
            </a:r>
            <a:endParaRPr lang="it-IT" altLang="en-US" i="1" dirty="0">
              <a:latin typeface="Times New Roman" panose="02020603050405020304" pitchFamily="18" charset="0"/>
            </a:endParaRPr>
          </a:p>
          <a:p>
            <a:pPr marL="274320" indent="-274320" eaLnBrk="1" fontAlgn="auto" hangingPunct="1">
              <a:spcAft>
                <a:spcPts val="0"/>
              </a:spcAft>
              <a:buFontTx/>
              <a:buNone/>
              <a:defRPr/>
            </a:pPr>
            <a:endParaRPr lang="it-IT" altLang="en-US" dirty="0">
              <a:latin typeface="Times New Roman" panose="02020603050405020304" pitchFamily="18" charset="0"/>
              <a:cs typeface="Times New Roman" panose="02020603050405020304" pitchFamily="18" charset="0"/>
            </a:endParaRPr>
          </a:p>
          <a:p>
            <a:pPr marL="274320" indent="-274320" eaLnBrk="1" fontAlgn="auto" hangingPunct="1">
              <a:spcAft>
                <a:spcPts val="0"/>
              </a:spcAft>
              <a:buFontTx/>
              <a:buNone/>
              <a:defRPr/>
            </a:pPr>
            <a:r>
              <a:rPr lang="it-IT" altLang="en-US" dirty="0" err="1">
                <a:latin typeface="Times New Roman" panose="02020603050405020304" pitchFamily="18" charset="0"/>
                <a:cs typeface="Times New Roman" panose="02020603050405020304" pitchFamily="18" charset="0"/>
              </a:rPr>
              <a:t>Give</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yourself</a:t>
            </a:r>
            <a:r>
              <a:rPr lang="it-IT" altLang="en-US" dirty="0">
                <a:latin typeface="Times New Roman" panose="02020603050405020304" pitchFamily="18" charset="0"/>
                <a:cs typeface="Times New Roman" panose="02020603050405020304" pitchFamily="18" charset="0"/>
              </a:rPr>
              <a:t> 1 point </a:t>
            </a:r>
            <a:r>
              <a:rPr lang="it-IT" altLang="en-US" dirty="0" err="1">
                <a:latin typeface="Times New Roman" panose="02020603050405020304" pitchFamily="18" charset="0"/>
                <a:cs typeface="Times New Roman" panose="02020603050405020304" pitchFamily="18" charset="0"/>
              </a:rPr>
              <a:t>every</a:t>
            </a:r>
            <a:r>
              <a:rPr lang="it-IT" altLang="en-US" dirty="0">
                <a:latin typeface="Times New Roman" panose="02020603050405020304" pitchFamily="18" charset="0"/>
                <a:cs typeface="Times New Roman" panose="02020603050405020304" pitchFamily="18" charset="0"/>
              </a:rPr>
              <a:t> time </a:t>
            </a:r>
            <a:r>
              <a:rPr lang="it-IT" altLang="en-US" dirty="0" err="1">
                <a:latin typeface="Times New Roman" panose="02020603050405020304" pitchFamily="18" charset="0"/>
                <a:cs typeface="Times New Roman" panose="02020603050405020304" pitchFamily="18" charset="0"/>
              </a:rPr>
              <a:t>you</a:t>
            </a:r>
            <a:r>
              <a:rPr lang="it-IT" altLang="en-US" dirty="0">
                <a:latin typeface="Times New Roman" panose="02020603050405020304" pitchFamily="18" charset="0"/>
                <a:cs typeface="Times New Roman" panose="02020603050405020304" pitchFamily="18" charset="0"/>
              </a:rPr>
              <a:t> use a </a:t>
            </a:r>
            <a:r>
              <a:rPr lang="it-IT" altLang="en-US" dirty="0" err="1">
                <a:latin typeface="Times New Roman" panose="02020603050405020304" pitchFamily="18" charset="0"/>
                <a:cs typeface="Times New Roman" panose="02020603050405020304" pitchFamily="18" charset="0"/>
              </a:rPr>
              <a:t>phrase</a:t>
            </a:r>
            <a:r>
              <a:rPr lang="it-IT" altLang="en-US" dirty="0">
                <a:latin typeface="Times New Roman" panose="02020603050405020304" pitchFamily="18" charset="0"/>
                <a:cs typeface="Times New Roman" panose="02020603050405020304" pitchFamily="18" charset="0"/>
              </a:rPr>
              <a:t> for </a:t>
            </a:r>
            <a:r>
              <a:rPr lang="it-IT" altLang="en-US" dirty="0" err="1">
                <a:latin typeface="Times New Roman" panose="02020603050405020304" pitchFamily="18" charset="0"/>
                <a:cs typeface="Times New Roman" panose="02020603050405020304" pitchFamily="18" charset="0"/>
              </a:rPr>
              <a:t>interrupting</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politely</a:t>
            </a:r>
            <a:r>
              <a:rPr lang="it-IT" altLang="en-US" dirty="0">
                <a:latin typeface="Times New Roman" panose="02020603050405020304" pitchFamily="18" charset="0"/>
                <a:cs typeface="Times New Roman" panose="02020603050405020304" pitchFamily="18" charset="0"/>
              </a:rPr>
              <a:t> / </a:t>
            </a:r>
            <a:r>
              <a:rPr lang="it-IT" altLang="en-US" dirty="0" err="1">
                <a:latin typeface="Times New Roman" panose="02020603050405020304" pitchFamily="18" charset="0"/>
                <a:cs typeface="Times New Roman" panose="02020603050405020304" pitchFamily="18" charset="0"/>
              </a:rPr>
              <a:t>agreeing</a:t>
            </a:r>
            <a:r>
              <a:rPr lang="it-IT" altLang="en-US" dirty="0">
                <a:latin typeface="Times New Roman" panose="02020603050405020304" pitchFamily="18" charset="0"/>
                <a:cs typeface="Times New Roman" panose="02020603050405020304" pitchFamily="18" charset="0"/>
              </a:rPr>
              <a:t> / </a:t>
            </a:r>
            <a:r>
              <a:rPr lang="it-IT" altLang="en-US" dirty="0" err="1">
                <a:latin typeface="Times New Roman" panose="02020603050405020304" pitchFamily="18" charset="0"/>
                <a:cs typeface="Times New Roman" panose="02020603050405020304" pitchFamily="18" charset="0"/>
              </a:rPr>
              <a:t>disagreeing</a:t>
            </a:r>
            <a:r>
              <a:rPr lang="it-IT" altLang="en-US" dirty="0">
                <a:latin typeface="Times New Roman" panose="02020603050405020304" pitchFamily="18" charset="0"/>
                <a:cs typeface="Times New Roman" panose="02020603050405020304" pitchFamily="18" charset="0"/>
              </a:rPr>
              <a:t> etc.</a:t>
            </a:r>
          </a:p>
          <a:p>
            <a:pPr marL="274320" indent="-274320" eaLnBrk="1" fontAlgn="auto" hangingPunct="1">
              <a:spcAft>
                <a:spcPts val="0"/>
              </a:spcAft>
              <a:buFontTx/>
              <a:buNone/>
              <a:defRPr/>
            </a:pPr>
            <a:endParaRPr lang="it-IT" altLang="en-US" dirty="0">
              <a:latin typeface="Times New Roman" panose="02020603050405020304" pitchFamily="18" charset="0"/>
              <a:cs typeface="Times New Roman" panose="02020603050405020304" pitchFamily="18" charset="0"/>
            </a:endParaRPr>
          </a:p>
          <a:p>
            <a:pPr marL="274320" indent="-274320" eaLnBrk="1" fontAlgn="auto" hangingPunct="1">
              <a:spcAft>
                <a:spcPts val="0"/>
              </a:spcAft>
              <a:buFontTx/>
              <a:buNone/>
              <a:defRPr/>
            </a:pPr>
            <a:r>
              <a:rPr lang="it-IT" altLang="en-US" dirty="0">
                <a:latin typeface="Times New Roman" panose="02020603050405020304" pitchFamily="18" charset="0"/>
                <a:cs typeface="Times New Roman" panose="02020603050405020304" pitchFamily="18" charset="0"/>
              </a:rPr>
              <a:t>15 minutes</a:t>
            </a:r>
          </a:p>
        </p:txBody>
      </p:sp>
      <p:sp>
        <p:nvSpPr>
          <p:cNvPr id="34820" name="Segnaposto numero diapositiva 4">
            <a:extLst>
              <a:ext uri="{FF2B5EF4-FFF2-40B4-BE49-F238E27FC236}">
                <a16:creationId xmlns:a16="http://schemas.microsoft.com/office/drawing/2014/main" id="{1F627B2F-4403-4541-B2E3-CFCBA817F043}"/>
              </a:ext>
            </a:extLst>
          </p:cNvPr>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8A89285D-26DE-4E4E-A3B9-928C60B68A85}" type="slidenum">
              <a:rPr lang="it-IT" altLang="en-US">
                <a:latin typeface="Arial" panose="020B0604020202020204" pitchFamily="34" charset="0"/>
                <a:cs typeface="Arial" panose="020B0604020202020204" pitchFamily="34" charset="0"/>
              </a:rPr>
              <a:pPr>
                <a:spcBef>
                  <a:spcPct val="0"/>
                </a:spcBef>
                <a:spcAft>
                  <a:spcPts val="600"/>
                </a:spcAft>
                <a:buClrTx/>
                <a:buFontTx/>
                <a:buNone/>
              </a:pPr>
              <a:t>16</a:t>
            </a:fld>
            <a:endParaRPr lang="it-IT"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0E9A82F-5CC9-4EF3-B7BF-C4107AB8BA4A}"/>
              </a:ext>
            </a:extLst>
          </p:cNvPr>
          <p:cNvSpPr>
            <a:spLocks noGrp="1" noChangeArrowheads="1"/>
          </p:cNvSpPr>
          <p:nvPr>
            <p:ph type="title"/>
          </p:nvPr>
        </p:nvSpPr>
        <p:spPr>
          <a:xfrm>
            <a:off x="146684" y="404664"/>
            <a:ext cx="2913149" cy="4064628"/>
          </a:xfrm>
        </p:spPr>
        <p:txBody>
          <a:bodyPr>
            <a:normAutofit/>
          </a:bodyPr>
          <a:lstStyle/>
          <a:p>
            <a:pPr eaLnBrk="1" hangingPunct="1"/>
            <a:r>
              <a:rPr lang="it-IT" altLang="en-US" dirty="0" err="1">
                <a:latin typeface="Times New Roman" panose="02020603050405020304" pitchFamily="18" charset="0"/>
              </a:rPr>
              <a:t>Homework</a:t>
            </a:r>
            <a:endParaRPr lang="it-IT" altLang="en-US" dirty="0">
              <a:latin typeface="Times New Roman" panose="02020603050405020304" pitchFamily="18" charset="0"/>
            </a:endParaRPr>
          </a:p>
        </p:txBody>
      </p:sp>
      <p:sp>
        <p:nvSpPr>
          <p:cNvPr id="20483" name="Rectangle 3">
            <a:extLst>
              <a:ext uri="{FF2B5EF4-FFF2-40B4-BE49-F238E27FC236}">
                <a16:creationId xmlns:a16="http://schemas.microsoft.com/office/drawing/2014/main" id="{31327FD4-C0C2-447E-BD0E-757BCE706149}"/>
              </a:ext>
            </a:extLst>
          </p:cNvPr>
          <p:cNvSpPr>
            <a:spLocks noGrp="1" noChangeArrowheads="1"/>
          </p:cNvSpPr>
          <p:nvPr>
            <p:ph idx="1"/>
          </p:nvPr>
        </p:nvSpPr>
        <p:spPr>
          <a:xfrm>
            <a:off x="3131840" y="413588"/>
            <a:ext cx="5552129" cy="5760640"/>
          </a:xfrm>
        </p:spPr>
        <p:txBody>
          <a:bodyPr>
            <a:noAutofit/>
          </a:bodyPr>
          <a:lstStyle/>
          <a:p>
            <a:pPr marL="0" indent="0" eaLnBrk="1" hangingPunct="1">
              <a:buNone/>
            </a:pPr>
            <a:r>
              <a:rPr lang="it-IT" altLang="en-US" sz="2000" dirty="0" err="1">
                <a:latin typeface="Times New Roman" panose="02020603050405020304" pitchFamily="18" charset="0"/>
              </a:rPr>
              <a:t>Prepare</a:t>
            </a:r>
            <a:r>
              <a:rPr lang="it-IT" altLang="en-US" sz="2000" dirty="0">
                <a:latin typeface="Times New Roman" panose="02020603050405020304" pitchFamily="18" charset="0"/>
              </a:rPr>
              <a:t> for the </a:t>
            </a:r>
            <a:r>
              <a:rPr lang="it-IT" altLang="en-US" sz="2000" dirty="0" err="1">
                <a:latin typeface="Times New Roman" panose="02020603050405020304" pitchFamily="18" charset="0"/>
              </a:rPr>
              <a:t>discussion</a:t>
            </a:r>
            <a:r>
              <a:rPr lang="it-IT" altLang="en-US" sz="2000" dirty="0">
                <a:latin typeface="Times New Roman" panose="02020603050405020304" pitchFamily="18" charset="0"/>
              </a:rPr>
              <a:t> in </a:t>
            </a:r>
            <a:r>
              <a:rPr lang="it-IT" altLang="en-US" sz="2000" dirty="0" err="1">
                <a:latin typeface="Times New Roman" panose="02020603050405020304" pitchFamily="18" charset="0"/>
              </a:rPr>
              <a:t>your</a:t>
            </a:r>
            <a:r>
              <a:rPr lang="it-IT" altLang="en-US" sz="2000" dirty="0">
                <a:latin typeface="Times New Roman" panose="02020603050405020304" pitchFamily="18" charset="0"/>
              </a:rPr>
              <a:t> groups</a:t>
            </a:r>
          </a:p>
          <a:p>
            <a:pPr marL="0" indent="0">
              <a:buNone/>
            </a:pPr>
            <a:r>
              <a:rPr lang="it-IT" altLang="en-US" sz="2000" dirty="0">
                <a:latin typeface="Times New Roman" panose="02020603050405020304" pitchFamily="18" charset="0"/>
                <a:hlinkClick r:id="rId2"/>
              </a:rPr>
              <a:t>https://player.fm/series/cultural-controversy-with-shannon-fisher/michael-graczyk-on-witnessing-more-than-400-executions</a:t>
            </a:r>
            <a:endParaRPr lang="it-IT" altLang="en-US" sz="2000" dirty="0">
              <a:latin typeface="Times New Roman" panose="02020603050405020304" pitchFamily="18" charset="0"/>
            </a:endParaRPr>
          </a:p>
          <a:p>
            <a:pPr marL="0" indent="0">
              <a:buNone/>
            </a:pPr>
            <a:r>
              <a:rPr lang="it-IT" altLang="en-US" sz="2000" dirty="0" err="1">
                <a:latin typeface="Times New Roman" panose="02020603050405020304" pitchFamily="18" charset="0"/>
              </a:rPr>
              <a:t>Listen</a:t>
            </a:r>
            <a:r>
              <a:rPr lang="it-IT" altLang="en-US" sz="2000" dirty="0">
                <a:latin typeface="Times New Roman" panose="02020603050405020304" pitchFamily="18" charset="0"/>
              </a:rPr>
              <a:t> to the podcast. </a:t>
            </a:r>
            <a:r>
              <a:rPr lang="it-IT" altLang="en-US" sz="2000" dirty="0" err="1">
                <a:latin typeface="Times New Roman" panose="02020603050405020304" pitchFamily="18" charset="0"/>
              </a:rPr>
              <a:t>Prepare</a:t>
            </a:r>
            <a:r>
              <a:rPr lang="it-IT" altLang="en-US" sz="2000" dirty="0">
                <a:latin typeface="Times New Roman" panose="02020603050405020304" pitchFamily="18" charset="0"/>
              </a:rPr>
              <a:t> 2 points for and 2 points </a:t>
            </a:r>
            <a:r>
              <a:rPr lang="it-IT" altLang="en-US" sz="2000" dirty="0" err="1">
                <a:latin typeface="Times New Roman" panose="02020603050405020304" pitchFamily="18" charset="0"/>
              </a:rPr>
              <a:t>against</a:t>
            </a:r>
            <a:r>
              <a:rPr lang="it-IT" altLang="en-US" sz="2000" dirty="0">
                <a:latin typeface="Times New Roman" panose="02020603050405020304" pitchFamily="18" charset="0"/>
              </a:rPr>
              <a:t> </a:t>
            </a:r>
            <a:r>
              <a:rPr lang="it-IT" altLang="en-US" sz="2000" dirty="0" err="1">
                <a:latin typeface="Times New Roman" panose="02020603050405020304" pitchFamily="18" charset="0"/>
              </a:rPr>
              <a:t>Executions</a:t>
            </a:r>
            <a:r>
              <a:rPr lang="it-IT" altLang="en-US" sz="2000" dirty="0">
                <a:latin typeface="Times New Roman" panose="02020603050405020304" pitchFamily="18" charset="0"/>
              </a:rPr>
              <a:t> </a:t>
            </a:r>
            <a:r>
              <a:rPr lang="it-IT" altLang="en-US" sz="2000" dirty="0" err="1">
                <a:latin typeface="Times New Roman" panose="02020603050405020304" pitchFamily="18" charset="0"/>
              </a:rPr>
              <a:t>as</a:t>
            </a:r>
            <a:r>
              <a:rPr lang="it-IT" altLang="en-US" sz="2000" dirty="0">
                <a:latin typeface="Times New Roman" panose="02020603050405020304" pitchFamily="18" charset="0"/>
              </a:rPr>
              <a:t> the Death Penalty. </a:t>
            </a:r>
          </a:p>
          <a:p>
            <a:pPr marL="0" indent="0" eaLnBrk="1" hangingPunct="1">
              <a:buNone/>
            </a:pPr>
            <a:endParaRPr lang="it-IT" altLang="en-US" sz="2000" dirty="0">
              <a:latin typeface="Times New Roman" panose="02020603050405020304" pitchFamily="18" charset="0"/>
            </a:endParaRPr>
          </a:p>
          <a:p>
            <a:pPr marL="0" indent="0" eaLnBrk="1" hangingPunct="1">
              <a:buNone/>
            </a:pPr>
            <a:r>
              <a:rPr lang="it-IT" altLang="en-US" sz="2000" dirty="0">
                <a:latin typeface="Times New Roman" panose="02020603050405020304" pitchFamily="18" charset="0"/>
              </a:rPr>
              <a:t>Start Unit 4 in </a:t>
            </a:r>
            <a:r>
              <a:rPr lang="it-IT" altLang="en-US" sz="2000" dirty="0" err="1">
                <a:latin typeface="Times New Roman" panose="02020603050405020304" pitchFamily="18" charset="0"/>
              </a:rPr>
              <a:t>your</a:t>
            </a:r>
            <a:r>
              <a:rPr lang="it-IT" altLang="en-US" sz="2000" dirty="0">
                <a:latin typeface="Times New Roman" panose="02020603050405020304" pitchFamily="18" charset="0"/>
              </a:rPr>
              <a:t> text book</a:t>
            </a:r>
          </a:p>
          <a:p>
            <a:pPr marL="0" indent="0" eaLnBrk="1" hangingPunct="1">
              <a:buNone/>
            </a:pPr>
            <a:endParaRPr lang="it-IT" altLang="en-US" sz="2000" dirty="0">
              <a:latin typeface="Times New Roman" panose="02020603050405020304" pitchFamily="18" charset="0"/>
            </a:endParaRPr>
          </a:p>
          <a:p>
            <a:pPr marL="0" indent="0" eaLnBrk="1" hangingPunct="1">
              <a:buNone/>
            </a:pPr>
            <a:r>
              <a:rPr lang="it-IT" altLang="en-US" sz="2000" dirty="0" err="1">
                <a:latin typeface="Times New Roman" panose="02020603050405020304" pitchFamily="18" charset="0"/>
              </a:rPr>
              <a:t>Listening</a:t>
            </a:r>
            <a:r>
              <a:rPr lang="it-IT" altLang="en-US" sz="2000" dirty="0">
                <a:latin typeface="Times New Roman" panose="02020603050405020304" pitchFamily="18" charset="0"/>
              </a:rPr>
              <a:t> test: </a:t>
            </a:r>
            <a:r>
              <a:rPr lang="it-IT" altLang="en-US" sz="2000" dirty="0" err="1">
                <a:latin typeface="Times New Roman" panose="02020603050405020304" pitchFamily="18" charset="0"/>
              </a:rPr>
              <a:t>January</a:t>
            </a:r>
            <a:r>
              <a:rPr lang="it-IT" altLang="en-US" sz="2000" dirty="0">
                <a:latin typeface="Times New Roman" panose="02020603050405020304" pitchFamily="18" charset="0"/>
              </a:rPr>
              <a:t> 18th, 2024 dalle 11-13 VC</a:t>
            </a:r>
          </a:p>
          <a:p>
            <a:pPr marL="0" indent="0" eaLnBrk="1" hangingPunct="1">
              <a:buNone/>
            </a:pPr>
            <a:r>
              <a:rPr lang="it-IT" altLang="en-US" sz="2000" dirty="0">
                <a:latin typeface="Times New Roman" panose="02020603050405020304" pitchFamily="18" charset="0"/>
              </a:rPr>
              <a:t>2 Audio recordings due to be </a:t>
            </a:r>
            <a:r>
              <a:rPr lang="it-IT" altLang="en-US" sz="2000" dirty="0" err="1">
                <a:latin typeface="Times New Roman" panose="02020603050405020304" pitchFamily="18" charset="0"/>
              </a:rPr>
              <a:t>uploaded</a:t>
            </a:r>
            <a:r>
              <a:rPr lang="it-IT" altLang="en-US" sz="2000" dirty="0">
                <a:latin typeface="Times New Roman" panose="02020603050405020304" pitchFamily="18" charset="0"/>
              </a:rPr>
              <a:t> </a:t>
            </a:r>
            <a:r>
              <a:rPr lang="it-IT" altLang="en-US" sz="2000" dirty="0" err="1">
                <a:latin typeface="Times New Roman" panose="02020603050405020304" pitchFamily="18" charset="0"/>
              </a:rPr>
              <a:t>before</a:t>
            </a:r>
            <a:r>
              <a:rPr lang="it-IT" altLang="en-US" sz="2000" dirty="0">
                <a:latin typeface="Times New Roman" panose="02020603050405020304" pitchFamily="18" charset="0"/>
              </a:rPr>
              <a:t> </a:t>
            </a:r>
            <a:r>
              <a:rPr lang="it-IT" altLang="en-US" sz="2000" dirty="0" err="1">
                <a:latin typeface="Times New Roman" panose="02020603050405020304" pitchFamily="18" charset="0"/>
              </a:rPr>
              <a:t>your</a:t>
            </a:r>
            <a:r>
              <a:rPr lang="it-IT" altLang="en-US" sz="2000" dirty="0">
                <a:latin typeface="Times New Roman" panose="02020603050405020304" pitchFamily="18" charset="0"/>
              </a:rPr>
              <a:t> </a:t>
            </a:r>
            <a:r>
              <a:rPr lang="it-IT" altLang="en-US" sz="2000" dirty="0" err="1">
                <a:latin typeface="Times New Roman" panose="02020603050405020304" pitchFamily="18" charset="0"/>
              </a:rPr>
              <a:t>Listening</a:t>
            </a:r>
            <a:r>
              <a:rPr lang="it-IT" altLang="en-US" sz="2000" dirty="0">
                <a:latin typeface="Times New Roman" panose="02020603050405020304" pitchFamily="18" charset="0"/>
              </a:rPr>
              <a:t> test</a:t>
            </a:r>
          </a:p>
          <a:p>
            <a:pPr marL="0" indent="0" eaLnBrk="1" hangingPunct="1">
              <a:buNone/>
            </a:pPr>
            <a:r>
              <a:rPr lang="it-IT" altLang="en-US" sz="2000" dirty="0">
                <a:latin typeface="Times New Roman" panose="02020603050405020304" pitchFamily="18" charset="0"/>
              </a:rPr>
              <a:t>Video/slides with </a:t>
            </a:r>
            <a:r>
              <a:rPr lang="it-IT" altLang="en-US" sz="2000" dirty="0" err="1">
                <a:latin typeface="Times New Roman" panose="02020603050405020304" pitchFamily="18" charset="0"/>
              </a:rPr>
              <a:t>voiceover</a:t>
            </a:r>
            <a:r>
              <a:rPr lang="it-IT" altLang="en-US" sz="2000" dirty="0">
                <a:latin typeface="Times New Roman" panose="02020603050405020304" pitchFamily="18" charset="0"/>
              </a:rPr>
              <a:t> for CEP due </a:t>
            </a:r>
            <a:r>
              <a:rPr lang="it-IT" altLang="en-US" sz="2000" dirty="0" err="1">
                <a:latin typeface="Times New Roman" panose="02020603050405020304" pitchFamily="18" charset="0"/>
              </a:rPr>
              <a:t>December</a:t>
            </a:r>
            <a:r>
              <a:rPr lang="it-IT" altLang="en-US" sz="2000" dirty="0">
                <a:latin typeface="Times New Roman" panose="02020603050405020304" pitchFamily="18" charset="0"/>
              </a:rPr>
              <a:t> 20, 2023</a:t>
            </a:r>
          </a:p>
          <a:p>
            <a:pPr marL="0" indent="0" eaLnBrk="1" hangingPunct="1">
              <a:buNone/>
            </a:pPr>
            <a:r>
              <a:rPr lang="it-IT" altLang="en-US" sz="2000" dirty="0" err="1">
                <a:latin typeface="Times New Roman" panose="02020603050405020304" pitchFamily="18" charset="0"/>
              </a:rPr>
              <a:t>Pg</a:t>
            </a:r>
            <a:r>
              <a:rPr lang="it-IT" altLang="en-US" sz="2000" dirty="0">
                <a:latin typeface="Times New Roman" panose="02020603050405020304" pitchFamily="18" charset="0"/>
              </a:rPr>
              <a:t>. 51, 53, 54, 55, 56, 57</a:t>
            </a:r>
          </a:p>
        </p:txBody>
      </p:sp>
      <p:sp>
        <p:nvSpPr>
          <p:cNvPr id="35844" name="Segnaposto numero diapositiva 5">
            <a:extLst>
              <a:ext uri="{FF2B5EF4-FFF2-40B4-BE49-F238E27FC236}">
                <a16:creationId xmlns:a16="http://schemas.microsoft.com/office/drawing/2014/main" id="{7772BC90-65F3-407E-BC8C-FAF2B47B8147}"/>
              </a:ext>
            </a:extLst>
          </p:cNvPr>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460DFAAE-AF76-4075-B265-7134AEDD7D1F}" type="slidenum">
              <a:rPr lang="it-IT" altLang="en-US">
                <a:latin typeface="Arial" panose="020B0604020202020204" pitchFamily="34" charset="0"/>
                <a:cs typeface="Arial" panose="020B0604020202020204" pitchFamily="34" charset="0"/>
              </a:rPr>
              <a:pPr>
                <a:spcBef>
                  <a:spcPct val="0"/>
                </a:spcBef>
                <a:spcAft>
                  <a:spcPts val="600"/>
                </a:spcAft>
                <a:buClrTx/>
                <a:buFontTx/>
                <a:buNone/>
              </a:pPr>
              <a:t>17</a:t>
            </a:fld>
            <a:endParaRPr lang="it-IT"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10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fade">
                                      <p:cBhvr>
                                        <p:cTn id="12" dur="1000"/>
                                        <p:tgtEl>
                                          <p:spTgt spid="204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fade">
                                      <p:cBhvr>
                                        <p:cTn id="17" dur="1000"/>
                                        <p:tgtEl>
                                          <p:spTgt spid="204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fade">
                                      <p:cBhvr>
                                        <p:cTn id="22" dur="1000"/>
                                        <p:tgtEl>
                                          <p:spTgt spid="204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fade">
                                      <p:cBhvr>
                                        <p:cTn id="27" dur="1000"/>
                                        <p:tgtEl>
                                          <p:spTgt spid="20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483">
                                            <p:txEl>
                                              <p:pRg st="6" end="6"/>
                                            </p:txEl>
                                          </p:spTgt>
                                        </p:tgtEl>
                                        <p:attrNameLst>
                                          <p:attrName>style.visibility</p:attrName>
                                        </p:attrNameLst>
                                      </p:cBhvr>
                                      <p:to>
                                        <p:strVal val="visible"/>
                                      </p:to>
                                    </p:set>
                                    <p:animEffect transition="in" filter="fade">
                                      <p:cBhvr>
                                        <p:cTn id="32" dur="1000"/>
                                        <p:tgtEl>
                                          <p:spTgt spid="2048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483">
                                            <p:txEl>
                                              <p:pRg st="7" end="7"/>
                                            </p:txEl>
                                          </p:spTgt>
                                        </p:tgtEl>
                                        <p:attrNameLst>
                                          <p:attrName>style.visibility</p:attrName>
                                        </p:attrNameLst>
                                      </p:cBhvr>
                                      <p:to>
                                        <p:strVal val="visible"/>
                                      </p:to>
                                    </p:set>
                                    <p:animEffect transition="in" filter="fade">
                                      <p:cBhvr>
                                        <p:cTn id="37" dur="1000"/>
                                        <p:tgtEl>
                                          <p:spTgt spid="2048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0483">
                                            <p:txEl>
                                              <p:pRg st="8" end="8"/>
                                            </p:txEl>
                                          </p:spTgt>
                                        </p:tgtEl>
                                        <p:attrNameLst>
                                          <p:attrName>style.visibility</p:attrName>
                                        </p:attrNameLst>
                                      </p:cBhvr>
                                      <p:to>
                                        <p:strVal val="visible"/>
                                      </p:to>
                                    </p:set>
                                    <p:animEffect transition="in" filter="fade">
                                      <p:cBhvr>
                                        <p:cTn id="42" dur="1000"/>
                                        <p:tgtEl>
                                          <p:spTgt spid="2048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0483">
                                            <p:txEl>
                                              <p:pRg st="9" end="9"/>
                                            </p:txEl>
                                          </p:spTgt>
                                        </p:tgtEl>
                                        <p:attrNameLst>
                                          <p:attrName>style.visibility</p:attrName>
                                        </p:attrNameLst>
                                      </p:cBhvr>
                                      <p:to>
                                        <p:strVal val="visible"/>
                                      </p:to>
                                    </p:set>
                                    <p:animEffect transition="in" filter="fade">
                                      <p:cBhvr>
                                        <p:cTn id="47" dur="1000"/>
                                        <p:tgtEl>
                                          <p:spTgt spid="204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13" name="Rectangle 2151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5" name="Rectangle 2151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7" name="Rectangle 2151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9" name="Rectangle 2151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1" name="Rectangle 2152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2">
            <a:extLst>
              <a:ext uri="{FF2B5EF4-FFF2-40B4-BE49-F238E27FC236}">
                <a16:creationId xmlns:a16="http://schemas.microsoft.com/office/drawing/2014/main" id="{1F655262-4342-4DBB-B5AD-C44BCE327BEF}"/>
              </a:ext>
            </a:extLst>
          </p:cNvPr>
          <p:cNvSpPr>
            <a:spLocks noGrp="1" noChangeArrowheads="1"/>
          </p:cNvSpPr>
          <p:nvPr>
            <p:ph type="title"/>
          </p:nvPr>
        </p:nvSpPr>
        <p:spPr>
          <a:xfrm>
            <a:off x="1028699" y="294538"/>
            <a:ext cx="7421963" cy="1033669"/>
          </a:xfrm>
        </p:spPr>
        <p:txBody>
          <a:bodyPr rtlCol="0">
            <a:normAutofit/>
          </a:bodyPr>
          <a:lstStyle/>
          <a:p>
            <a:pPr eaLnBrk="1" fontAlgn="auto" hangingPunct="1">
              <a:spcAft>
                <a:spcPts val="0"/>
              </a:spcAft>
              <a:defRPr/>
            </a:pPr>
            <a:r>
              <a:rPr lang="it-IT" altLang="en-US" sz="3500">
                <a:solidFill>
                  <a:srgbClr val="FFFFFF"/>
                </a:solidFill>
                <a:latin typeface="Times New Roman" panose="02020603050405020304" pitchFamily="18" charset="0"/>
              </a:rPr>
              <a:t>Homework for today</a:t>
            </a:r>
          </a:p>
        </p:txBody>
      </p:sp>
      <p:sp>
        <p:nvSpPr>
          <p:cNvPr id="11267" name="Rectangle 3">
            <a:extLst>
              <a:ext uri="{FF2B5EF4-FFF2-40B4-BE49-F238E27FC236}">
                <a16:creationId xmlns:a16="http://schemas.microsoft.com/office/drawing/2014/main" id="{4DC54B2A-05F2-4B73-AD50-156A3FBF0623}"/>
              </a:ext>
            </a:extLst>
          </p:cNvPr>
          <p:cNvSpPr>
            <a:spLocks noGrp="1" noChangeArrowheads="1"/>
          </p:cNvSpPr>
          <p:nvPr>
            <p:ph idx="1"/>
          </p:nvPr>
        </p:nvSpPr>
        <p:spPr>
          <a:xfrm>
            <a:off x="1028699" y="2318197"/>
            <a:ext cx="7293023" cy="3683358"/>
          </a:xfrm>
        </p:spPr>
        <p:txBody>
          <a:bodyPr rtlCol="0" anchor="ctr">
            <a:normAutofit/>
          </a:bodyPr>
          <a:lstStyle/>
          <a:p>
            <a:pPr>
              <a:defRPr/>
            </a:pPr>
            <a:r>
              <a:rPr lang="it-IT" altLang="en-US" sz="2000" dirty="0" err="1">
                <a:latin typeface="Times New Roman" panose="02020603050405020304" pitchFamily="18" charset="0"/>
                <a:cs typeface="Times New Roman" panose="02020603050405020304" pitchFamily="18" charset="0"/>
              </a:rPr>
              <a:t>Revise</a:t>
            </a:r>
            <a:r>
              <a:rPr lang="it-IT" altLang="en-US" sz="2000" dirty="0">
                <a:latin typeface="Times New Roman" panose="02020603050405020304" pitchFamily="18" charset="0"/>
                <a:cs typeface="Times New Roman" panose="02020603050405020304" pitchFamily="18" charset="0"/>
              </a:rPr>
              <a:t>  pdf file </a:t>
            </a:r>
            <a:r>
              <a:rPr lang="it-IT" altLang="en-US" sz="2000" i="1" dirty="0" err="1">
                <a:latin typeface="Times New Roman" panose="02020603050405020304" pitchFamily="18" charset="0"/>
                <a:cs typeface="Times New Roman" panose="02020603050405020304" pitchFamily="18" charset="0"/>
              </a:rPr>
              <a:t>Referring</a:t>
            </a:r>
            <a:r>
              <a:rPr lang="it-IT" altLang="en-US" sz="2000" i="1" dirty="0">
                <a:latin typeface="Times New Roman" panose="02020603050405020304" pitchFamily="18" charset="0"/>
                <a:cs typeface="Times New Roman" panose="02020603050405020304" pitchFamily="18" charset="0"/>
              </a:rPr>
              <a:t> to Sources</a:t>
            </a:r>
            <a:r>
              <a:rPr lang="it-IT" altLang="en-US" sz="2000" dirty="0">
                <a:latin typeface="Times New Roman" panose="02020603050405020304" pitchFamily="18" charset="0"/>
                <a:cs typeface="Times New Roman" panose="02020603050405020304" pitchFamily="18" charset="0"/>
              </a:rPr>
              <a:t> on </a:t>
            </a:r>
            <a:r>
              <a:rPr lang="it-IT" altLang="en-US" sz="2000" dirty="0" err="1">
                <a:latin typeface="Times New Roman" panose="02020603050405020304" pitchFamily="18" charset="0"/>
                <a:cs typeface="Times New Roman" panose="02020603050405020304" pitchFamily="18" charset="0"/>
              </a:rPr>
              <a:t>Moodle</a:t>
            </a:r>
            <a:endParaRPr lang="it-IT" altLang="en-US" sz="2000" dirty="0">
              <a:latin typeface="Times New Roman" panose="02020603050405020304" pitchFamily="18" charset="0"/>
              <a:cs typeface="Times New Roman" panose="02020603050405020304" pitchFamily="18" charset="0"/>
            </a:endParaRPr>
          </a:p>
          <a:p>
            <a:pPr>
              <a:defRPr/>
            </a:pPr>
            <a:r>
              <a:rPr lang="it-IT" altLang="en-US" sz="2000" dirty="0" err="1">
                <a:latin typeface="Times New Roman" panose="02020603050405020304" pitchFamily="18" charset="0"/>
                <a:cs typeface="Times New Roman" panose="02020603050405020304" pitchFamily="18" charset="0"/>
              </a:rPr>
              <a:t>Consult</a:t>
            </a:r>
            <a:r>
              <a:rPr lang="it-IT" altLang="en-US" sz="2000" dirty="0">
                <a:latin typeface="Times New Roman" panose="02020603050405020304" pitchFamily="18" charset="0"/>
                <a:cs typeface="Times New Roman" panose="02020603050405020304" pitchFamily="18" charset="0"/>
              </a:rPr>
              <a:t> pdf file </a:t>
            </a:r>
            <a:r>
              <a:rPr lang="it-IT" altLang="en-US" sz="2000" i="1" dirty="0" err="1">
                <a:latin typeface="Times New Roman" panose="02020603050405020304" pitchFamily="18" charset="0"/>
                <a:cs typeface="Times New Roman" panose="02020603050405020304" pitchFamily="18" charset="0"/>
              </a:rPr>
              <a:t>Formatting</a:t>
            </a:r>
            <a:r>
              <a:rPr lang="it-IT" altLang="en-US" sz="2000" i="1" dirty="0">
                <a:latin typeface="Times New Roman" panose="02020603050405020304" pitchFamily="18" charset="0"/>
                <a:cs typeface="Times New Roman" panose="02020603050405020304" pitchFamily="18" charset="0"/>
              </a:rPr>
              <a:t> </a:t>
            </a:r>
            <a:r>
              <a:rPr lang="it-IT" altLang="en-US" sz="2000" i="1" dirty="0" err="1">
                <a:latin typeface="Times New Roman" panose="02020603050405020304" pitchFamily="18" charset="0"/>
                <a:cs typeface="Times New Roman" panose="02020603050405020304" pitchFamily="18" charset="0"/>
              </a:rPr>
              <a:t>References</a:t>
            </a:r>
            <a:r>
              <a:rPr lang="it-IT" altLang="en-US" sz="2000" i="1" dirty="0">
                <a:latin typeface="Times New Roman" panose="02020603050405020304" pitchFamily="18" charset="0"/>
                <a:cs typeface="Times New Roman" panose="02020603050405020304" pitchFamily="18" charset="0"/>
              </a:rPr>
              <a:t> </a:t>
            </a:r>
            <a:r>
              <a:rPr lang="it-IT" altLang="en-US" sz="2000" dirty="0">
                <a:latin typeface="Times New Roman" panose="02020603050405020304" pitchFamily="18" charset="0"/>
                <a:cs typeface="Times New Roman" panose="02020603050405020304" pitchFamily="18" charset="0"/>
              </a:rPr>
              <a:t>and </a:t>
            </a:r>
            <a:r>
              <a:rPr lang="it-IT" altLang="en-US" sz="2000" dirty="0" err="1">
                <a:latin typeface="Times New Roman" panose="02020603050405020304" pitchFamily="18" charset="0"/>
                <a:cs typeface="Times New Roman" panose="02020603050405020304" pitchFamily="18" charset="0"/>
              </a:rPr>
              <a:t>prepare</a:t>
            </a:r>
            <a:r>
              <a:rPr lang="it-IT" altLang="en-US" sz="2000" dirty="0">
                <a:latin typeface="Times New Roman" panose="02020603050405020304" pitchFamily="18" charset="0"/>
                <a:cs typeface="Times New Roman" panose="02020603050405020304" pitchFamily="18" charset="0"/>
              </a:rPr>
              <a:t> a </a:t>
            </a:r>
            <a:r>
              <a:rPr lang="it-IT" altLang="en-US" sz="2000" dirty="0" err="1">
                <a:latin typeface="Times New Roman" panose="02020603050405020304" pitchFamily="18" charset="0"/>
                <a:cs typeface="Times New Roman" panose="02020603050405020304" pitchFamily="18" charset="0"/>
              </a:rPr>
              <a:t>reference</a:t>
            </a:r>
            <a:r>
              <a:rPr lang="it-IT" altLang="en-US" sz="2000" dirty="0">
                <a:latin typeface="Times New Roman" panose="02020603050405020304" pitchFamily="18" charset="0"/>
                <a:cs typeface="Times New Roman" panose="02020603050405020304" pitchFamily="18" charset="0"/>
              </a:rPr>
              <a:t> list of </a:t>
            </a:r>
            <a:r>
              <a:rPr lang="it-IT" altLang="en-US" sz="2000" dirty="0" err="1">
                <a:latin typeface="Times New Roman" panose="02020603050405020304" pitchFamily="18" charset="0"/>
                <a:cs typeface="Times New Roman" panose="02020603050405020304" pitchFamily="18" charset="0"/>
              </a:rPr>
              <a:t>your</a:t>
            </a:r>
            <a:r>
              <a:rPr lang="it-IT" altLang="en-US" sz="2000" dirty="0">
                <a:latin typeface="Times New Roman" panose="02020603050405020304" pitchFamily="18" charset="0"/>
                <a:cs typeface="Times New Roman" panose="02020603050405020304" pitchFamily="18" charset="0"/>
              </a:rPr>
              <a:t> sources for </a:t>
            </a:r>
            <a:r>
              <a:rPr lang="it-IT" altLang="en-US" sz="2000" dirty="0" err="1">
                <a:latin typeface="Times New Roman" panose="02020603050405020304" pitchFamily="18" charset="0"/>
                <a:cs typeface="Times New Roman" panose="02020603050405020304" pitchFamily="18" charset="0"/>
              </a:rPr>
              <a:t>today’s</a:t>
            </a:r>
            <a:r>
              <a:rPr lang="it-IT" altLang="en-US" sz="2000" dirty="0">
                <a:latin typeface="Times New Roman" panose="02020603050405020304" pitchFamily="18" charset="0"/>
                <a:cs typeface="Times New Roman" panose="02020603050405020304" pitchFamily="18" charset="0"/>
              </a:rPr>
              <a:t> </a:t>
            </a:r>
            <a:r>
              <a:rPr lang="it-IT" altLang="en-US" sz="2000" dirty="0" err="1">
                <a:latin typeface="Times New Roman" panose="02020603050405020304" pitchFamily="18" charset="0"/>
                <a:cs typeface="Times New Roman" panose="02020603050405020304" pitchFamily="18" charset="0"/>
              </a:rPr>
              <a:t>discussion</a:t>
            </a:r>
            <a:r>
              <a:rPr lang="it-IT" altLang="en-US" sz="2000" dirty="0">
                <a:latin typeface="Times New Roman" panose="02020603050405020304" pitchFamily="18" charset="0"/>
                <a:cs typeface="Times New Roman" panose="02020603050405020304" pitchFamily="18" charset="0"/>
              </a:rPr>
              <a:t>.</a:t>
            </a:r>
          </a:p>
          <a:p>
            <a:pPr>
              <a:defRPr/>
            </a:pPr>
            <a:r>
              <a:rPr lang="it-IT" altLang="en-US" sz="2000" dirty="0">
                <a:latin typeface="Times New Roman" panose="02020603050405020304" pitchFamily="18" charset="0"/>
                <a:cs typeface="Times New Roman" panose="02020603050405020304" pitchFamily="18" charset="0"/>
              </a:rPr>
              <a:t>Download and </a:t>
            </a:r>
            <a:r>
              <a:rPr lang="it-IT" altLang="en-US" sz="2000" dirty="0" err="1">
                <a:latin typeface="Times New Roman" panose="02020603050405020304" pitchFamily="18" charset="0"/>
                <a:cs typeface="Times New Roman" panose="02020603050405020304" pitchFamily="18" charset="0"/>
              </a:rPr>
              <a:t>bring</a:t>
            </a:r>
            <a:r>
              <a:rPr lang="it-IT" altLang="en-US" sz="2000" dirty="0">
                <a:latin typeface="Times New Roman" panose="02020603050405020304" pitchFamily="18" charset="0"/>
                <a:cs typeface="Times New Roman" panose="02020603050405020304" pitchFamily="18" charset="0"/>
              </a:rPr>
              <a:t> to class  pdf file </a:t>
            </a:r>
            <a:r>
              <a:rPr lang="it-IT" altLang="en-US" sz="2000" i="1" dirty="0" err="1">
                <a:latin typeface="Times New Roman" panose="02020603050405020304" pitchFamily="18" charset="0"/>
                <a:cs typeface="Times New Roman" panose="02020603050405020304" pitchFamily="18" charset="0"/>
              </a:rPr>
              <a:t>Referring</a:t>
            </a:r>
            <a:r>
              <a:rPr lang="it-IT" altLang="en-US" sz="2000" i="1" dirty="0">
                <a:latin typeface="Times New Roman" panose="02020603050405020304" pitchFamily="18" charset="0"/>
                <a:cs typeface="Times New Roman" panose="02020603050405020304" pitchFamily="18" charset="0"/>
              </a:rPr>
              <a:t> to Sources</a:t>
            </a:r>
            <a:endParaRPr lang="it-IT" altLang="en-US" sz="2000" dirty="0">
              <a:latin typeface="Times New Roman" panose="02020603050405020304" pitchFamily="18" charset="0"/>
              <a:cs typeface="Times New Roman" panose="02020603050405020304" pitchFamily="18" charset="0"/>
            </a:endParaRPr>
          </a:p>
          <a:p>
            <a:pPr>
              <a:defRPr/>
            </a:pPr>
            <a:r>
              <a:rPr lang="it-IT" altLang="en-US" sz="2000" dirty="0" err="1">
                <a:latin typeface="Times New Roman" panose="02020603050405020304" pitchFamily="18" charset="0"/>
                <a:cs typeface="Times New Roman" panose="02020603050405020304" pitchFamily="18" charset="0"/>
              </a:rPr>
              <a:t>Listen</a:t>
            </a:r>
            <a:r>
              <a:rPr lang="it-IT" altLang="en-US" sz="2000" dirty="0">
                <a:latin typeface="Times New Roman" panose="02020603050405020304" pitchFamily="18" charset="0"/>
                <a:cs typeface="Times New Roman" panose="02020603050405020304" pitchFamily="18" charset="0"/>
              </a:rPr>
              <a:t> to </a:t>
            </a:r>
            <a:r>
              <a:rPr lang="it-IT" altLang="en-US" sz="2000" i="1" dirty="0">
                <a:latin typeface="Times New Roman" panose="02020603050405020304" pitchFamily="18" charset="0"/>
                <a:cs typeface="Times New Roman" panose="02020603050405020304" pitchFamily="18" charset="0"/>
              </a:rPr>
              <a:t>The </a:t>
            </a:r>
            <a:r>
              <a:rPr lang="it-IT" altLang="en-US" sz="2000" i="1" dirty="0" err="1">
                <a:latin typeface="Times New Roman" panose="02020603050405020304" pitchFamily="18" charset="0"/>
                <a:cs typeface="Times New Roman" panose="02020603050405020304" pitchFamily="18" charset="0"/>
              </a:rPr>
              <a:t>Kite</a:t>
            </a:r>
            <a:r>
              <a:rPr lang="it-IT" altLang="en-US" sz="2000" i="1" dirty="0">
                <a:latin typeface="Times New Roman" panose="02020603050405020304" pitchFamily="18" charset="0"/>
                <a:cs typeface="Times New Roman" panose="02020603050405020304" pitchFamily="18" charset="0"/>
              </a:rPr>
              <a:t> Runner </a:t>
            </a:r>
            <a:r>
              <a:rPr lang="it-IT" altLang="en-US" sz="2000" dirty="0" err="1">
                <a:latin typeface="Times New Roman" panose="02020603050405020304" pitchFamily="18" charset="0"/>
                <a:cs typeface="Times New Roman" panose="02020603050405020304" pitchFamily="18" charset="0"/>
              </a:rPr>
              <a:t>at</a:t>
            </a:r>
            <a:r>
              <a:rPr lang="it-IT" altLang="en-US" sz="2000" dirty="0">
                <a:latin typeface="Times New Roman" panose="02020603050405020304" pitchFamily="18" charset="0"/>
                <a:cs typeface="Times New Roman" panose="02020603050405020304" pitchFamily="18" charset="0"/>
              </a:rPr>
              <a:t>:</a:t>
            </a:r>
          </a:p>
          <a:p>
            <a:pPr>
              <a:defRPr/>
            </a:pPr>
            <a:r>
              <a:rPr lang="it-IT" altLang="en-US" sz="2000" dirty="0">
                <a:latin typeface="Times New Roman" panose="02020603050405020304" pitchFamily="18" charset="0"/>
                <a:cs typeface="Times New Roman" panose="02020603050405020304" pitchFamily="18" charset="0"/>
                <a:hlinkClick r:id="rId2"/>
              </a:rPr>
              <a:t> http://www.audiobooks.com/book/stream/151457</a:t>
            </a:r>
            <a:r>
              <a:rPr lang="it-IT" altLang="en-US" sz="2000" dirty="0">
                <a:latin typeface="Times New Roman" panose="02020603050405020304" pitchFamily="18" charset="0"/>
                <a:cs typeface="Times New Roman" panose="02020603050405020304" pitchFamily="18" charset="0"/>
              </a:rPr>
              <a:t> </a:t>
            </a:r>
          </a:p>
          <a:p>
            <a:pPr>
              <a:defRPr/>
            </a:pPr>
            <a:r>
              <a:rPr lang="it-IT" altLang="en-US" sz="2000" dirty="0">
                <a:latin typeface="Times New Roman" panose="02020603050405020304" pitchFamily="18" charset="0"/>
                <a:cs typeface="Times New Roman" panose="02020603050405020304" pitchFamily="18" charset="0"/>
              </a:rPr>
              <a:t>Download pdf file and annotate </a:t>
            </a:r>
            <a:r>
              <a:rPr lang="it-IT" altLang="en-US" sz="2000" dirty="0" err="1">
                <a:latin typeface="Times New Roman" panose="02020603050405020304" pitchFamily="18" charset="0"/>
                <a:cs typeface="Times New Roman" panose="02020603050405020304" pitchFamily="18" charset="0"/>
              </a:rPr>
              <a:t>it</a:t>
            </a:r>
            <a:r>
              <a:rPr lang="it-IT" altLang="en-US" sz="2000" dirty="0">
                <a:latin typeface="Times New Roman" panose="02020603050405020304" pitchFamily="18" charset="0"/>
                <a:cs typeface="Times New Roman" panose="02020603050405020304" pitchFamily="18" charset="0"/>
              </a:rPr>
              <a:t>.</a:t>
            </a:r>
          </a:p>
          <a:p>
            <a:pPr marL="273050" indent="-273050" eaLnBrk="1" fontAlgn="auto" hangingPunct="1">
              <a:buFont typeface="Wingdings 2" panose="05020102010507070707" pitchFamily="18" charset="2"/>
              <a:buChar char=""/>
              <a:defRPr/>
            </a:pPr>
            <a:endParaRPr lang="it-IT" altLang="en-US" sz="1700" dirty="0">
              <a:latin typeface="Times New Roman" panose="02020603050405020304" pitchFamily="18" charset="0"/>
            </a:endParaRPr>
          </a:p>
          <a:p>
            <a:pPr marL="273050" indent="-273050" eaLnBrk="1" fontAlgn="auto" hangingPunct="1">
              <a:buFontTx/>
              <a:buNone/>
              <a:defRPr/>
            </a:pPr>
            <a:r>
              <a:rPr lang="it-IT" altLang="en-US" sz="1700" dirty="0">
                <a:latin typeface="Times New Roman" panose="02020603050405020304" pitchFamily="18" charset="0"/>
                <a:cs typeface="Times New Roman" panose="02020603050405020304" pitchFamily="18" charset="0"/>
              </a:rPr>
              <a:t>  </a:t>
            </a:r>
          </a:p>
        </p:txBody>
      </p:sp>
      <p:sp>
        <p:nvSpPr>
          <p:cNvPr id="21508" name="Segnaposto numero diapositiva 3">
            <a:extLst>
              <a:ext uri="{FF2B5EF4-FFF2-40B4-BE49-F238E27FC236}">
                <a16:creationId xmlns:a16="http://schemas.microsoft.com/office/drawing/2014/main" id="{18E78D06-FB66-4907-A93A-A21E1C5A3F0B}"/>
              </a:ext>
            </a:extLst>
          </p:cNvPr>
          <p:cNvSpPr>
            <a:spLocks noGrp="1"/>
          </p:cNvSpPr>
          <p:nvPr>
            <p:ph type="sldNum" sz="quarter" idx="12"/>
          </p:nvPr>
        </p:nvSpPr>
        <p:spPr bwMode="auto">
          <a:xfrm>
            <a:off x="8778240" y="6455431"/>
            <a:ext cx="33443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53ED30F3-99FC-4CA3-8C5C-C1AEE9439209}" type="slidenum">
              <a:rPr lang="it-IT" altLang="en-US" sz="1000">
                <a:solidFill>
                  <a:schemeClr val="tx1">
                    <a:lumMod val="50000"/>
                    <a:lumOff val="50000"/>
                  </a:schemeClr>
                </a:solidFill>
                <a:latin typeface="Arial" panose="020B0604020202020204" pitchFamily="34" charset="0"/>
                <a:cs typeface="Arial" panose="020B0604020202020204" pitchFamily="34" charset="0"/>
              </a:rPr>
              <a:pPr>
                <a:spcBef>
                  <a:spcPct val="0"/>
                </a:spcBef>
                <a:spcAft>
                  <a:spcPts val="600"/>
                </a:spcAft>
                <a:buClrTx/>
                <a:buFontTx/>
                <a:buNone/>
              </a:pPr>
              <a:t>2</a:t>
            </a:fld>
            <a:endParaRPr lang="it-IT" altLang="en-US" sz="1000">
              <a:solidFill>
                <a:schemeClr val="tx1">
                  <a:lumMod val="50000"/>
                  <a:lumOff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1000"/>
                                        <p:tgtEl>
                                          <p:spTgt spid="112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10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fade">
                                      <p:cBhvr>
                                        <p:cTn id="22" dur="1000"/>
                                        <p:tgtEl>
                                          <p:spTgt spid="112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fade">
                                      <p:cBhvr>
                                        <p:cTn id="27" dur="1000"/>
                                        <p:tgtEl>
                                          <p:spTgt spid="112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fade">
                                      <p:cBhvr>
                                        <p:cTn id="32" dur="1000"/>
                                        <p:tgtEl>
                                          <p:spTgt spid="1126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Effect transition="in" filter="fade">
                                      <p:cBhvr>
                                        <p:cTn id="37" dur="1000"/>
                                        <p:tgtEl>
                                          <p:spTgt spid="1126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1267">
                                            <p:txEl>
                                              <p:pRg st="7" end="7"/>
                                            </p:txEl>
                                          </p:spTgt>
                                        </p:tgtEl>
                                        <p:attrNameLst>
                                          <p:attrName>style.visibility</p:attrName>
                                        </p:attrNameLst>
                                      </p:cBhvr>
                                      <p:to>
                                        <p:strVal val="visible"/>
                                      </p:to>
                                    </p:set>
                                    <p:animEffect transition="in" filter="fade">
                                      <p:cBhvr>
                                        <p:cTn id="42" dur="10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DF9C8-4C99-43D4-A36C-00BC3B118FCB}"/>
              </a:ext>
            </a:extLst>
          </p:cNvPr>
          <p:cNvSpPr>
            <a:spLocks noGrp="1"/>
          </p:cNvSpPr>
          <p:nvPr>
            <p:ph type="ctrTitle"/>
          </p:nvPr>
        </p:nvSpPr>
        <p:spPr>
          <a:xfrm>
            <a:off x="717619" y="1112969"/>
            <a:ext cx="2952974" cy="4166010"/>
          </a:xfrm>
        </p:spPr>
        <p:txBody>
          <a:bodyPr vert="horz" lIns="91440" tIns="45720" rIns="91440" bIns="45720" rtlCol="0" anchor="ctr">
            <a:normAutofit/>
          </a:bodyPr>
          <a:lstStyle/>
          <a:p>
            <a:pPr algn="l" defTabSz="914400" fontAlgn="auto">
              <a:spcAft>
                <a:spcPts val="0"/>
              </a:spcAft>
              <a:defRPr/>
            </a:pPr>
            <a:r>
              <a:rPr lang="en-US" sz="4400" kern="1200">
                <a:solidFill>
                  <a:srgbClr val="FFFFFF"/>
                </a:solidFill>
                <a:latin typeface="+mj-lt"/>
                <a:ea typeface="+mj-ea"/>
                <a:cs typeface="+mj-cs"/>
              </a:rPr>
              <a:t>Discussion groups</a:t>
            </a:r>
          </a:p>
        </p:txBody>
      </p:sp>
      <p:sp>
        <p:nvSpPr>
          <p:cNvPr id="3" name="Sottotitolo 2">
            <a:extLst>
              <a:ext uri="{FF2B5EF4-FFF2-40B4-BE49-F238E27FC236}">
                <a16:creationId xmlns:a16="http://schemas.microsoft.com/office/drawing/2014/main" id="{E61EA3D8-331C-412F-A5E3-1C12EE5A57AE}"/>
              </a:ext>
            </a:extLst>
          </p:cNvPr>
          <p:cNvSpPr>
            <a:spLocks noGrp="1"/>
          </p:cNvSpPr>
          <p:nvPr>
            <p:ph type="subTitle" idx="1"/>
          </p:nvPr>
        </p:nvSpPr>
        <p:spPr>
          <a:xfrm>
            <a:off x="323528" y="1268760"/>
            <a:ext cx="8496944" cy="4889350"/>
          </a:xfrm>
        </p:spPr>
        <p:txBody>
          <a:bodyPr vert="horz" lIns="91440" tIns="45720" rIns="91440" bIns="45720" rtlCol="0" anchor="t">
            <a:normAutofit/>
          </a:bodyPr>
          <a:lstStyle/>
          <a:p>
            <a:pPr algn="l" defTabSz="914400" fontAlgn="auto">
              <a:spcAft>
                <a:spcPts val="0"/>
              </a:spcAft>
              <a:defRPr/>
            </a:pPr>
            <a:r>
              <a:rPr lang="en-US" b="1" i="1" u="sng" dirty="0"/>
              <a:t>13 December </a:t>
            </a:r>
          </a:p>
          <a:p>
            <a:pPr algn="l" defTabSz="914400" fontAlgn="auto">
              <a:spcAft>
                <a:spcPts val="0"/>
              </a:spcAft>
              <a:defRPr/>
            </a:pPr>
            <a:r>
              <a:rPr lang="en-US" b="1" dirty="0"/>
              <a:t>13:00 Group 1: Genovese, </a:t>
            </a:r>
            <a:r>
              <a:rPr lang="en-US" b="1" dirty="0" err="1"/>
              <a:t>Righini</a:t>
            </a:r>
            <a:r>
              <a:rPr lang="en-US" b="1" dirty="0"/>
              <a:t>, Mottes, </a:t>
            </a:r>
            <a:r>
              <a:rPr lang="en-US" b="1" dirty="0" err="1"/>
              <a:t>Meschi</a:t>
            </a:r>
            <a:r>
              <a:rPr lang="en-US" b="1" dirty="0"/>
              <a:t>, </a:t>
            </a:r>
            <a:r>
              <a:rPr lang="en-US" b="1" dirty="0" err="1"/>
              <a:t>Naglieri</a:t>
            </a:r>
            <a:endParaRPr lang="en-US" b="1" dirty="0"/>
          </a:p>
          <a:p>
            <a:pPr algn="l" defTabSz="914400" fontAlgn="auto">
              <a:spcAft>
                <a:spcPts val="0"/>
              </a:spcAft>
              <a:defRPr/>
            </a:pPr>
            <a:r>
              <a:rPr lang="en-US" b="1" dirty="0"/>
              <a:t>13:40 Group 2: </a:t>
            </a:r>
            <a:r>
              <a:rPr lang="en-US" b="1" dirty="0" err="1"/>
              <a:t>Cannavacciuolo</a:t>
            </a:r>
            <a:r>
              <a:rPr lang="en-US" b="1" dirty="0"/>
              <a:t>, </a:t>
            </a:r>
            <a:r>
              <a:rPr lang="en-US" b="1" dirty="0" err="1"/>
              <a:t>Rosi</a:t>
            </a:r>
            <a:r>
              <a:rPr lang="en-US" b="1" dirty="0"/>
              <a:t>, Martini, </a:t>
            </a:r>
            <a:r>
              <a:rPr lang="en-US" b="1" dirty="0" err="1"/>
              <a:t>Benassai</a:t>
            </a:r>
            <a:r>
              <a:rPr lang="en-US" b="1" dirty="0"/>
              <a:t>, </a:t>
            </a:r>
            <a:r>
              <a:rPr lang="en-US" b="1" dirty="0" err="1"/>
              <a:t>Ungaro</a:t>
            </a:r>
            <a:endParaRPr lang="en-US" b="1" dirty="0"/>
          </a:p>
          <a:p>
            <a:pPr algn="l" defTabSz="914400" fontAlgn="auto">
              <a:spcAft>
                <a:spcPts val="0"/>
              </a:spcAft>
              <a:defRPr/>
            </a:pPr>
            <a:r>
              <a:rPr lang="en-US" b="1" i="1" u="sng" dirty="0"/>
              <a:t>14 December </a:t>
            </a:r>
          </a:p>
          <a:p>
            <a:pPr algn="l" defTabSz="914400" fontAlgn="auto">
              <a:spcAft>
                <a:spcPts val="0"/>
              </a:spcAft>
              <a:defRPr/>
            </a:pPr>
            <a:r>
              <a:rPr lang="en-US" b="1" dirty="0"/>
              <a:t>09:00 Group 3: </a:t>
            </a:r>
            <a:r>
              <a:rPr lang="en-US" b="1" dirty="0" err="1"/>
              <a:t>Fossetti</a:t>
            </a:r>
            <a:r>
              <a:rPr lang="en-US" b="1" dirty="0"/>
              <a:t>, </a:t>
            </a:r>
            <a:r>
              <a:rPr lang="en-US" b="1" dirty="0" err="1"/>
              <a:t>Manenti</a:t>
            </a:r>
            <a:r>
              <a:rPr lang="en-US" b="1" dirty="0"/>
              <a:t>, </a:t>
            </a:r>
            <a:r>
              <a:rPr lang="en-US" b="1" dirty="0" err="1"/>
              <a:t>Kuqi</a:t>
            </a:r>
            <a:r>
              <a:rPr lang="en-US" b="1" dirty="0"/>
              <a:t>, </a:t>
            </a:r>
            <a:r>
              <a:rPr lang="en-US" b="1" dirty="0" err="1"/>
              <a:t>Panichi</a:t>
            </a:r>
            <a:r>
              <a:rPr lang="en-US" b="1" dirty="0"/>
              <a:t>, Paolo</a:t>
            </a:r>
          </a:p>
          <a:p>
            <a:pPr algn="l" defTabSz="914400" fontAlgn="auto">
              <a:spcAft>
                <a:spcPts val="0"/>
              </a:spcAft>
              <a:defRPr/>
            </a:pPr>
            <a:r>
              <a:rPr lang="en-US" b="1" dirty="0"/>
              <a:t>09:40 Group 4: </a:t>
            </a:r>
            <a:r>
              <a:rPr lang="en-US" b="1" dirty="0" err="1"/>
              <a:t>Pacini</a:t>
            </a:r>
            <a:r>
              <a:rPr lang="en-US" b="1" dirty="0"/>
              <a:t>, Rossi, </a:t>
            </a:r>
            <a:r>
              <a:rPr lang="en-US" b="1" dirty="0" err="1"/>
              <a:t>Metafonti</a:t>
            </a:r>
            <a:r>
              <a:rPr lang="en-US" b="1" dirty="0"/>
              <a:t>, </a:t>
            </a:r>
            <a:r>
              <a:rPr lang="en-US" b="1" dirty="0" err="1"/>
              <a:t>Marcolini</a:t>
            </a:r>
            <a:r>
              <a:rPr lang="en-US" b="1" dirty="0"/>
              <a:t>, Franchi</a:t>
            </a:r>
          </a:p>
          <a:p>
            <a:pPr algn="l" defTabSz="914400" fontAlgn="auto">
              <a:spcAft>
                <a:spcPts val="0"/>
              </a:spcAft>
              <a:defRPr/>
            </a:pPr>
            <a:r>
              <a:rPr lang="en-US" b="1" dirty="0"/>
              <a:t>10:35 Group 5:Ragoni, </a:t>
            </a:r>
            <a:r>
              <a:rPr lang="en-US" b="1" dirty="0" err="1"/>
              <a:t>Pretti</a:t>
            </a:r>
            <a:r>
              <a:rPr lang="en-US" b="1" dirty="0"/>
              <a:t>, Bondi, </a:t>
            </a:r>
            <a:r>
              <a:rPr lang="en-US" b="1" dirty="0" err="1"/>
              <a:t>Lassoud</a:t>
            </a:r>
            <a:r>
              <a:rPr lang="en-US" b="1" dirty="0"/>
              <a:t>, </a:t>
            </a:r>
            <a:r>
              <a:rPr lang="en-US" b="1" dirty="0" err="1"/>
              <a:t>Scandagli</a:t>
            </a:r>
            <a:endParaRPr lang="en-US" b="1" dirty="0"/>
          </a:p>
          <a:p>
            <a:pPr algn="l" defTabSz="914400" fontAlgn="auto">
              <a:spcAft>
                <a:spcPts val="0"/>
              </a:spcAft>
              <a:defRPr/>
            </a:pPr>
            <a:r>
              <a:rPr lang="en-US" b="1" i="1" u="sng" dirty="0"/>
              <a:t>15 December</a:t>
            </a:r>
          </a:p>
          <a:p>
            <a:pPr algn="l" defTabSz="914400" fontAlgn="auto">
              <a:spcAft>
                <a:spcPts val="0"/>
              </a:spcAft>
              <a:defRPr/>
            </a:pPr>
            <a:r>
              <a:rPr lang="en-US" b="1" dirty="0"/>
              <a:t>09:00 Group 6: Gini, </a:t>
            </a:r>
            <a:r>
              <a:rPr lang="en-US" b="1" dirty="0" err="1"/>
              <a:t>Carubini</a:t>
            </a:r>
            <a:r>
              <a:rPr lang="en-US" b="1" dirty="0"/>
              <a:t>, </a:t>
            </a:r>
            <a:r>
              <a:rPr lang="en-US" b="1" dirty="0" err="1"/>
              <a:t>Balducci</a:t>
            </a:r>
            <a:r>
              <a:rPr lang="en-US" b="1" dirty="0"/>
              <a:t>, Yang, </a:t>
            </a:r>
            <a:r>
              <a:rPr lang="en-US" b="1" dirty="0" err="1"/>
              <a:t>Pancani</a:t>
            </a:r>
            <a:endParaRPr lang="en-US" dirty="0"/>
          </a:p>
        </p:txBody>
      </p:sp>
      <p:sp>
        <p:nvSpPr>
          <p:cNvPr id="22532" name="Segnaposto numero diapositiva 3">
            <a:extLst>
              <a:ext uri="{FF2B5EF4-FFF2-40B4-BE49-F238E27FC236}">
                <a16:creationId xmlns:a16="http://schemas.microsoft.com/office/drawing/2014/main" id="{9C12FDCD-5C7B-4993-9ACC-F5F1E65EE985}"/>
              </a:ext>
            </a:extLst>
          </p:cNvPr>
          <p:cNvSpPr>
            <a:spLocks noGrp="1"/>
          </p:cNvSpPr>
          <p:nvPr>
            <p:ph type="sldNum" sz="quarter" idx="12"/>
          </p:nvPr>
        </p:nvSpPr>
        <p:spPr bwMode="auto">
          <a:xfrm>
            <a:off x="7879747" y="6356350"/>
            <a:ext cx="635603"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69686703-B3BF-409C-A99A-147A6FEADCAB}" type="slidenum">
              <a:rPr lang="en-US" altLang="en-US" sz="1200">
                <a:solidFill>
                  <a:schemeClr val="tx1">
                    <a:tint val="75000"/>
                  </a:schemeClr>
                </a:solidFill>
                <a:latin typeface="+mn-lt"/>
              </a:rPr>
              <a:pPr>
                <a:spcBef>
                  <a:spcPct val="0"/>
                </a:spcBef>
                <a:spcAft>
                  <a:spcPts val="600"/>
                </a:spcAft>
                <a:buClrTx/>
                <a:buFontTx/>
                <a:buNone/>
              </a:pPr>
              <a:t>3</a:t>
            </a:fld>
            <a:endParaRPr lang="en-US" altLang="en-US" sz="1200">
              <a:solidFill>
                <a:schemeClr val="tx1">
                  <a:tint val="75000"/>
                </a:schemeClr>
              </a:solidFill>
              <a:latin typeface="+mn-lt"/>
            </a:endParaRPr>
          </a:p>
        </p:txBody>
      </p:sp>
      <p:sp>
        <p:nvSpPr>
          <p:cNvPr id="4" name="CasellaDiTesto 3">
            <a:extLst>
              <a:ext uri="{FF2B5EF4-FFF2-40B4-BE49-F238E27FC236}">
                <a16:creationId xmlns:a16="http://schemas.microsoft.com/office/drawing/2014/main" id="{9BF3B65A-FFD5-40CC-8D12-73B4D30B7F91}"/>
              </a:ext>
            </a:extLst>
          </p:cNvPr>
          <p:cNvSpPr txBox="1"/>
          <p:nvPr/>
        </p:nvSpPr>
        <p:spPr>
          <a:xfrm>
            <a:off x="4355976" y="404664"/>
            <a:ext cx="2592288"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Groups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numero diapositiva 1">
            <a:extLst>
              <a:ext uri="{FF2B5EF4-FFF2-40B4-BE49-F238E27FC236}">
                <a16:creationId xmlns:a16="http://schemas.microsoft.com/office/drawing/2014/main" id="{DDCF1491-EA02-4D30-8E50-A8B62EE1B4B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20CD9B23-AD9C-4A2D-BAD4-C2AE89A7B8EC}" type="slidenum">
              <a:rPr lang="it-IT" altLang="en-US" sz="2800">
                <a:solidFill>
                  <a:schemeClr val="accent1"/>
                </a:solidFill>
              </a:rPr>
              <a:pPr>
                <a:spcBef>
                  <a:spcPct val="0"/>
                </a:spcBef>
                <a:buClrTx/>
                <a:buFontTx/>
                <a:buNone/>
              </a:pPr>
              <a:t>4</a:t>
            </a:fld>
            <a:endParaRPr lang="it-IT" altLang="en-US" sz="2800">
              <a:solidFill>
                <a:schemeClr val="accent1"/>
              </a:solidFill>
            </a:endParaRPr>
          </a:p>
        </p:txBody>
      </p:sp>
      <p:sp>
        <p:nvSpPr>
          <p:cNvPr id="23555" name="CasellaDiTesto 4">
            <a:extLst>
              <a:ext uri="{FF2B5EF4-FFF2-40B4-BE49-F238E27FC236}">
                <a16:creationId xmlns:a16="http://schemas.microsoft.com/office/drawing/2014/main" id="{D562F5ED-FEA0-432E-9553-2F4E4D7D4668}"/>
              </a:ext>
            </a:extLst>
          </p:cNvPr>
          <p:cNvSpPr txBox="1">
            <a:spLocks noChangeArrowheads="1"/>
          </p:cNvSpPr>
          <p:nvPr/>
        </p:nvSpPr>
        <p:spPr bwMode="auto">
          <a:xfrm>
            <a:off x="1155700" y="6858000"/>
            <a:ext cx="68326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900">
                <a:solidFill>
                  <a:schemeClr val="tx1"/>
                </a:solidFill>
                <a:hlinkClick r:id="rId2" tooltip="https://historytech.wordpress.com/2008/03/24/video-games-and-social-studies/"/>
              </a:rPr>
              <a:t>Questa foto</a:t>
            </a:r>
            <a:r>
              <a:rPr lang="en-US" altLang="en-US" sz="900">
                <a:solidFill>
                  <a:schemeClr val="tx1"/>
                </a:solidFill>
              </a:rPr>
              <a:t> di Autore sconosciuto è concesso in licenza da </a:t>
            </a:r>
            <a:r>
              <a:rPr lang="en-US" altLang="en-US" sz="900">
                <a:solidFill>
                  <a:schemeClr val="tx1"/>
                </a:solidFill>
                <a:hlinkClick r:id="rId3" tooltip="https://creativecommons.org/licenses/by-nc-nd/3.0/"/>
              </a:rPr>
              <a:t>CC BY-NC-ND</a:t>
            </a:r>
            <a:endParaRPr lang="en-US" altLang="en-US" sz="900">
              <a:solidFill>
                <a:schemeClr val="tx1"/>
              </a:solidFill>
            </a:endParaRPr>
          </a:p>
        </p:txBody>
      </p:sp>
      <p:pic>
        <p:nvPicPr>
          <p:cNvPr id="23556" name="Immagine 6" descr="Immagine che contiene persona, tavolo, interni, sedendo&#10;&#10;Descrizione generata automaticamente">
            <a:extLst>
              <a:ext uri="{FF2B5EF4-FFF2-40B4-BE49-F238E27FC236}">
                <a16:creationId xmlns:a16="http://schemas.microsoft.com/office/drawing/2014/main" id="{12EC30B5-AAC4-4600-B414-EE85AFA6F7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693" y="4315370"/>
            <a:ext cx="2366963"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Immagine 9" descr="Immagine che contiene testo, segnale&#10;&#10;Descrizione generata automaticamente">
            <a:extLst>
              <a:ext uri="{FF2B5EF4-FFF2-40B4-BE49-F238E27FC236}">
                <a16:creationId xmlns:a16="http://schemas.microsoft.com/office/drawing/2014/main" id="{820807AC-97B4-4DBC-8D6F-C09A37FABC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938" y="1268413"/>
            <a:ext cx="5580062" cy="500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CasellaDiTesto 10">
            <a:extLst>
              <a:ext uri="{FF2B5EF4-FFF2-40B4-BE49-F238E27FC236}">
                <a16:creationId xmlns:a16="http://schemas.microsoft.com/office/drawing/2014/main" id="{65D6121B-1D64-4424-94DF-F50B9B044108}"/>
              </a:ext>
            </a:extLst>
          </p:cNvPr>
          <p:cNvSpPr txBox="1">
            <a:spLocks noChangeArrowheads="1"/>
          </p:cNvSpPr>
          <p:nvPr/>
        </p:nvSpPr>
        <p:spPr bwMode="auto">
          <a:xfrm>
            <a:off x="395537" y="3789363"/>
            <a:ext cx="27366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dirty="0">
                <a:solidFill>
                  <a:schemeClr val="tx1"/>
                </a:solidFill>
                <a:latin typeface="Georgia" panose="02040502050405020303" pitchFamily="18" charset="0"/>
              </a:rPr>
              <a:t>Listening test</a:t>
            </a:r>
          </a:p>
        </p:txBody>
      </p:sp>
      <p:sp>
        <p:nvSpPr>
          <p:cNvPr id="2" name="CasellaDiTesto 1">
            <a:extLst>
              <a:ext uri="{FF2B5EF4-FFF2-40B4-BE49-F238E27FC236}">
                <a16:creationId xmlns:a16="http://schemas.microsoft.com/office/drawing/2014/main" id="{36266432-201B-484C-857F-32CD0FD94E69}"/>
              </a:ext>
            </a:extLst>
          </p:cNvPr>
          <p:cNvSpPr txBox="1"/>
          <p:nvPr/>
        </p:nvSpPr>
        <p:spPr>
          <a:xfrm>
            <a:off x="395537" y="556899"/>
            <a:ext cx="2803276" cy="1200329"/>
          </a:xfrm>
          <a:prstGeom prst="rect">
            <a:avLst/>
          </a:prstGeom>
          <a:noFill/>
        </p:spPr>
        <p:txBody>
          <a:bodyPr wrap="square" rtlCol="0">
            <a:spAutoFit/>
          </a:bodyPr>
          <a:lstStyle/>
          <a:p>
            <a:r>
              <a:rPr lang="en-US" sz="2400" dirty="0"/>
              <a:t>January 18</a:t>
            </a:r>
            <a:r>
              <a:rPr lang="en-US" sz="2400" baseline="30000" dirty="0"/>
              <a:t>th</a:t>
            </a:r>
            <a:r>
              <a:rPr lang="en-US" sz="2400" dirty="0"/>
              <a:t> 11-13 Via </a:t>
            </a:r>
            <a:r>
              <a:rPr lang="en-US" sz="2400" dirty="0" err="1"/>
              <a:t>Capponi</a:t>
            </a:r>
            <a:r>
              <a:rPr lang="en-US" sz="2400" dirty="0"/>
              <a:t> </a:t>
            </a:r>
            <a:r>
              <a:rPr lang="en-US" sz="2400" dirty="0" err="1"/>
              <a:t>Aule</a:t>
            </a:r>
            <a:r>
              <a:rPr lang="en-US" sz="2400" dirty="0"/>
              <a:t> 4, 8, 13, 14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14921F-DE4E-461E-BC72-08855B702CF7}"/>
              </a:ext>
            </a:extLst>
          </p:cNvPr>
          <p:cNvSpPr>
            <a:spLocks noGrp="1"/>
          </p:cNvSpPr>
          <p:nvPr>
            <p:ph type="title"/>
          </p:nvPr>
        </p:nvSpPr>
        <p:spPr/>
        <p:txBody>
          <a:bodyPr/>
          <a:lstStyle/>
          <a:p>
            <a:r>
              <a:rPr lang="en-US" dirty="0"/>
              <a:t>Listening Test</a:t>
            </a:r>
          </a:p>
        </p:txBody>
      </p:sp>
      <p:sp>
        <p:nvSpPr>
          <p:cNvPr id="3" name="Segnaposto numero diapositiva 2">
            <a:extLst>
              <a:ext uri="{FF2B5EF4-FFF2-40B4-BE49-F238E27FC236}">
                <a16:creationId xmlns:a16="http://schemas.microsoft.com/office/drawing/2014/main" id="{D5D35A18-1496-4674-A7B9-8CE718B71346}"/>
              </a:ext>
            </a:extLst>
          </p:cNvPr>
          <p:cNvSpPr>
            <a:spLocks noGrp="1"/>
          </p:cNvSpPr>
          <p:nvPr>
            <p:ph type="sldNum" sz="quarter" idx="12"/>
          </p:nvPr>
        </p:nvSpPr>
        <p:spPr/>
        <p:txBody>
          <a:bodyPr/>
          <a:lstStyle/>
          <a:p>
            <a:fld id="{60BFF054-1751-4462-83C8-32BDA86BA248}" type="slidenum">
              <a:rPr lang="it-IT" altLang="en-US" smtClean="0"/>
              <a:pPr/>
              <a:t>5</a:t>
            </a:fld>
            <a:endParaRPr lang="it-IT" altLang="en-US"/>
          </a:p>
        </p:txBody>
      </p:sp>
      <p:sp>
        <p:nvSpPr>
          <p:cNvPr id="5" name="CasellaDiTesto 4">
            <a:extLst>
              <a:ext uri="{FF2B5EF4-FFF2-40B4-BE49-F238E27FC236}">
                <a16:creationId xmlns:a16="http://schemas.microsoft.com/office/drawing/2014/main" id="{45BA2826-5AF2-4685-AD1A-ABF41BBB437F}"/>
              </a:ext>
            </a:extLst>
          </p:cNvPr>
          <p:cNvSpPr txBox="1"/>
          <p:nvPr/>
        </p:nvSpPr>
        <p:spPr>
          <a:xfrm>
            <a:off x="628650" y="1340768"/>
            <a:ext cx="7399734" cy="5345053"/>
          </a:xfrm>
          <a:prstGeom prst="rect">
            <a:avLst/>
          </a:prstGeom>
          <a:noFill/>
        </p:spPr>
        <p:txBody>
          <a:bodyPr wrap="square">
            <a:spAutoFit/>
          </a:bodyPr>
          <a:lstStyle/>
          <a:p>
            <a:pPr algn="just" rtl="0">
              <a:spcBef>
                <a:spcPts val="0"/>
              </a:spcBef>
              <a:spcAft>
                <a:spcPts val="800"/>
              </a:spcAft>
            </a:pPr>
            <a:r>
              <a:rPr lang="en-US" sz="1800" b="0" i="0" u="none" strike="noStrike" dirty="0">
                <a:solidFill>
                  <a:srgbClr val="000000"/>
                </a:solidFill>
                <a:effectLst/>
                <a:latin typeface="Times New Roman" panose="02020603050405020304" pitchFamily="18" charset="0"/>
              </a:rPr>
              <a:t>The Listening Test has four recordings, each approximately 4-5 minutes long. </a:t>
            </a:r>
            <a:endParaRPr lang="en-US" b="0" dirty="0">
              <a:effectLst/>
            </a:endParaRPr>
          </a:p>
          <a:p>
            <a:pPr algn="just" rtl="0">
              <a:spcBef>
                <a:spcPts val="0"/>
              </a:spcBef>
              <a:spcAft>
                <a:spcPts val="800"/>
              </a:spcAft>
            </a:pPr>
            <a:r>
              <a:rPr lang="en-US" sz="1800" b="0" i="0" u="none" strike="noStrike" dirty="0">
                <a:solidFill>
                  <a:srgbClr val="000000"/>
                </a:solidFill>
                <a:effectLst/>
                <a:latin typeface="Times New Roman" panose="02020603050405020304" pitchFamily="18" charset="0"/>
              </a:rPr>
              <a:t>You will be given time to read the information for each recording before the recording begins and each recording will be played twice. There will be one or two speakers in each recording with a variety of accents.</a:t>
            </a:r>
            <a:endParaRPr lang="en-US" b="0" dirty="0">
              <a:effectLst/>
            </a:endParaRPr>
          </a:p>
          <a:p>
            <a:pPr algn="just" rtl="0">
              <a:spcBef>
                <a:spcPts val="0"/>
              </a:spcBef>
              <a:spcAft>
                <a:spcPts val="800"/>
              </a:spcAft>
            </a:pPr>
            <a:r>
              <a:rPr lang="en-US" sz="1800" b="0" i="0" u="none" strike="noStrike" dirty="0">
                <a:solidFill>
                  <a:srgbClr val="000000"/>
                </a:solidFill>
                <a:effectLst/>
                <a:latin typeface="Times New Roman" panose="02020603050405020304" pitchFamily="18" charset="0"/>
              </a:rPr>
              <a:t>You are required to either select answers from a choice given (A, B, C or D) or write down two to three words or a number.</a:t>
            </a:r>
            <a:endParaRPr lang="en-US" b="0" dirty="0">
              <a:effectLst/>
            </a:endParaRPr>
          </a:p>
          <a:p>
            <a:pPr algn="just" rtl="0">
              <a:spcBef>
                <a:spcPts val="0"/>
              </a:spcBef>
              <a:spcAft>
                <a:spcPts val="800"/>
              </a:spcAft>
            </a:pPr>
            <a:r>
              <a:rPr lang="en-US" sz="1800" b="0" i="0" u="none" strike="noStrike" dirty="0">
                <a:solidFill>
                  <a:srgbClr val="000000"/>
                </a:solidFill>
                <a:effectLst/>
                <a:latin typeface="Times New Roman" panose="02020603050405020304" pitchFamily="18" charset="0"/>
              </a:rPr>
              <a:t>You are advised to do listening practice from the Macmillan coursebook and you can also use these sites:</a:t>
            </a:r>
            <a:endParaRPr lang="en-US" b="0" dirty="0">
              <a:effectLst/>
            </a:endParaRPr>
          </a:p>
          <a:p>
            <a:pPr algn="just" rtl="0">
              <a:spcBef>
                <a:spcPts val="0"/>
              </a:spcBef>
              <a:spcAft>
                <a:spcPts val="800"/>
              </a:spcAft>
            </a:pPr>
            <a:r>
              <a:rPr lang="en-US" sz="1800" b="0" i="0" u="sng" strike="noStrike" dirty="0">
                <a:solidFill>
                  <a:srgbClr val="0000FF"/>
                </a:solidFill>
                <a:effectLst/>
                <a:latin typeface="Times New Roman" panose="02020603050405020304" pitchFamily="18" charset="0"/>
                <a:hlinkClick r:id="rId2"/>
              </a:rPr>
              <a:t>https://englishpracticetest.net/practice-cae-c1-listening-tests-with-answers-and-audioscripts/</a:t>
            </a:r>
            <a:endParaRPr lang="en-US" b="0" dirty="0">
              <a:effectLst/>
            </a:endParaRPr>
          </a:p>
          <a:p>
            <a:pPr algn="just" rtl="0">
              <a:spcBef>
                <a:spcPts val="0"/>
              </a:spcBef>
              <a:spcAft>
                <a:spcPts val="800"/>
              </a:spcAft>
            </a:pPr>
            <a:r>
              <a:rPr lang="en-US" sz="1800" b="0" i="0" u="sng" strike="noStrike" dirty="0">
                <a:solidFill>
                  <a:srgbClr val="0563C1"/>
                </a:solidFill>
                <a:effectLst/>
                <a:latin typeface="Times New Roman" panose="02020603050405020304" pitchFamily="18" charset="0"/>
                <a:hlinkClick r:id="rId3"/>
              </a:rPr>
              <a:t>https://www.ielts.org/for-test-takers/sample-test-questions</a:t>
            </a:r>
            <a:endParaRPr lang="en-US" b="0" dirty="0">
              <a:effectLst/>
            </a:endParaRPr>
          </a:p>
          <a:p>
            <a:pPr algn="just" rtl="0">
              <a:spcBef>
                <a:spcPts val="0"/>
              </a:spcBef>
              <a:spcAft>
                <a:spcPts val="800"/>
              </a:spcAft>
            </a:pPr>
            <a:r>
              <a:rPr lang="en-US" sz="1800" b="0" i="0" u="sng" strike="noStrike" dirty="0">
                <a:solidFill>
                  <a:srgbClr val="0000FF"/>
                </a:solidFill>
                <a:effectLst/>
                <a:latin typeface="Times New Roman" panose="02020603050405020304" pitchFamily="18" charset="0"/>
                <a:hlinkClick r:id="rId4"/>
              </a:rPr>
              <a:t>https://www.ielts-writing.info/EXAM/practice_tests/35/</a:t>
            </a:r>
            <a:endParaRPr lang="en-US" b="0" dirty="0">
              <a:effectLst/>
            </a:endParaRPr>
          </a:p>
          <a:p>
            <a:pPr algn="just" rtl="0">
              <a:spcBef>
                <a:spcPts val="0"/>
              </a:spcBef>
              <a:spcAft>
                <a:spcPts val="800"/>
              </a:spcAft>
            </a:pPr>
            <a:r>
              <a:rPr lang="en-US" sz="1800" b="0" i="0" u="none" strike="noStrike" dirty="0">
                <a:solidFill>
                  <a:srgbClr val="000000"/>
                </a:solidFill>
                <a:effectLst/>
                <a:latin typeface="Times New Roman" panose="02020603050405020304" pitchFamily="18" charset="0"/>
              </a:rPr>
              <a:t>Remember to download and print the Listening Test answer sheet from Moodle before the test in January. </a:t>
            </a:r>
            <a:endParaRPr lang="en-US" b="0" dirty="0">
              <a:effectLst/>
            </a:endParaRPr>
          </a:p>
          <a:p>
            <a:br>
              <a:rPr lang="en-US" dirty="0"/>
            </a:br>
            <a:endParaRPr lang="en-US" dirty="0"/>
          </a:p>
        </p:txBody>
      </p:sp>
    </p:spTree>
    <p:extLst>
      <p:ext uri="{BB962C8B-B14F-4D97-AF65-F5344CB8AC3E}">
        <p14:creationId xmlns:p14="http://schemas.microsoft.com/office/powerpoint/2010/main" val="378394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F2F3978-DD11-43FF-8606-CF088CD3818A}"/>
              </a:ext>
            </a:extLst>
          </p:cNvPr>
          <p:cNvSpPr>
            <a:spLocks noGrp="1" noChangeArrowheads="1"/>
          </p:cNvSpPr>
          <p:nvPr>
            <p:ph type="title"/>
          </p:nvPr>
        </p:nvSpPr>
        <p:spPr>
          <a:xfrm>
            <a:off x="571500" y="803325"/>
            <a:ext cx="3985902" cy="1325563"/>
          </a:xfrm>
        </p:spPr>
        <p:txBody>
          <a:bodyPr>
            <a:normAutofit/>
          </a:bodyPr>
          <a:lstStyle/>
          <a:p>
            <a:pPr eaLnBrk="1" hangingPunct="1"/>
            <a:r>
              <a:rPr lang="it-IT" altLang="en-US">
                <a:latin typeface="Times New Roman" panose="02020603050405020304" pitchFamily="18" charset="0"/>
              </a:rPr>
              <a:t>Discussion Topic Choices</a:t>
            </a:r>
          </a:p>
        </p:txBody>
      </p:sp>
      <p:sp>
        <p:nvSpPr>
          <p:cNvPr id="30730" name="Freeform: Shape 3072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37085" y="-2008"/>
            <a:ext cx="4206915"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26" name="Picture 30725">
            <a:extLst>
              <a:ext uri="{FF2B5EF4-FFF2-40B4-BE49-F238E27FC236}">
                <a16:creationId xmlns:a16="http://schemas.microsoft.com/office/drawing/2014/main" id="{22372F59-DB20-C360-CDCA-E04D60C89472}"/>
              </a:ext>
            </a:extLst>
          </p:cNvPr>
          <p:cNvPicPr>
            <a:picLocks noChangeAspect="1"/>
          </p:cNvPicPr>
          <p:nvPr/>
        </p:nvPicPr>
        <p:blipFill rotWithShape="1">
          <a:blip r:embed="rId2"/>
          <a:srcRect l="11348" r="45348" b="-1"/>
          <a:stretch/>
        </p:blipFill>
        <p:spPr>
          <a:xfrm>
            <a:off x="5062605" y="-2"/>
            <a:ext cx="4081395"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24580" name="Segnaposto numero diapositiva 3">
            <a:extLst>
              <a:ext uri="{FF2B5EF4-FFF2-40B4-BE49-F238E27FC236}">
                <a16:creationId xmlns:a16="http://schemas.microsoft.com/office/drawing/2014/main" id="{C8873E72-1690-4E0C-BDCD-FB497284C5A2}"/>
              </a:ext>
            </a:extLst>
          </p:cNvPr>
          <p:cNvSpPr>
            <a:spLocks noGrp="1"/>
          </p:cNvSpPr>
          <p:nvPr>
            <p:ph type="sldNum" sz="quarter" idx="12"/>
          </p:nvPr>
        </p:nvSpPr>
        <p:spPr bwMode="auto">
          <a:xfrm>
            <a:off x="8250174" y="6108192"/>
            <a:ext cx="411480" cy="548640"/>
          </a:xfrm>
          <a:prstGeom prst="ellipse">
            <a:avLst/>
          </a:prstGeom>
          <a:solidFill>
            <a:srgbClr val="3B5B52"/>
          </a:solidFill>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spcAft>
                <a:spcPts val="600"/>
              </a:spcAft>
              <a:buClrTx/>
              <a:buFontTx/>
              <a:buNone/>
            </a:pPr>
            <a:fld id="{755EDA11-3BA1-4E5C-96B0-6AB3F3E306EB}" type="slidenum">
              <a:rPr lang="it-IT" altLang="en-US" sz="1300">
                <a:solidFill>
                  <a:srgbClr val="FFFFFF"/>
                </a:solidFill>
                <a:latin typeface="Arial" panose="020B0604020202020204" pitchFamily="34" charset="0"/>
                <a:cs typeface="Arial" panose="020B0604020202020204" pitchFamily="34" charset="0"/>
              </a:rPr>
              <a:pPr algn="ctr">
                <a:spcBef>
                  <a:spcPct val="0"/>
                </a:spcBef>
                <a:spcAft>
                  <a:spcPts val="600"/>
                </a:spcAft>
                <a:buClrTx/>
                <a:buFontTx/>
                <a:buNone/>
              </a:pPr>
              <a:t>6</a:t>
            </a:fld>
            <a:endParaRPr lang="it-IT" altLang="en-US" sz="1300">
              <a:solidFill>
                <a:srgbClr val="FFFFFF"/>
              </a:solidFill>
              <a:latin typeface="Arial" panose="020B0604020202020204" pitchFamily="34" charset="0"/>
              <a:cs typeface="Arial" panose="020B0604020202020204" pitchFamily="34" charset="0"/>
            </a:endParaRPr>
          </a:p>
        </p:txBody>
      </p:sp>
      <p:graphicFrame>
        <p:nvGraphicFramePr>
          <p:cNvPr id="30725" name="Rectangle 3">
            <a:extLst>
              <a:ext uri="{FF2B5EF4-FFF2-40B4-BE49-F238E27FC236}">
                <a16:creationId xmlns:a16="http://schemas.microsoft.com/office/drawing/2014/main" id="{79EA03E1-8AD2-5144-C954-90EEFE8975C9}"/>
              </a:ext>
            </a:extLst>
          </p:cNvPr>
          <p:cNvGraphicFramePr>
            <a:graphicFrameLocks noGrp="1"/>
          </p:cNvGraphicFramePr>
          <p:nvPr>
            <p:ph idx="1"/>
            <p:extLst>
              <p:ext uri="{D42A27DB-BD31-4B8C-83A1-F6EECF244321}">
                <p14:modId xmlns:p14="http://schemas.microsoft.com/office/powerpoint/2010/main" val="4191082816"/>
              </p:ext>
            </p:extLst>
          </p:nvPr>
        </p:nvGraphicFramePr>
        <p:xfrm>
          <a:off x="571500" y="2279018"/>
          <a:ext cx="3985907" cy="3375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10" name="Rectangle 2560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602" name="Rectangle 2">
            <a:extLst>
              <a:ext uri="{FF2B5EF4-FFF2-40B4-BE49-F238E27FC236}">
                <a16:creationId xmlns:a16="http://schemas.microsoft.com/office/drawing/2014/main" id="{5EA421F6-96ED-4992-A6E1-27A80388C33B}"/>
              </a:ext>
            </a:extLst>
          </p:cNvPr>
          <p:cNvSpPr>
            <a:spLocks noGrp="1" noChangeArrowheads="1"/>
          </p:cNvSpPr>
          <p:nvPr>
            <p:ph type="title"/>
          </p:nvPr>
        </p:nvSpPr>
        <p:spPr>
          <a:xfrm>
            <a:off x="393555" y="620392"/>
            <a:ext cx="2856201" cy="5504688"/>
          </a:xfrm>
        </p:spPr>
        <p:txBody>
          <a:bodyPr>
            <a:normAutofit/>
          </a:bodyPr>
          <a:lstStyle/>
          <a:p>
            <a:pPr eaLnBrk="1" hangingPunct="1"/>
            <a:r>
              <a:rPr lang="it-IT" altLang="en-US" sz="5200">
                <a:solidFill>
                  <a:schemeClr val="bg1"/>
                </a:solidFill>
                <a:latin typeface="Times New Roman" panose="02020603050405020304" pitchFamily="18" charset="0"/>
              </a:rPr>
              <a:t>Proposed Topics</a:t>
            </a:r>
          </a:p>
        </p:txBody>
      </p:sp>
      <p:sp>
        <p:nvSpPr>
          <p:cNvPr id="25604" name="Segnaposto numero diapositiva 3">
            <a:extLst>
              <a:ext uri="{FF2B5EF4-FFF2-40B4-BE49-F238E27FC236}">
                <a16:creationId xmlns:a16="http://schemas.microsoft.com/office/drawing/2014/main" id="{A403720A-74E9-4B97-843B-99AF3325F87F}"/>
              </a:ext>
            </a:extLst>
          </p:cNvPr>
          <p:cNvSpPr>
            <a:spLocks noGrp="1"/>
          </p:cNvSpPr>
          <p:nvPr>
            <p:ph type="sldNum" sz="quarter" idx="12"/>
          </p:nvPr>
        </p:nvSpPr>
        <p:spPr bwMode="auto">
          <a:xfrm>
            <a:off x="6457950" y="6356350"/>
            <a:ext cx="20574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F3268003-402D-4F99-92BD-9843C9210098}" type="slidenum">
              <a:rPr lang="it-IT" altLang="en-US">
                <a:latin typeface="Arial" panose="020B0604020202020204" pitchFamily="34" charset="0"/>
                <a:cs typeface="Arial" panose="020B0604020202020204" pitchFamily="34" charset="0"/>
              </a:rPr>
              <a:pPr>
                <a:spcBef>
                  <a:spcPct val="0"/>
                </a:spcBef>
                <a:spcAft>
                  <a:spcPts val="600"/>
                </a:spcAft>
                <a:buClrTx/>
                <a:buFontTx/>
                <a:buNone/>
              </a:pPr>
              <a:t>7</a:t>
            </a:fld>
            <a:endParaRPr lang="it-IT" altLang="en-US">
              <a:latin typeface="Arial" panose="020B0604020202020204" pitchFamily="34" charset="0"/>
              <a:cs typeface="Arial" panose="020B0604020202020204" pitchFamily="34" charset="0"/>
            </a:endParaRPr>
          </a:p>
        </p:txBody>
      </p:sp>
      <p:graphicFrame>
        <p:nvGraphicFramePr>
          <p:cNvPr id="25606" name="Rectangle 3">
            <a:extLst>
              <a:ext uri="{FF2B5EF4-FFF2-40B4-BE49-F238E27FC236}">
                <a16:creationId xmlns:a16="http://schemas.microsoft.com/office/drawing/2014/main" id="{F842FB4B-D38B-5545-24F2-D4CA40D6B3C1}"/>
              </a:ext>
            </a:extLst>
          </p:cNvPr>
          <p:cNvGraphicFramePr>
            <a:graphicFrameLocks noGrp="1"/>
          </p:cNvGraphicFramePr>
          <p:nvPr>
            <p:ph idx="1"/>
            <p:extLst>
              <p:ext uri="{D42A27DB-BD31-4B8C-83A1-F6EECF244321}">
                <p14:modId xmlns:p14="http://schemas.microsoft.com/office/powerpoint/2010/main" val="3538663741"/>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633" name="Rectangle 26632">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35" name="Rectangle 26634">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37" name="Rectangle 26636">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39" name="Rectangle 26638">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41" name="Rectangle 26640">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43" name="Oval 26642">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26" name="Rectangle 2">
            <a:extLst>
              <a:ext uri="{FF2B5EF4-FFF2-40B4-BE49-F238E27FC236}">
                <a16:creationId xmlns:a16="http://schemas.microsoft.com/office/drawing/2014/main" id="{2BE7CF45-C275-45F7-BCC8-4CA3B618B552}"/>
              </a:ext>
            </a:extLst>
          </p:cNvPr>
          <p:cNvSpPr>
            <a:spLocks noGrp="1" noChangeArrowheads="1"/>
          </p:cNvSpPr>
          <p:nvPr>
            <p:ph type="title"/>
          </p:nvPr>
        </p:nvSpPr>
        <p:spPr>
          <a:xfrm>
            <a:off x="619797" y="586855"/>
            <a:ext cx="3172575" cy="3387497"/>
          </a:xfrm>
        </p:spPr>
        <p:txBody>
          <a:bodyPr anchor="b">
            <a:normAutofit/>
          </a:bodyPr>
          <a:lstStyle/>
          <a:p>
            <a:pPr algn="r" eaLnBrk="1" hangingPunct="1"/>
            <a:r>
              <a:rPr lang="it-IT" altLang="en-US" sz="3500">
                <a:solidFill>
                  <a:srgbClr val="FFFFFF"/>
                </a:solidFill>
                <a:latin typeface="Times New Roman" panose="02020603050405020304" pitchFamily="18" charset="0"/>
                <a:cs typeface="Times New Roman" panose="02020603050405020304" pitchFamily="18" charset="0"/>
              </a:rPr>
              <a:t>Discussion Preparation</a:t>
            </a:r>
          </a:p>
        </p:txBody>
      </p:sp>
      <p:sp>
        <p:nvSpPr>
          <p:cNvPr id="17411" name="Rectangle 3">
            <a:extLst>
              <a:ext uri="{FF2B5EF4-FFF2-40B4-BE49-F238E27FC236}">
                <a16:creationId xmlns:a16="http://schemas.microsoft.com/office/drawing/2014/main" id="{4FB79103-E8A8-459A-B2D6-6F40FEAE3281}"/>
              </a:ext>
            </a:extLst>
          </p:cNvPr>
          <p:cNvSpPr>
            <a:spLocks noGrp="1" noChangeArrowheads="1"/>
          </p:cNvSpPr>
          <p:nvPr>
            <p:ph idx="1"/>
          </p:nvPr>
        </p:nvSpPr>
        <p:spPr>
          <a:xfrm>
            <a:off x="4877368" y="649480"/>
            <a:ext cx="3646835" cy="5546047"/>
          </a:xfrm>
        </p:spPr>
        <p:txBody>
          <a:bodyPr anchor="ctr">
            <a:normAutofit/>
          </a:bodyPr>
          <a:lstStyle/>
          <a:p>
            <a:pPr marL="0" indent="0" eaLnBrk="1" hangingPunct="1">
              <a:buNone/>
            </a:pPr>
            <a:r>
              <a:rPr lang="en-US" altLang="en-US" sz="1700">
                <a:latin typeface="Times New Roman" panose="02020603050405020304" pitchFamily="18" charset="0"/>
              </a:rPr>
              <a:t>Read around the topic to acquire the necessary </a:t>
            </a:r>
            <a:r>
              <a:rPr lang="en-US" altLang="en-US" sz="1700" b="1">
                <a:latin typeface="Times New Roman" panose="02020603050405020304" pitchFamily="18" charset="0"/>
              </a:rPr>
              <a:t>lexis</a:t>
            </a:r>
            <a:r>
              <a:rPr lang="en-US" altLang="en-US" sz="1700">
                <a:latin typeface="Times New Roman" panose="02020603050405020304" pitchFamily="18" charset="0"/>
              </a:rPr>
              <a:t> to discuss the issues and give you a greater understanding of the various points of view. </a:t>
            </a:r>
          </a:p>
          <a:p>
            <a:pPr marL="0" indent="0" eaLnBrk="1" hangingPunct="1">
              <a:buNone/>
            </a:pPr>
            <a:r>
              <a:rPr lang="en-US" altLang="en-US" sz="1700">
                <a:latin typeface="Times New Roman" panose="02020603050405020304" pitchFamily="18" charset="0"/>
              </a:rPr>
              <a:t>Consider </a:t>
            </a:r>
            <a:r>
              <a:rPr lang="en-US" altLang="en-US" sz="1700" b="1">
                <a:latin typeface="Times New Roman" panose="02020603050405020304" pitchFamily="18" charset="0"/>
              </a:rPr>
              <a:t>the potential implications.</a:t>
            </a:r>
            <a:endParaRPr lang="en-US" altLang="en-US" sz="1700">
              <a:latin typeface="Times New Roman" panose="02020603050405020304" pitchFamily="18" charset="0"/>
            </a:endParaRPr>
          </a:p>
          <a:p>
            <a:pPr marL="0" indent="0" eaLnBrk="1" hangingPunct="1">
              <a:buNone/>
            </a:pPr>
            <a:r>
              <a:rPr lang="en-US" altLang="en-US" sz="1700">
                <a:latin typeface="Times New Roman" panose="02020603050405020304" pitchFamily="18" charset="0"/>
              </a:rPr>
              <a:t>Ensure the information is </a:t>
            </a:r>
            <a:r>
              <a:rPr lang="en-US" altLang="en-US" sz="1700" b="1">
                <a:latin typeface="Times New Roman" panose="02020603050405020304" pitchFamily="18" charset="0"/>
              </a:rPr>
              <a:t>recent</a:t>
            </a:r>
            <a:r>
              <a:rPr lang="en-US" altLang="en-US" sz="1700">
                <a:latin typeface="Times New Roman" panose="02020603050405020304" pitchFamily="18" charset="0"/>
              </a:rPr>
              <a:t> since you should be researching an </a:t>
            </a:r>
            <a:r>
              <a:rPr lang="en-US" altLang="en-US" sz="1700" b="1">
                <a:latin typeface="Times New Roman" panose="02020603050405020304" pitchFamily="18" charset="0"/>
              </a:rPr>
              <a:t>evolving situation</a:t>
            </a:r>
            <a:r>
              <a:rPr lang="en-US" altLang="en-US" sz="1700">
                <a:latin typeface="Times New Roman" panose="02020603050405020304" pitchFamily="18" charset="0"/>
              </a:rPr>
              <a:t>.</a:t>
            </a:r>
            <a:endParaRPr lang="it-IT" altLang="en-US" sz="1700">
              <a:latin typeface="Times New Roman" panose="02020603050405020304" pitchFamily="18" charset="0"/>
            </a:endParaRPr>
          </a:p>
          <a:p>
            <a:pPr eaLnBrk="1" hangingPunct="1">
              <a:buFont typeface="Wingdings 2" panose="05020102010507070707" pitchFamily="18" charset="2"/>
              <a:buChar char=""/>
            </a:pPr>
            <a:endParaRPr lang="it-IT" altLang="en-US" sz="1700">
              <a:latin typeface="Times New Roman" panose="02020603050405020304" pitchFamily="18" charset="0"/>
            </a:endParaRPr>
          </a:p>
        </p:txBody>
      </p:sp>
      <p:sp>
        <p:nvSpPr>
          <p:cNvPr id="26628" name="Segnaposto numero diapositiva 3">
            <a:extLst>
              <a:ext uri="{FF2B5EF4-FFF2-40B4-BE49-F238E27FC236}">
                <a16:creationId xmlns:a16="http://schemas.microsoft.com/office/drawing/2014/main" id="{2C401C76-7772-4BE9-A4BC-9D7AE0513BAE}"/>
              </a:ext>
            </a:extLst>
          </p:cNvPr>
          <p:cNvSpPr>
            <a:spLocks noGrp="1"/>
          </p:cNvSpPr>
          <p:nvPr>
            <p:ph type="sldNum" sz="quarter" idx="12"/>
          </p:nvPr>
        </p:nvSpPr>
        <p:spPr bwMode="auto">
          <a:xfrm>
            <a:off x="8778240" y="6455664"/>
            <a:ext cx="336042"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C4CACDDB-9E25-4903-A829-6960871ABC46}" type="slidenum">
              <a:rPr lang="it-IT" altLang="en-US" sz="1000">
                <a:solidFill>
                  <a:schemeClr val="tx1">
                    <a:lumMod val="50000"/>
                    <a:lumOff val="50000"/>
                  </a:schemeClr>
                </a:solidFill>
                <a:latin typeface="Arial" panose="020B0604020202020204" pitchFamily="34" charset="0"/>
                <a:cs typeface="Arial" panose="020B0604020202020204" pitchFamily="34" charset="0"/>
              </a:rPr>
              <a:pPr>
                <a:spcBef>
                  <a:spcPct val="0"/>
                </a:spcBef>
                <a:spcAft>
                  <a:spcPts val="600"/>
                </a:spcAft>
                <a:buClrTx/>
                <a:buFontTx/>
                <a:buNone/>
              </a:pPr>
              <a:t>8</a:t>
            </a:fld>
            <a:endParaRPr lang="it-IT" altLang="en-US" sz="1000">
              <a:solidFill>
                <a:schemeClr val="tx1">
                  <a:lumMod val="50000"/>
                  <a:lumOff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10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1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583A072-86D1-4033-B5E9-0B36589F659E}"/>
              </a:ext>
            </a:extLst>
          </p:cNvPr>
          <p:cNvSpPr>
            <a:spLocks noGrp="1" noChangeArrowheads="1"/>
          </p:cNvSpPr>
          <p:nvPr>
            <p:ph type="title"/>
          </p:nvPr>
        </p:nvSpPr>
        <p:spPr/>
        <p:txBody>
          <a:bodyPr>
            <a:normAutofit/>
          </a:bodyPr>
          <a:lstStyle/>
          <a:p>
            <a:pPr eaLnBrk="1" hangingPunct="1"/>
            <a:r>
              <a:rPr lang="it-IT" altLang="en-US">
                <a:latin typeface="Times New Roman" panose="02020603050405020304" pitchFamily="18" charset="0"/>
                <a:cs typeface="Times New Roman" panose="02020603050405020304" pitchFamily="18" charset="0"/>
              </a:rPr>
              <a:t>Discussion Preparation</a:t>
            </a:r>
          </a:p>
        </p:txBody>
      </p:sp>
      <p:sp>
        <p:nvSpPr>
          <p:cNvPr id="18435" name="Rectangle 3">
            <a:extLst>
              <a:ext uri="{FF2B5EF4-FFF2-40B4-BE49-F238E27FC236}">
                <a16:creationId xmlns:a16="http://schemas.microsoft.com/office/drawing/2014/main" id="{C34AE400-949E-4ADE-AA93-F944A57CA27C}"/>
              </a:ext>
            </a:extLst>
          </p:cNvPr>
          <p:cNvSpPr>
            <a:spLocks noGrp="1" noChangeArrowheads="1"/>
          </p:cNvSpPr>
          <p:nvPr>
            <p:ph idx="1"/>
          </p:nvPr>
        </p:nvSpPr>
        <p:spPr/>
        <p:txBody>
          <a:bodyPr>
            <a:normAutofit/>
          </a:bodyPr>
          <a:lstStyle/>
          <a:p>
            <a:pPr marL="0" indent="0" eaLnBrk="1" hangingPunct="1">
              <a:buNone/>
            </a:pPr>
            <a:r>
              <a:rPr lang="en-US" altLang="en-US" b="1" dirty="0">
                <a:latin typeface="Times New Roman" panose="02020603050405020304" pitchFamily="18" charset="0"/>
              </a:rPr>
              <a:t>Divide up the research</a:t>
            </a:r>
            <a:r>
              <a:rPr lang="en-US" altLang="en-US" dirty="0">
                <a:latin typeface="Times New Roman" panose="02020603050405020304" pitchFamily="18" charset="0"/>
              </a:rPr>
              <a:t> between the group members and </a:t>
            </a:r>
            <a:r>
              <a:rPr lang="en-US" altLang="en-US" b="1" dirty="0">
                <a:latin typeface="Times New Roman" panose="02020603050405020304" pitchFamily="18" charset="0"/>
              </a:rPr>
              <a:t>meet</a:t>
            </a:r>
            <a:r>
              <a:rPr lang="en-US" altLang="en-US" dirty="0">
                <a:latin typeface="Times New Roman" panose="02020603050405020304" pitchFamily="18" charset="0"/>
              </a:rPr>
              <a:t> to compare notes.  </a:t>
            </a:r>
            <a:r>
              <a:rPr lang="en-US" altLang="en-US" b="1" dirty="0">
                <a:latin typeface="Times New Roman" panose="02020603050405020304" pitchFamily="18" charset="0"/>
              </a:rPr>
              <a:t>Practice discussing points</a:t>
            </a:r>
            <a:r>
              <a:rPr lang="en-US" altLang="en-US" dirty="0">
                <a:latin typeface="Times New Roman" panose="02020603050405020304" pitchFamily="18" charset="0"/>
              </a:rPr>
              <a:t> and acting as the chairperson.</a:t>
            </a:r>
          </a:p>
          <a:p>
            <a:pPr eaLnBrk="1" hangingPunct="1">
              <a:buFontTx/>
              <a:buNone/>
            </a:pPr>
            <a:endParaRPr lang="en-US" altLang="en-US" dirty="0">
              <a:latin typeface="Times New Roman" panose="02020603050405020304" pitchFamily="18" charset="0"/>
            </a:endParaRPr>
          </a:p>
          <a:p>
            <a:pPr marL="0" indent="0" eaLnBrk="1" hangingPunct="1">
              <a:buNone/>
            </a:pPr>
            <a:r>
              <a:rPr lang="en-US" altLang="en-US" b="1" dirty="0">
                <a:latin typeface="Times New Roman" panose="02020603050405020304" pitchFamily="18" charset="0"/>
              </a:rPr>
              <a:t>Revise </a:t>
            </a:r>
            <a:r>
              <a:rPr lang="en-US" altLang="en-US" dirty="0">
                <a:latin typeface="Times New Roman" panose="02020603050405020304" pitchFamily="18" charset="0"/>
              </a:rPr>
              <a:t>all the </a:t>
            </a:r>
            <a:r>
              <a:rPr lang="en-US" altLang="en-US" b="1" dirty="0">
                <a:latin typeface="Times New Roman" panose="02020603050405020304" pitchFamily="18" charset="0"/>
              </a:rPr>
              <a:t>language information</a:t>
            </a:r>
            <a:r>
              <a:rPr lang="en-US" altLang="en-US" dirty="0">
                <a:latin typeface="Times New Roman" panose="02020603050405020304" pitchFamily="18" charset="0"/>
              </a:rPr>
              <a:t> in the files on Moodle.</a:t>
            </a:r>
            <a:endParaRPr lang="it-IT" altLang="en-US" dirty="0">
              <a:latin typeface="Times New Roman" panose="02020603050405020304" pitchFamily="18" charset="0"/>
            </a:endParaRPr>
          </a:p>
        </p:txBody>
      </p:sp>
      <p:sp>
        <p:nvSpPr>
          <p:cNvPr id="27652" name="Segnaposto numero diapositiva 3">
            <a:extLst>
              <a:ext uri="{FF2B5EF4-FFF2-40B4-BE49-F238E27FC236}">
                <a16:creationId xmlns:a16="http://schemas.microsoft.com/office/drawing/2014/main" id="{299EEAB3-1649-4E30-A407-062A89B21DFD}"/>
              </a:ext>
            </a:extLst>
          </p:cNvPr>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spcAft>
                <a:spcPts val="600"/>
              </a:spcAft>
              <a:buClrTx/>
              <a:buFontTx/>
              <a:buNone/>
            </a:pPr>
            <a:fld id="{DF9C95A9-E70B-48B1-8D22-6E8ED391C360}" type="slidenum">
              <a:rPr lang="it-IT" altLang="en-US">
                <a:latin typeface="Arial" panose="020B0604020202020204" pitchFamily="34" charset="0"/>
                <a:cs typeface="Arial" panose="020B0604020202020204" pitchFamily="34" charset="0"/>
              </a:rPr>
              <a:pPr>
                <a:spcBef>
                  <a:spcPct val="0"/>
                </a:spcBef>
                <a:spcAft>
                  <a:spcPts val="600"/>
                </a:spcAft>
                <a:buClrTx/>
                <a:buFontTx/>
                <a:buNone/>
              </a:pPr>
              <a:t>9</a:t>
            </a:fld>
            <a:endParaRPr lang="it-IT"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fade">
                                      <p:cBhvr>
                                        <p:cTn id="12" dur="1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520</TotalTime>
  <Words>777</Words>
  <Application>Microsoft Office PowerPoint</Application>
  <PresentationFormat>Presentazione su schermo (4:3)</PresentationFormat>
  <Paragraphs>125</Paragraphs>
  <Slides>17</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17</vt:i4>
      </vt:variant>
    </vt:vector>
  </HeadingPairs>
  <TitlesOfParts>
    <vt:vector size="26" baseType="lpstr">
      <vt:lpstr>Arial</vt:lpstr>
      <vt:lpstr>Calibri</vt:lpstr>
      <vt:lpstr>Calibri Light</vt:lpstr>
      <vt:lpstr>Century Gothic</vt:lpstr>
      <vt:lpstr>Georgia</vt:lpstr>
      <vt:lpstr>Gill Sans MT</vt:lpstr>
      <vt:lpstr>Times New Roman</vt:lpstr>
      <vt:lpstr>Wingdings 2</vt:lpstr>
      <vt:lpstr>Office Theme</vt:lpstr>
      <vt:lpstr>Listening and Speaking</vt:lpstr>
      <vt:lpstr>Homework for today</vt:lpstr>
      <vt:lpstr>Discussion groups</vt:lpstr>
      <vt:lpstr>Presentazione standard di PowerPoint</vt:lpstr>
      <vt:lpstr>Listening Test</vt:lpstr>
      <vt:lpstr>Discussion Topic Choices</vt:lpstr>
      <vt:lpstr>Proposed Topics</vt:lpstr>
      <vt:lpstr>Discussion Preparation</vt:lpstr>
      <vt:lpstr>Discussion Preparation</vt:lpstr>
      <vt:lpstr>Remember …</vt:lpstr>
      <vt:lpstr>My Expectations</vt:lpstr>
      <vt:lpstr>Checklist: what you need</vt:lpstr>
      <vt:lpstr>Listening  p 46-47</vt:lpstr>
      <vt:lpstr>Recognizing allusions</vt:lpstr>
      <vt:lpstr>Group work presentation checklist</vt:lpstr>
      <vt:lpstr>Discussion</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and Speaking</dc:title>
  <dc:creator>Elizabeth Sherman</dc:creator>
  <cp:lastModifiedBy>Elizabeth Sherman</cp:lastModifiedBy>
  <cp:revision>27</cp:revision>
  <dcterms:created xsi:type="dcterms:W3CDTF">2020-11-18T15:54:54Z</dcterms:created>
  <dcterms:modified xsi:type="dcterms:W3CDTF">2023-11-21T19:14:36Z</dcterms:modified>
</cp:coreProperties>
</file>