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8"/>
  </p:notesMasterIdLst>
  <p:handoutMasterIdLst>
    <p:handoutMasterId r:id="rId19"/>
  </p:handoutMasterIdLst>
  <p:sldIdLst>
    <p:sldId id="259" r:id="rId2"/>
    <p:sldId id="284" r:id="rId3"/>
    <p:sldId id="278" r:id="rId4"/>
    <p:sldId id="287" r:id="rId5"/>
    <p:sldId id="266" r:id="rId6"/>
    <p:sldId id="267" r:id="rId7"/>
    <p:sldId id="269" r:id="rId8"/>
    <p:sldId id="271" r:id="rId9"/>
    <p:sldId id="258" r:id="rId10"/>
    <p:sldId id="262" r:id="rId11"/>
    <p:sldId id="279" r:id="rId12"/>
    <p:sldId id="280" r:id="rId13"/>
    <p:sldId id="285" r:id="rId14"/>
    <p:sldId id="286" r:id="rId15"/>
    <p:sldId id="265" r:id="rId16"/>
    <p:sldId id="288" r:id="rId17"/>
  </p:sldIdLst>
  <p:sldSz cx="9144000" cy="6858000" type="screen4x3"/>
  <p:notesSz cx="6858000" cy="9144000"/>
  <p:defaultTextStyle>
    <a:defPPr>
      <a:defRPr lang="en-US"/>
    </a:defPPr>
    <a:lvl1pPr algn="l" defTabSz="457200" rtl="0" eaLnBrk="0" fontAlgn="base" hangingPunct="0">
      <a:spcBef>
        <a:spcPct val="0"/>
      </a:spcBef>
      <a:spcAft>
        <a:spcPct val="0"/>
      </a:spcAft>
      <a:defRPr kern="1200">
        <a:solidFill>
          <a:schemeClr val="tx1"/>
        </a:solidFill>
        <a:latin typeface="Century Gothic" panose="020B0502020202020204" pitchFamily="34" charset="0"/>
        <a:ea typeface="+mn-ea"/>
        <a:cs typeface="+mn-cs"/>
      </a:defRPr>
    </a:lvl1pPr>
    <a:lvl2pPr marL="457200" algn="l" defTabSz="457200" rtl="0" eaLnBrk="0" fontAlgn="base" hangingPunct="0">
      <a:spcBef>
        <a:spcPct val="0"/>
      </a:spcBef>
      <a:spcAft>
        <a:spcPct val="0"/>
      </a:spcAft>
      <a:defRPr kern="1200">
        <a:solidFill>
          <a:schemeClr val="tx1"/>
        </a:solidFill>
        <a:latin typeface="Century Gothic" panose="020B0502020202020204" pitchFamily="34" charset="0"/>
        <a:ea typeface="+mn-ea"/>
        <a:cs typeface="+mn-cs"/>
      </a:defRPr>
    </a:lvl2pPr>
    <a:lvl3pPr marL="914400" algn="l" defTabSz="457200" rtl="0" eaLnBrk="0" fontAlgn="base" hangingPunct="0">
      <a:spcBef>
        <a:spcPct val="0"/>
      </a:spcBef>
      <a:spcAft>
        <a:spcPct val="0"/>
      </a:spcAft>
      <a:defRPr kern="1200">
        <a:solidFill>
          <a:schemeClr val="tx1"/>
        </a:solidFill>
        <a:latin typeface="Century Gothic" panose="020B0502020202020204" pitchFamily="34" charset="0"/>
        <a:ea typeface="+mn-ea"/>
        <a:cs typeface="+mn-cs"/>
      </a:defRPr>
    </a:lvl3pPr>
    <a:lvl4pPr marL="1371600" algn="l" defTabSz="457200" rtl="0" eaLnBrk="0" fontAlgn="base" hangingPunct="0">
      <a:spcBef>
        <a:spcPct val="0"/>
      </a:spcBef>
      <a:spcAft>
        <a:spcPct val="0"/>
      </a:spcAft>
      <a:defRPr kern="1200">
        <a:solidFill>
          <a:schemeClr val="tx1"/>
        </a:solidFill>
        <a:latin typeface="Century Gothic" panose="020B0502020202020204" pitchFamily="34" charset="0"/>
        <a:ea typeface="+mn-ea"/>
        <a:cs typeface="+mn-cs"/>
      </a:defRPr>
    </a:lvl4pPr>
    <a:lvl5pPr marL="1828800" algn="l" defTabSz="457200" rtl="0" eaLnBrk="0" fontAlgn="base" hangingPunct="0">
      <a:spcBef>
        <a:spcPct val="0"/>
      </a:spcBef>
      <a:spcAft>
        <a:spcPct val="0"/>
      </a:spcAft>
      <a:defRPr kern="1200">
        <a:solidFill>
          <a:schemeClr val="tx1"/>
        </a:solidFill>
        <a:latin typeface="Century Gothic" panose="020B0502020202020204" pitchFamily="34" charset="0"/>
        <a:ea typeface="+mn-ea"/>
        <a:cs typeface="+mn-cs"/>
      </a:defRPr>
    </a:lvl5pPr>
    <a:lvl6pPr marL="2286000" algn="l" defTabSz="914400" rtl="0" eaLnBrk="1" latinLnBrk="0" hangingPunct="1">
      <a:defRPr kern="1200">
        <a:solidFill>
          <a:schemeClr val="tx1"/>
        </a:solidFill>
        <a:latin typeface="Century Gothic" panose="020B0502020202020204" pitchFamily="34" charset="0"/>
        <a:ea typeface="+mn-ea"/>
        <a:cs typeface="+mn-cs"/>
      </a:defRPr>
    </a:lvl6pPr>
    <a:lvl7pPr marL="2743200" algn="l" defTabSz="914400" rtl="0" eaLnBrk="1" latinLnBrk="0" hangingPunct="1">
      <a:defRPr kern="1200">
        <a:solidFill>
          <a:schemeClr val="tx1"/>
        </a:solidFill>
        <a:latin typeface="Century Gothic" panose="020B0502020202020204" pitchFamily="34" charset="0"/>
        <a:ea typeface="+mn-ea"/>
        <a:cs typeface="+mn-cs"/>
      </a:defRPr>
    </a:lvl7pPr>
    <a:lvl8pPr marL="3200400" algn="l" defTabSz="914400" rtl="0" eaLnBrk="1" latinLnBrk="0" hangingPunct="1">
      <a:defRPr kern="1200">
        <a:solidFill>
          <a:schemeClr val="tx1"/>
        </a:solidFill>
        <a:latin typeface="Century Gothic" panose="020B0502020202020204" pitchFamily="34" charset="0"/>
        <a:ea typeface="+mn-ea"/>
        <a:cs typeface="+mn-cs"/>
      </a:defRPr>
    </a:lvl8pPr>
    <a:lvl9pPr marL="3657600" algn="l" defTabSz="914400" rtl="0" eaLnBrk="1" latinLnBrk="0" hangingPunct="1">
      <a:defRPr kern="1200">
        <a:solidFill>
          <a:schemeClr val="tx1"/>
        </a:solidFill>
        <a:latin typeface="Century Gothic" panose="020B0502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618" autoAdjust="0"/>
    <p:restoredTop sz="94660"/>
  </p:normalViewPr>
  <p:slideViewPr>
    <p:cSldViewPr>
      <p:cViewPr varScale="1">
        <p:scale>
          <a:sx n="78" d="100"/>
          <a:sy n="78" d="100"/>
        </p:scale>
        <p:origin x="1550" y="6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iagrams/_rels/data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svg"/><Relationship Id="rId1" Type="http://schemas.openxmlformats.org/officeDocument/2006/relationships/image" Target="../media/image9.png"/><Relationship Id="rId4" Type="http://schemas.openxmlformats.org/officeDocument/2006/relationships/image" Target="../media/image12.svg"/></Relationships>
</file>

<file path=ppt/diagrams/_rels/drawing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svg"/><Relationship Id="rId1" Type="http://schemas.openxmlformats.org/officeDocument/2006/relationships/image" Target="../media/image9.png"/><Relationship Id="rId4" Type="http://schemas.openxmlformats.org/officeDocument/2006/relationships/image" Target="../media/image12.svg"/></Relationships>
</file>

<file path=ppt/diagrams/colors1.xml><?xml version="1.0" encoding="utf-8"?>
<dgm:colorsDef xmlns:dgm="http://schemas.openxmlformats.org/drawingml/2006/diagram" xmlns:a="http://schemas.openxmlformats.org/drawingml/2006/main" uniqueId="urn:microsoft.com/office/officeart/2018/5/colors/Iconchunking_neutralbg_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a:alpha val="0"/>
      </a:schemeClr>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5D7CFFF-CF40-4893-A7BB-226E0525BE03}" type="doc">
      <dgm:prSet loTypeId="urn:microsoft.com/office/officeart/2018/2/layout/IconLabelList" loCatId="icon" qsTypeId="urn:microsoft.com/office/officeart/2005/8/quickstyle/simple1" qsCatId="simple" csTypeId="urn:microsoft.com/office/officeart/2018/5/colors/Iconchunking_neutralbg_colorful2" csCatId="colorful" phldr="1"/>
      <dgm:spPr/>
      <dgm:t>
        <a:bodyPr/>
        <a:lstStyle/>
        <a:p>
          <a:endParaRPr lang="en-US"/>
        </a:p>
      </dgm:t>
    </dgm:pt>
    <dgm:pt modelId="{EF3582B5-D65C-458D-AC6E-971B1B2B81F5}">
      <dgm:prSet/>
      <dgm:spPr/>
      <dgm:t>
        <a:bodyPr/>
        <a:lstStyle/>
        <a:p>
          <a:r>
            <a:rPr lang="en-US"/>
            <a:t>Old buildings, new energy</a:t>
          </a:r>
        </a:p>
      </dgm:t>
    </dgm:pt>
    <dgm:pt modelId="{5D418F03-AA79-44FE-BA97-9D1010EB9F51}" type="parTrans" cxnId="{C8BD12CD-C165-4777-BF7C-04DD42AA6032}">
      <dgm:prSet/>
      <dgm:spPr/>
      <dgm:t>
        <a:bodyPr/>
        <a:lstStyle/>
        <a:p>
          <a:endParaRPr lang="en-US"/>
        </a:p>
      </dgm:t>
    </dgm:pt>
    <dgm:pt modelId="{5BB1B5E8-1531-4D56-8032-D02F2EC4B625}" type="sibTrans" cxnId="{C8BD12CD-C165-4777-BF7C-04DD42AA6032}">
      <dgm:prSet/>
      <dgm:spPr/>
      <dgm:t>
        <a:bodyPr/>
        <a:lstStyle/>
        <a:p>
          <a:endParaRPr lang="en-US"/>
        </a:p>
      </dgm:t>
    </dgm:pt>
    <dgm:pt modelId="{CAD486A7-74FD-4D3E-AFBE-6FE9EE76D894}">
      <dgm:prSet/>
      <dgm:spPr/>
      <dgm:t>
        <a:bodyPr/>
        <a:lstStyle/>
        <a:p>
          <a:r>
            <a:rPr lang="en-US"/>
            <a:t>Discussion about change</a:t>
          </a:r>
        </a:p>
      </dgm:t>
    </dgm:pt>
    <dgm:pt modelId="{7041DA07-5C11-41D8-AD2A-C3CE94E328B8}" type="parTrans" cxnId="{EEA90CE0-7FEF-4C3D-9126-A2863254C786}">
      <dgm:prSet/>
      <dgm:spPr/>
      <dgm:t>
        <a:bodyPr/>
        <a:lstStyle/>
        <a:p>
          <a:endParaRPr lang="en-US"/>
        </a:p>
      </dgm:t>
    </dgm:pt>
    <dgm:pt modelId="{FD489D61-9851-4CE7-BBEF-B20DB62C50C5}" type="sibTrans" cxnId="{EEA90CE0-7FEF-4C3D-9126-A2863254C786}">
      <dgm:prSet/>
      <dgm:spPr/>
      <dgm:t>
        <a:bodyPr/>
        <a:lstStyle/>
        <a:p>
          <a:endParaRPr lang="en-US"/>
        </a:p>
      </dgm:t>
    </dgm:pt>
    <dgm:pt modelId="{64E63995-C6B1-4E16-9046-1157B9D08589}" type="pres">
      <dgm:prSet presAssocID="{25D7CFFF-CF40-4893-A7BB-226E0525BE03}" presName="root" presStyleCnt="0">
        <dgm:presLayoutVars>
          <dgm:dir/>
          <dgm:resizeHandles val="exact"/>
        </dgm:presLayoutVars>
      </dgm:prSet>
      <dgm:spPr/>
    </dgm:pt>
    <dgm:pt modelId="{4430D39D-0E04-4EA5-AA24-65433616E4F1}" type="pres">
      <dgm:prSet presAssocID="{EF3582B5-D65C-458D-AC6E-971B1B2B81F5}" presName="compNode" presStyleCnt="0"/>
      <dgm:spPr/>
    </dgm:pt>
    <dgm:pt modelId="{592E6493-DEB4-4A9F-B731-96FEC25A0F2A}" type="pres">
      <dgm:prSet presAssocID="{EF3582B5-D65C-458D-AC6E-971B1B2B81F5}"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Città"/>
        </a:ext>
      </dgm:extLst>
    </dgm:pt>
    <dgm:pt modelId="{FF78F3C0-E782-439F-ABEC-8B9FD9119837}" type="pres">
      <dgm:prSet presAssocID="{EF3582B5-D65C-458D-AC6E-971B1B2B81F5}" presName="spaceRect" presStyleCnt="0"/>
      <dgm:spPr/>
    </dgm:pt>
    <dgm:pt modelId="{0CBAB878-3E70-4189-BBED-58AA347A7520}" type="pres">
      <dgm:prSet presAssocID="{EF3582B5-D65C-458D-AC6E-971B1B2B81F5}" presName="textRect" presStyleLbl="revTx" presStyleIdx="0" presStyleCnt="2">
        <dgm:presLayoutVars>
          <dgm:chMax val="1"/>
          <dgm:chPref val="1"/>
        </dgm:presLayoutVars>
      </dgm:prSet>
      <dgm:spPr/>
    </dgm:pt>
    <dgm:pt modelId="{6B1BC3DB-ED95-4234-95C9-50EFAB972E2F}" type="pres">
      <dgm:prSet presAssocID="{5BB1B5E8-1531-4D56-8032-D02F2EC4B625}" presName="sibTrans" presStyleCnt="0"/>
      <dgm:spPr/>
    </dgm:pt>
    <dgm:pt modelId="{14FABC2F-7D0A-49F9-87F7-8DB13B41EA29}" type="pres">
      <dgm:prSet presAssocID="{CAD486A7-74FD-4D3E-AFBE-6FE9EE76D894}" presName="compNode" presStyleCnt="0"/>
      <dgm:spPr/>
    </dgm:pt>
    <dgm:pt modelId="{4965E6F6-DDC1-47C4-9FCE-F2E7E7A637B0}" type="pres">
      <dgm:prSet presAssocID="{CAD486A7-74FD-4D3E-AFBE-6FE9EE76D894}"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Chat"/>
        </a:ext>
      </dgm:extLst>
    </dgm:pt>
    <dgm:pt modelId="{039C94FE-C2AD-4167-9141-A9A716E7EF11}" type="pres">
      <dgm:prSet presAssocID="{CAD486A7-74FD-4D3E-AFBE-6FE9EE76D894}" presName="spaceRect" presStyleCnt="0"/>
      <dgm:spPr/>
    </dgm:pt>
    <dgm:pt modelId="{A3B1A301-BDC3-46A8-9B4F-8D35AE6835D1}" type="pres">
      <dgm:prSet presAssocID="{CAD486A7-74FD-4D3E-AFBE-6FE9EE76D894}" presName="textRect" presStyleLbl="revTx" presStyleIdx="1" presStyleCnt="2">
        <dgm:presLayoutVars>
          <dgm:chMax val="1"/>
          <dgm:chPref val="1"/>
        </dgm:presLayoutVars>
      </dgm:prSet>
      <dgm:spPr/>
    </dgm:pt>
  </dgm:ptLst>
  <dgm:cxnLst>
    <dgm:cxn modelId="{A50C8D15-67EC-4806-BC84-FCEB19A6E55F}" type="presOf" srcId="{EF3582B5-D65C-458D-AC6E-971B1B2B81F5}" destId="{0CBAB878-3E70-4189-BBED-58AA347A7520}" srcOrd="0" destOrd="0" presId="urn:microsoft.com/office/officeart/2018/2/layout/IconLabelList"/>
    <dgm:cxn modelId="{432DB43A-C09C-4911-8E07-CB99DF23E0B7}" type="presOf" srcId="{CAD486A7-74FD-4D3E-AFBE-6FE9EE76D894}" destId="{A3B1A301-BDC3-46A8-9B4F-8D35AE6835D1}" srcOrd="0" destOrd="0" presId="urn:microsoft.com/office/officeart/2018/2/layout/IconLabelList"/>
    <dgm:cxn modelId="{C8BD12CD-C165-4777-BF7C-04DD42AA6032}" srcId="{25D7CFFF-CF40-4893-A7BB-226E0525BE03}" destId="{EF3582B5-D65C-458D-AC6E-971B1B2B81F5}" srcOrd="0" destOrd="0" parTransId="{5D418F03-AA79-44FE-BA97-9D1010EB9F51}" sibTransId="{5BB1B5E8-1531-4D56-8032-D02F2EC4B625}"/>
    <dgm:cxn modelId="{EEA90CE0-7FEF-4C3D-9126-A2863254C786}" srcId="{25D7CFFF-CF40-4893-A7BB-226E0525BE03}" destId="{CAD486A7-74FD-4D3E-AFBE-6FE9EE76D894}" srcOrd="1" destOrd="0" parTransId="{7041DA07-5C11-41D8-AD2A-C3CE94E328B8}" sibTransId="{FD489D61-9851-4CE7-BBEF-B20DB62C50C5}"/>
    <dgm:cxn modelId="{FDD5FAF9-619A-497E-8301-39849DAD325F}" type="presOf" srcId="{25D7CFFF-CF40-4893-A7BB-226E0525BE03}" destId="{64E63995-C6B1-4E16-9046-1157B9D08589}" srcOrd="0" destOrd="0" presId="urn:microsoft.com/office/officeart/2018/2/layout/IconLabelList"/>
    <dgm:cxn modelId="{33D50BDE-1E2F-4CFE-B36B-2BD54A4B8288}" type="presParOf" srcId="{64E63995-C6B1-4E16-9046-1157B9D08589}" destId="{4430D39D-0E04-4EA5-AA24-65433616E4F1}" srcOrd="0" destOrd="0" presId="urn:microsoft.com/office/officeart/2018/2/layout/IconLabelList"/>
    <dgm:cxn modelId="{95B088C9-9CFC-4AA1-B8F9-FF1FD8A2A5BB}" type="presParOf" srcId="{4430D39D-0E04-4EA5-AA24-65433616E4F1}" destId="{592E6493-DEB4-4A9F-B731-96FEC25A0F2A}" srcOrd="0" destOrd="0" presId="urn:microsoft.com/office/officeart/2018/2/layout/IconLabelList"/>
    <dgm:cxn modelId="{5461981B-A9E6-4DA1-BCD4-71A1BE3A1C83}" type="presParOf" srcId="{4430D39D-0E04-4EA5-AA24-65433616E4F1}" destId="{FF78F3C0-E782-439F-ABEC-8B9FD9119837}" srcOrd="1" destOrd="0" presId="urn:microsoft.com/office/officeart/2018/2/layout/IconLabelList"/>
    <dgm:cxn modelId="{3445EB6F-7986-4F5F-B4D3-9030203C6729}" type="presParOf" srcId="{4430D39D-0E04-4EA5-AA24-65433616E4F1}" destId="{0CBAB878-3E70-4189-BBED-58AA347A7520}" srcOrd="2" destOrd="0" presId="urn:microsoft.com/office/officeart/2018/2/layout/IconLabelList"/>
    <dgm:cxn modelId="{CC06D79E-98A5-4CE5-A4B4-C1ACD3521126}" type="presParOf" srcId="{64E63995-C6B1-4E16-9046-1157B9D08589}" destId="{6B1BC3DB-ED95-4234-95C9-50EFAB972E2F}" srcOrd="1" destOrd="0" presId="urn:microsoft.com/office/officeart/2018/2/layout/IconLabelList"/>
    <dgm:cxn modelId="{87B1D08B-0D73-4A7A-AD15-150D0137758F}" type="presParOf" srcId="{64E63995-C6B1-4E16-9046-1157B9D08589}" destId="{14FABC2F-7D0A-49F9-87F7-8DB13B41EA29}" srcOrd="2" destOrd="0" presId="urn:microsoft.com/office/officeart/2018/2/layout/IconLabelList"/>
    <dgm:cxn modelId="{4FE31E88-1B58-4634-A3A9-463E00CDF121}" type="presParOf" srcId="{14FABC2F-7D0A-49F9-87F7-8DB13B41EA29}" destId="{4965E6F6-DDC1-47C4-9FCE-F2E7E7A637B0}" srcOrd="0" destOrd="0" presId="urn:microsoft.com/office/officeart/2018/2/layout/IconLabelList"/>
    <dgm:cxn modelId="{6F3543A2-7342-4A6C-9A65-9294CE9B3BAB}" type="presParOf" srcId="{14FABC2F-7D0A-49F9-87F7-8DB13B41EA29}" destId="{039C94FE-C2AD-4167-9141-A9A716E7EF11}" srcOrd="1" destOrd="0" presId="urn:microsoft.com/office/officeart/2018/2/layout/IconLabelList"/>
    <dgm:cxn modelId="{E81A7E0E-DA94-411B-8F7A-1378C4F85BBC}" type="presParOf" srcId="{14FABC2F-7D0A-49F9-87F7-8DB13B41EA29}" destId="{A3B1A301-BDC3-46A8-9B4F-8D35AE6835D1}" srcOrd="2" destOrd="0" presId="urn:microsoft.com/office/officeart/2018/2/layout/Icon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92E6493-DEB4-4A9F-B731-96FEC25A0F2A}">
      <dsp:nvSpPr>
        <dsp:cNvPr id="0" name=""/>
        <dsp:cNvSpPr/>
      </dsp:nvSpPr>
      <dsp:spPr>
        <a:xfrm>
          <a:off x="1087639" y="301647"/>
          <a:ext cx="1660500" cy="166050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0CBAB878-3E70-4189-BBED-58AA347A7520}">
      <dsp:nvSpPr>
        <dsp:cNvPr id="0" name=""/>
        <dsp:cNvSpPr/>
      </dsp:nvSpPr>
      <dsp:spPr>
        <a:xfrm>
          <a:off x="72889" y="2382629"/>
          <a:ext cx="36900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111250">
            <a:lnSpc>
              <a:spcPct val="90000"/>
            </a:lnSpc>
            <a:spcBef>
              <a:spcPct val="0"/>
            </a:spcBef>
            <a:spcAft>
              <a:spcPct val="35000"/>
            </a:spcAft>
            <a:buNone/>
          </a:pPr>
          <a:r>
            <a:rPr lang="en-US" sz="2500" kern="1200"/>
            <a:t>Old buildings, new energy</a:t>
          </a:r>
        </a:p>
      </dsp:txBody>
      <dsp:txXfrm>
        <a:off x="72889" y="2382629"/>
        <a:ext cx="3690000" cy="720000"/>
      </dsp:txXfrm>
    </dsp:sp>
    <dsp:sp modelId="{4965E6F6-DDC1-47C4-9FCE-F2E7E7A637B0}">
      <dsp:nvSpPr>
        <dsp:cNvPr id="0" name=""/>
        <dsp:cNvSpPr/>
      </dsp:nvSpPr>
      <dsp:spPr>
        <a:xfrm>
          <a:off x="5423389" y="301647"/>
          <a:ext cx="1660500" cy="1660500"/>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A3B1A301-BDC3-46A8-9B4F-8D35AE6835D1}">
      <dsp:nvSpPr>
        <dsp:cNvPr id="0" name=""/>
        <dsp:cNvSpPr/>
      </dsp:nvSpPr>
      <dsp:spPr>
        <a:xfrm>
          <a:off x="4408639" y="2382629"/>
          <a:ext cx="36900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111250">
            <a:lnSpc>
              <a:spcPct val="90000"/>
            </a:lnSpc>
            <a:spcBef>
              <a:spcPct val="0"/>
            </a:spcBef>
            <a:spcAft>
              <a:spcPct val="35000"/>
            </a:spcAft>
            <a:buNone/>
          </a:pPr>
          <a:r>
            <a:rPr lang="en-US" sz="2500" kern="1200"/>
            <a:t>Discussion about change</a:t>
          </a:r>
        </a:p>
      </dsp:txBody>
      <dsp:txXfrm>
        <a:off x="4408639" y="2382629"/>
        <a:ext cx="3690000" cy="720000"/>
      </dsp:txXfrm>
    </dsp:sp>
  </dsp:spTree>
</dsp:drawing>
</file>

<file path=ppt/diagrams/layout1.xml><?xml version="1.0" encoding="utf-8"?>
<dgm:layoutDef xmlns:dgm="http://schemas.openxmlformats.org/drawingml/2006/diagram" xmlns:a="http://schemas.openxmlformats.org/drawingml/2006/main" uniqueId="urn:microsoft.com/office/officeart/2018/2/layout/IconLabelList">
  <dgm:title val="Icon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20"/>
          <dgm:constr type="w" for="ch" forName="sibTrans" refType="w" refFor="ch" refForName="compNode" fact="0.175"/>
          <dgm:constr type="sp" refType="w" refFor="ch" refForName="compNode" op="equ" fact="0.25"/>
          <dgm:constr type="primFontSz" for="des" ptType="node" op="equ" val="50"/>
          <dgm:constr type="h" for="des" forName="compNode" op="equ"/>
          <dgm:constr type="h" for="des" forName="textRect" op="equ"/>
        </dgm:constrLst>
      </dgm:if>
      <dgm:if name="Name5"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6"/>
          <dgm:constr type="h" for="des" forName="compNode" op="equ"/>
          <dgm:constr type="h" for="des" forName="textRect" op="equ"/>
        </dgm:constrLst>
      </dgm:if>
      <dgm:else name="Name6">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7" axis="ch" ptType="node">
      <dgm:layoutNode name="compNode">
        <dgm:alg type="composite"/>
        <dgm:shape xmlns:r="http://schemas.openxmlformats.org/officeDocument/2006/relationships" r:blip="">
          <dgm:adjLst/>
        </dgm:shape>
        <dgm:presOf axis="self"/>
        <dgm:constrLst>
          <dgm:constr type="w" for="ch" forName="iconRect" refType="w" fact="0.45"/>
          <dgm:constr type="h" for="ch" forName="iconRect" refType="w" refFor="ch" refForName="iconRect"/>
          <dgm:constr type="ctrX" for="ch" forName="iconRect" refType="w" fact="0.5"/>
          <dgm:constr type="t" for="ch" forName="iconRect"/>
          <dgm:constr type="h" for="ch" forName="spaceRect" refType="h" fact="0.15"/>
          <dgm:constr type="w" for="ch" forName="spaceRect" refType="w"/>
          <dgm:constr type="l" for="ch" forName="spaceRect"/>
          <dgm:constr type="t" for="ch" forName="spaceRect" refType="b" refFor="ch" refForName="icon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8"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Segnaposto intestazione 1">
            <a:extLst>
              <a:ext uri="{FF2B5EF4-FFF2-40B4-BE49-F238E27FC236}">
                <a16:creationId xmlns:a16="http://schemas.microsoft.com/office/drawing/2014/main" id="{6E4F26EB-38A2-4B83-A1B3-336F4B2864B3}"/>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Arial" charset="0"/>
                <a:cs typeface="Arial" charset="0"/>
              </a:defRPr>
            </a:lvl1pPr>
          </a:lstStyle>
          <a:p>
            <a:pPr>
              <a:defRPr/>
            </a:pPr>
            <a:endParaRPr lang="it-IT"/>
          </a:p>
        </p:txBody>
      </p:sp>
      <p:sp>
        <p:nvSpPr>
          <p:cNvPr id="3" name="Segnaposto data 2">
            <a:extLst>
              <a:ext uri="{FF2B5EF4-FFF2-40B4-BE49-F238E27FC236}">
                <a16:creationId xmlns:a16="http://schemas.microsoft.com/office/drawing/2014/main" id="{487DAF81-9F89-420E-9345-C347C1669187}"/>
              </a:ext>
            </a:extLst>
          </p:cNvPr>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eaLnBrk="1" fontAlgn="auto" hangingPunct="1">
              <a:spcBef>
                <a:spcPts val="0"/>
              </a:spcBef>
              <a:spcAft>
                <a:spcPts val="0"/>
              </a:spcAft>
              <a:defRPr sz="1200">
                <a:latin typeface="Arial" charset="0"/>
                <a:cs typeface="Arial" charset="0"/>
              </a:defRPr>
            </a:lvl1pPr>
          </a:lstStyle>
          <a:p>
            <a:pPr>
              <a:defRPr/>
            </a:pPr>
            <a:fld id="{0BFBFEFA-E094-4023-BEDF-36F4849D8F9F}" type="datetimeFigureOut">
              <a:rPr lang="it-IT"/>
              <a:pPr>
                <a:defRPr/>
              </a:pPr>
              <a:t>12/11/2023</a:t>
            </a:fld>
            <a:endParaRPr lang="it-IT"/>
          </a:p>
        </p:txBody>
      </p:sp>
      <p:sp>
        <p:nvSpPr>
          <p:cNvPr id="4" name="Segnaposto piè di pagina 3">
            <a:extLst>
              <a:ext uri="{FF2B5EF4-FFF2-40B4-BE49-F238E27FC236}">
                <a16:creationId xmlns:a16="http://schemas.microsoft.com/office/drawing/2014/main" id="{449BB838-7CCA-467C-AA9E-0A1F3614ADA8}"/>
              </a:ext>
            </a:extLst>
          </p:cNvPr>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Arial" charset="0"/>
                <a:cs typeface="Arial" charset="0"/>
              </a:defRPr>
            </a:lvl1pPr>
          </a:lstStyle>
          <a:p>
            <a:pPr>
              <a:defRPr/>
            </a:pPr>
            <a:endParaRPr lang="it-IT"/>
          </a:p>
        </p:txBody>
      </p:sp>
      <p:sp>
        <p:nvSpPr>
          <p:cNvPr id="5" name="Segnaposto numero diapositiva 4">
            <a:extLst>
              <a:ext uri="{FF2B5EF4-FFF2-40B4-BE49-F238E27FC236}">
                <a16:creationId xmlns:a16="http://schemas.microsoft.com/office/drawing/2014/main" id="{85EC4765-18A9-4EC4-ACC0-5A04040BDD39}"/>
              </a:ext>
            </a:extLst>
          </p:cNvPr>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panose="020F0502020204030204" pitchFamily="34" charset="0"/>
              </a:defRPr>
            </a:lvl1pPr>
          </a:lstStyle>
          <a:p>
            <a:fld id="{074F573F-D3F4-4001-838D-C10DC922B9E4}" type="slidenum">
              <a:rPr lang="it-IT" altLang="en-US"/>
              <a:pPr/>
              <a:t>‹N›</a:t>
            </a:fld>
            <a:endParaRPr lang="it-IT"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Segnaposto intestazione 1">
            <a:extLst>
              <a:ext uri="{FF2B5EF4-FFF2-40B4-BE49-F238E27FC236}">
                <a16:creationId xmlns:a16="http://schemas.microsoft.com/office/drawing/2014/main" id="{B057EBF9-3070-4022-A530-48AD5293C881}"/>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Arial" charset="0"/>
                <a:cs typeface="Arial" charset="0"/>
              </a:defRPr>
            </a:lvl1pPr>
          </a:lstStyle>
          <a:p>
            <a:pPr>
              <a:defRPr/>
            </a:pPr>
            <a:endParaRPr lang="it-IT"/>
          </a:p>
        </p:txBody>
      </p:sp>
      <p:sp>
        <p:nvSpPr>
          <p:cNvPr id="3" name="Segnaposto data 2">
            <a:extLst>
              <a:ext uri="{FF2B5EF4-FFF2-40B4-BE49-F238E27FC236}">
                <a16:creationId xmlns:a16="http://schemas.microsoft.com/office/drawing/2014/main" id="{178B4F74-C5A9-4783-8DFE-23C1940BF596}"/>
              </a:ext>
            </a:extLst>
          </p:cNvPr>
          <p:cNvSpPr>
            <a:spLocks noGrp="1"/>
          </p:cNvSpPr>
          <p:nvPr>
            <p:ph type="dt" idx="1"/>
          </p:nvPr>
        </p:nvSpPr>
        <p:spPr>
          <a:xfrm>
            <a:off x="3884613" y="0"/>
            <a:ext cx="2971800" cy="457200"/>
          </a:xfrm>
          <a:prstGeom prst="rect">
            <a:avLst/>
          </a:prstGeom>
        </p:spPr>
        <p:txBody>
          <a:bodyPr vert="horz" lIns="91440" tIns="45720" rIns="91440" bIns="45720" rtlCol="0"/>
          <a:lstStyle>
            <a:lvl1pPr algn="r" eaLnBrk="1" fontAlgn="auto" hangingPunct="1">
              <a:spcBef>
                <a:spcPts val="0"/>
              </a:spcBef>
              <a:spcAft>
                <a:spcPts val="0"/>
              </a:spcAft>
              <a:defRPr sz="1200">
                <a:latin typeface="Arial" charset="0"/>
                <a:cs typeface="Arial" charset="0"/>
              </a:defRPr>
            </a:lvl1pPr>
          </a:lstStyle>
          <a:p>
            <a:pPr>
              <a:defRPr/>
            </a:pPr>
            <a:fld id="{5951F1BB-6031-42F4-8593-C065018317D2}" type="datetimeFigureOut">
              <a:rPr lang="it-IT"/>
              <a:pPr>
                <a:defRPr/>
              </a:pPr>
              <a:t>12/11/2023</a:t>
            </a:fld>
            <a:endParaRPr lang="it-IT"/>
          </a:p>
        </p:txBody>
      </p:sp>
      <p:sp>
        <p:nvSpPr>
          <p:cNvPr id="4" name="Segnaposto immagine diapositiva 3">
            <a:extLst>
              <a:ext uri="{FF2B5EF4-FFF2-40B4-BE49-F238E27FC236}">
                <a16:creationId xmlns:a16="http://schemas.microsoft.com/office/drawing/2014/main" id="{4F983C44-1B55-43FF-B23F-A1BD2BCFFC54}"/>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it-IT" noProof="0"/>
          </a:p>
        </p:txBody>
      </p:sp>
      <p:sp>
        <p:nvSpPr>
          <p:cNvPr id="5" name="Segnaposto note 4">
            <a:extLst>
              <a:ext uri="{FF2B5EF4-FFF2-40B4-BE49-F238E27FC236}">
                <a16:creationId xmlns:a16="http://schemas.microsoft.com/office/drawing/2014/main" id="{06D000E1-A2E9-4903-965E-4D98775F02EA}"/>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it-IT" noProof="0"/>
              <a:t>Fare clic per modificare stili del testo dello schema</a:t>
            </a:r>
          </a:p>
          <a:p>
            <a:pPr lvl="1"/>
            <a:r>
              <a:rPr lang="it-IT" noProof="0"/>
              <a:t>Secondo livello</a:t>
            </a:r>
          </a:p>
          <a:p>
            <a:pPr lvl="2"/>
            <a:r>
              <a:rPr lang="it-IT" noProof="0"/>
              <a:t>Terzo livello</a:t>
            </a:r>
          </a:p>
          <a:p>
            <a:pPr lvl="3"/>
            <a:r>
              <a:rPr lang="it-IT" noProof="0"/>
              <a:t>Quarto livello</a:t>
            </a:r>
          </a:p>
          <a:p>
            <a:pPr lvl="4"/>
            <a:r>
              <a:rPr lang="it-IT" noProof="0"/>
              <a:t>Quinto livello</a:t>
            </a:r>
          </a:p>
        </p:txBody>
      </p:sp>
      <p:sp>
        <p:nvSpPr>
          <p:cNvPr id="6" name="Segnaposto piè di pagina 5">
            <a:extLst>
              <a:ext uri="{FF2B5EF4-FFF2-40B4-BE49-F238E27FC236}">
                <a16:creationId xmlns:a16="http://schemas.microsoft.com/office/drawing/2014/main" id="{10F415E2-6377-4D1C-9391-45E2662F558D}"/>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Arial" charset="0"/>
                <a:cs typeface="Arial" charset="0"/>
              </a:defRPr>
            </a:lvl1pPr>
          </a:lstStyle>
          <a:p>
            <a:pPr>
              <a:defRPr/>
            </a:pPr>
            <a:endParaRPr lang="it-IT"/>
          </a:p>
        </p:txBody>
      </p:sp>
      <p:sp>
        <p:nvSpPr>
          <p:cNvPr id="7" name="Segnaposto numero diapositiva 6">
            <a:extLst>
              <a:ext uri="{FF2B5EF4-FFF2-40B4-BE49-F238E27FC236}">
                <a16:creationId xmlns:a16="http://schemas.microsoft.com/office/drawing/2014/main" id="{146138E4-7486-4A0E-85D6-A5319B8F762E}"/>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panose="020F0502020204030204" pitchFamily="34" charset="0"/>
              </a:defRPr>
            </a:lvl1pPr>
          </a:lstStyle>
          <a:p>
            <a:fld id="{CB49343D-F16E-48A7-9F64-B8BAAC46A9F2}" type="slidenum">
              <a:rPr lang="it-IT" altLang="en-US"/>
              <a:pPr/>
              <a:t>‹N›</a:t>
            </a:fld>
            <a:endParaRPr lang="it-IT"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866442" y="1447801"/>
            <a:ext cx="6620968" cy="3329581"/>
          </a:xfrm>
        </p:spPr>
        <p:txBody>
          <a:bodyPr anchor="b"/>
          <a:lstStyle>
            <a:lvl1pPr>
              <a:defRPr sz="7200"/>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866442" y="4777380"/>
            <a:ext cx="6620968" cy="861420"/>
          </a:xfrm>
        </p:spPr>
        <p:txBody>
          <a:bodyPr/>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n-US" dirty="0"/>
          </a:p>
        </p:txBody>
      </p:sp>
      <p:sp>
        <p:nvSpPr>
          <p:cNvPr id="4" name="Date Placeholder 3">
            <a:extLst>
              <a:ext uri="{FF2B5EF4-FFF2-40B4-BE49-F238E27FC236}">
                <a16:creationId xmlns:a16="http://schemas.microsoft.com/office/drawing/2014/main" id="{3D13A414-DB47-49D6-A9DB-670A6456A326}"/>
              </a:ext>
            </a:extLst>
          </p:cNvPr>
          <p:cNvSpPr>
            <a:spLocks noGrp="1"/>
          </p:cNvSpPr>
          <p:nvPr>
            <p:ph type="dt" sz="half" idx="10"/>
          </p:nvPr>
        </p:nvSpPr>
        <p:spPr/>
        <p:txBody>
          <a:bodyPr/>
          <a:lstStyle>
            <a:lvl1pPr>
              <a:defRPr/>
            </a:lvl1pPr>
          </a:lstStyle>
          <a:p>
            <a:pPr>
              <a:defRPr/>
            </a:pPr>
            <a:endParaRPr lang="it-IT"/>
          </a:p>
        </p:txBody>
      </p:sp>
      <p:sp>
        <p:nvSpPr>
          <p:cNvPr id="5" name="Footer Placeholder 4">
            <a:extLst>
              <a:ext uri="{FF2B5EF4-FFF2-40B4-BE49-F238E27FC236}">
                <a16:creationId xmlns:a16="http://schemas.microsoft.com/office/drawing/2014/main" id="{2A23D60A-501A-454F-82CA-117E46ABE1FD}"/>
              </a:ext>
            </a:extLst>
          </p:cNvPr>
          <p:cNvSpPr>
            <a:spLocks noGrp="1"/>
          </p:cNvSpPr>
          <p:nvPr>
            <p:ph type="ftr" sz="quarter" idx="11"/>
          </p:nvPr>
        </p:nvSpPr>
        <p:spPr/>
        <p:txBody>
          <a:bodyPr/>
          <a:lstStyle>
            <a:lvl1pPr>
              <a:defRPr/>
            </a:lvl1pPr>
          </a:lstStyle>
          <a:p>
            <a:pPr>
              <a:defRPr/>
            </a:pPr>
            <a:r>
              <a:rPr lang="it-IT"/>
              <a:t>K McLachlan</a:t>
            </a:r>
          </a:p>
        </p:txBody>
      </p:sp>
      <p:sp>
        <p:nvSpPr>
          <p:cNvPr id="6" name="Slide Number Placeholder 5">
            <a:extLst>
              <a:ext uri="{FF2B5EF4-FFF2-40B4-BE49-F238E27FC236}">
                <a16:creationId xmlns:a16="http://schemas.microsoft.com/office/drawing/2014/main" id="{D2AA86DB-A466-46C2-9CCE-5D1F8DC42671}"/>
              </a:ext>
            </a:extLst>
          </p:cNvPr>
          <p:cNvSpPr>
            <a:spLocks noGrp="1"/>
          </p:cNvSpPr>
          <p:nvPr>
            <p:ph type="sldNum" sz="quarter" idx="12"/>
          </p:nvPr>
        </p:nvSpPr>
        <p:spPr/>
        <p:txBody>
          <a:bodyPr/>
          <a:lstStyle>
            <a:lvl1pPr>
              <a:defRPr/>
            </a:lvl1pPr>
          </a:lstStyle>
          <a:p>
            <a:fld id="{A48173C5-E1E2-485B-BFC5-E94AF4CB8112}" type="slidenum">
              <a:rPr lang="it-IT" altLang="en-US"/>
              <a:pPr/>
              <a:t>‹N›</a:t>
            </a:fld>
            <a:endParaRPr lang="it-IT" altLang="en-US"/>
          </a:p>
        </p:txBody>
      </p:sp>
    </p:spTree>
    <p:extLst>
      <p:ext uri="{BB962C8B-B14F-4D97-AF65-F5344CB8AC3E}">
        <p14:creationId xmlns:p14="http://schemas.microsoft.com/office/powerpoint/2010/main" val="10846551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magine panoramica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866443" y="4800587"/>
            <a:ext cx="6620967" cy="566738"/>
          </a:xfrm>
        </p:spPr>
        <p:txBody>
          <a:bodyPr anchor="b">
            <a:normAutofit/>
          </a:bodyPr>
          <a:lstStyle>
            <a:lvl1pPr algn="l">
              <a:defRPr sz="2400" b="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866442" y="685800"/>
            <a:ext cx="6620968" cy="3640666"/>
          </a:xfrm>
          <a:prstGeom prst="roundRect">
            <a:avLst>
              <a:gd name="adj" fmla="val 1858"/>
            </a:avLst>
          </a:prstGeom>
          <a:effectLst>
            <a:outerShdw blurRad="50800" dist="50800" dir="5400000" algn="tl" rotWithShape="0">
              <a:srgbClr val="000000">
                <a:alpha val="43000"/>
              </a:srgbClr>
            </a:outerShdw>
          </a:effectLst>
        </p:spPr>
        <p:txBody>
          <a:bodyPr rtlCol="0">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it-IT" noProof="0"/>
              <a:t>Fare clic sull'icona per inserire un'immagine</a:t>
            </a:r>
            <a:endParaRPr lang="en-US" noProof="0" dirty="0"/>
          </a:p>
        </p:txBody>
      </p:sp>
      <p:sp>
        <p:nvSpPr>
          <p:cNvPr id="4" name="Text Placeholder 3"/>
          <p:cNvSpPr>
            <a:spLocks noGrp="1"/>
          </p:cNvSpPr>
          <p:nvPr>
            <p:ph type="body" sz="half" idx="2"/>
          </p:nvPr>
        </p:nvSpPr>
        <p:spPr>
          <a:xfrm>
            <a:off x="866443" y="5367325"/>
            <a:ext cx="662096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3">
            <a:extLst>
              <a:ext uri="{FF2B5EF4-FFF2-40B4-BE49-F238E27FC236}">
                <a16:creationId xmlns:a16="http://schemas.microsoft.com/office/drawing/2014/main" id="{3081F062-2EB1-4AAD-8B80-466970CF1E4B}"/>
              </a:ext>
            </a:extLst>
          </p:cNvPr>
          <p:cNvSpPr>
            <a:spLocks noGrp="1"/>
          </p:cNvSpPr>
          <p:nvPr>
            <p:ph type="dt" sz="half" idx="10"/>
          </p:nvPr>
        </p:nvSpPr>
        <p:spPr/>
        <p:txBody>
          <a:bodyPr/>
          <a:lstStyle>
            <a:lvl1pPr>
              <a:defRPr/>
            </a:lvl1pPr>
          </a:lstStyle>
          <a:p>
            <a:pPr>
              <a:defRPr/>
            </a:pPr>
            <a:endParaRPr lang="it-IT"/>
          </a:p>
        </p:txBody>
      </p:sp>
      <p:sp>
        <p:nvSpPr>
          <p:cNvPr id="6" name="Footer Placeholder 4">
            <a:extLst>
              <a:ext uri="{FF2B5EF4-FFF2-40B4-BE49-F238E27FC236}">
                <a16:creationId xmlns:a16="http://schemas.microsoft.com/office/drawing/2014/main" id="{E3CCDA76-574F-4DBD-B32A-78AB5428A1D5}"/>
              </a:ext>
            </a:extLst>
          </p:cNvPr>
          <p:cNvSpPr>
            <a:spLocks noGrp="1"/>
          </p:cNvSpPr>
          <p:nvPr>
            <p:ph type="ftr" sz="quarter" idx="11"/>
          </p:nvPr>
        </p:nvSpPr>
        <p:spPr/>
        <p:txBody>
          <a:bodyPr/>
          <a:lstStyle>
            <a:lvl1pPr>
              <a:defRPr/>
            </a:lvl1pPr>
          </a:lstStyle>
          <a:p>
            <a:pPr>
              <a:defRPr/>
            </a:pPr>
            <a:r>
              <a:rPr lang="it-IT"/>
              <a:t>K McLachlan</a:t>
            </a:r>
          </a:p>
        </p:txBody>
      </p:sp>
      <p:sp>
        <p:nvSpPr>
          <p:cNvPr id="7" name="Slide Number Placeholder 5">
            <a:extLst>
              <a:ext uri="{FF2B5EF4-FFF2-40B4-BE49-F238E27FC236}">
                <a16:creationId xmlns:a16="http://schemas.microsoft.com/office/drawing/2014/main" id="{17FCDE8A-9C7B-4C0C-AD65-5F0330E791D5}"/>
              </a:ext>
            </a:extLst>
          </p:cNvPr>
          <p:cNvSpPr>
            <a:spLocks noGrp="1"/>
          </p:cNvSpPr>
          <p:nvPr>
            <p:ph type="sldNum" sz="quarter" idx="12"/>
          </p:nvPr>
        </p:nvSpPr>
        <p:spPr/>
        <p:txBody>
          <a:bodyPr/>
          <a:lstStyle>
            <a:lvl1pPr>
              <a:defRPr/>
            </a:lvl1pPr>
          </a:lstStyle>
          <a:p>
            <a:fld id="{CC748701-3C1F-4A8C-8B9D-3E7D04D764B9}" type="slidenum">
              <a:rPr lang="it-IT" altLang="en-US"/>
              <a:pPr/>
              <a:t>‹N›</a:t>
            </a:fld>
            <a:endParaRPr lang="it-IT" altLang="en-US"/>
          </a:p>
        </p:txBody>
      </p:sp>
    </p:spTree>
    <p:extLst>
      <p:ext uri="{BB962C8B-B14F-4D97-AF65-F5344CB8AC3E}">
        <p14:creationId xmlns:p14="http://schemas.microsoft.com/office/powerpoint/2010/main" val="1634906840"/>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866442" y="1447800"/>
            <a:ext cx="6620968" cy="1981200"/>
          </a:xfrm>
        </p:spPr>
        <p:txBody>
          <a:bodyPr/>
          <a:lstStyle>
            <a:lvl1pPr>
              <a:defRPr sz="4800"/>
            </a:lvl1pPr>
          </a:lstStyle>
          <a:p>
            <a:r>
              <a:rPr lang="it-IT"/>
              <a:t>Fare clic per modificare lo stile del titolo dello schema</a:t>
            </a:r>
            <a:endParaRPr lang="en-US" dirty="0"/>
          </a:p>
        </p:txBody>
      </p:sp>
      <p:sp>
        <p:nvSpPr>
          <p:cNvPr id="8" name="Text Placeholder 3"/>
          <p:cNvSpPr>
            <a:spLocks noGrp="1"/>
          </p:cNvSpPr>
          <p:nvPr>
            <p:ph type="body" sz="half" idx="2"/>
          </p:nvPr>
        </p:nvSpPr>
        <p:spPr>
          <a:xfrm>
            <a:off x="866442" y="3657600"/>
            <a:ext cx="6620968"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4" name="Date Placeholder 3">
            <a:extLst>
              <a:ext uri="{FF2B5EF4-FFF2-40B4-BE49-F238E27FC236}">
                <a16:creationId xmlns:a16="http://schemas.microsoft.com/office/drawing/2014/main" id="{1C21398A-EC48-4024-AC5C-D51F84F380BC}"/>
              </a:ext>
            </a:extLst>
          </p:cNvPr>
          <p:cNvSpPr>
            <a:spLocks noGrp="1"/>
          </p:cNvSpPr>
          <p:nvPr>
            <p:ph type="dt" sz="half" idx="10"/>
          </p:nvPr>
        </p:nvSpPr>
        <p:spPr/>
        <p:txBody>
          <a:bodyPr/>
          <a:lstStyle>
            <a:lvl1pPr>
              <a:defRPr/>
            </a:lvl1pPr>
          </a:lstStyle>
          <a:p>
            <a:pPr>
              <a:defRPr/>
            </a:pPr>
            <a:endParaRPr lang="it-IT"/>
          </a:p>
        </p:txBody>
      </p:sp>
      <p:sp>
        <p:nvSpPr>
          <p:cNvPr id="5" name="Footer Placeholder 4">
            <a:extLst>
              <a:ext uri="{FF2B5EF4-FFF2-40B4-BE49-F238E27FC236}">
                <a16:creationId xmlns:a16="http://schemas.microsoft.com/office/drawing/2014/main" id="{16041835-CD96-4767-9C49-5FB1A16018B0}"/>
              </a:ext>
            </a:extLst>
          </p:cNvPr>
          <p:cNvSpPr>
            <a:spLocks noGrp="1"/>
          </p:cNvSpPr>
          <p:nvPr>
            <p:ph type="ftr" sz="quarter" idx="11"/>
          </p:nvPr>
        </p:nvSpPr>
        <p:spPr/>
        <p:txBody>
          <a:bodyPr/>
          <a:lstStyle>
            <a:lvl1pPr>
              <a:defRPr/>
            </a:lvl1pPr>
          </a:lstStyle>
          <a:p>
            <a:pPr>
              <a:defRPr/>
            </a:pPr>
            <a:r>
              <a:rPr lang="it-IT"/>
              <a:t>K McLachlan</a:t>
            </a:r>
          </a:p>
        </p:txBody>
      </p:sp>
      <p:sp>
        <p:nvSpPr>
          <p:cNvPr id="6" name="Slide Number Placeholder 5">
            <a:extLst>
              <a:ext uri="{FF2B5EF4-FFF2-40B4-BE49-F238E27FC236}">
                <a16:creationId xmlns:a16="http://schemas.microsoft.com/office/drawing/2014/main" id="{5F2ACA91-DE1E-4AAD-A483-288E830F66A0}"/>
              </a:ext>
            </a:extLst>
          </p:cNvPr>
          <p:cNvSpPr>
            <a:spLocks noGrp="1"/>
          </p:cNvSpPr>
          <p:nvPr>
            <p:ph type="sldNum" sz="quarter" idx="12"/>
          </p:nvPr>
        </p:nvSpPr>
        <p:spPr/>
        <p:txBody>
          <a:bodyPr/>
          <a:lstStyle>
            <a:lvl1pPr>
              <a:defRPr/>
            </a:lvl1pPr>
          </a:lstStyle>
          <a:p>
            <a:fld id="{D91427B3-2A6E-4FC5-9AB3-44F752FAB0F8}" type="slidenum">
              <a:rPr lang="it-IT" altLang="en-US"/>
              <a:pPr/>
              <a:t>‹N›</a:t>
            </a:fld>
            <a:endParaRPr lang="it-IT" altLang="en-US"/>
          </a:p>
        </p:txBody>
      </p:sp>
    </p:spTree>
    <p:extLst>
      <p:ext uri="{BB962C8B-B14F-4D97-AF65-F5344CB8AC3E}">
        <p14:creationId xmlns:p14="http://schemas.microsoft.com/office/powerpoint/2010/main" val="1204690499"/>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5" name="TextBox 11">
            <a:extLst>
              <a:ext uri="{FF2B5EF4-FFF2-40B4-BE49-F238E27FC236}">
                <a16:creationId xmlns:a16="http://schemas.microsoft.com/office/drawing/2014/main" id="{6AC024DD-1286-4887-9185-68C1319E787E}"/>
              </a:ext>
            </a:extLst>
          </p:cNvPr>
          <p:cNvSpPr txBox="1"/>
          <p:nvPr/>
        </p:nvSpPr>
        <p:spPr>
          <a:xfrm>
            <a:off x="674688" y="971550"/>
            <a:ext cx="600075" cy="1970088"/>
          </a:xfrm>
          <a:prstGeom prst="rect">
            <a:avLst/>
          </a:prstGeom>
          <a:noFill/>
        </p:spPr>
        <p:txBody>
          <a:bodyPr>
            <a:spAutoFit/>
          </a:bodyPr>
          <a:lstStyle>
            <a:defPPr>
              <a:defRPr lang="en-US"/>
            </a:defPPr>
            <a:lvl1pPr algn="r">
              <a:defRPr sz="12200" b="0" i="0">
                <a:solidFill>
                  <a:schemeClr val="bg2">
                    <a:lumMod val="40000"/>
                    <a:lumOff val="60000"/>
                  </a:schemeClr>
                </a:solidFill>
                <a:latin typeface="Arial"/>
                <a:ea typeface="+mj-ea"/>
                <a:cs typeface="+mj-cs"/>
              </a:defRPr>
            </a:lvl1pPr>
          </a:lstStyle>
          <a:p>
            <a:pPr eaLnBrk="1" fontAlgn="auto" hangingPunct="1">
              <a:spcBef>
                <a:spcPts val="0"/>
              </a:spcBef>
              <a:spcAft>
                <a:spcPts val="0"/>
              </a:spcAft>
              <a:defRPr/>
            </a:pPr>
            <a:r>
              <a:rPr lang="en-US" dirty="0"/>
              <a:t>“</a:t>
            </a:r>
          </a:p>
        </p:txBody>
      </p:sp>
      <p:sp>
        <p:nvSpPr>
          <p:cNvPr id="6" name="TextBox 14">
            <a:extLst>
              <a:ext uri="{FF2B5EF4-FFF2-40B4-BE49-F238E27FC236}">
                <a16:creationId xmlns:a16="http://schemas.microsoft.com/office/drawing/2014/main" id="{A13FC26E-B658-4CD1-BDA9-724E02564169}"/>
              </a:ext>
            </a:extLst>
          </p:cNvPr>
          <p:cNvSpPr txBox="1"/>
          <p:nvPr/>
        </p:nvSpPr>
        <p:spPr>
          <a:xfrm>
            <a:off x="6999288" y="2613025"/>
            <a:ext cx="601662" cy="1970088"/>
          </a:xfrm>
          <a:prstGeom prst="rect">
            <a:avLst/>
          </a:prstGeom>
          <a:noFill/>
        </p:spPr>
        <p:txBody>
          <a:bodyPr>
            <a:spAutoFit/>
          </a:bodyPr>
          <a:lstStyle>
            <a:defPPr>
              <a:defRPr lang="en-US"/>
            </a:defPPr>
            <a:lvl1pPr algn="r">
              <a:defRPr sz="12200" b="0" i="0">
                <a:solidFill>
                  <a:schemeClr val="bg2">
                    <a:lumMod val="40000"/>
                    <a:lumOff val="60000"/>
                  </a:schemeClr>
                </a:solidFill>
                <a:latin typeface="Arial"/>
                <a:ea typeface="+mj-ea"/>
                <a:cs typeface="+mj-cs"/>
              </a:defRPr>
            </a:lvl1pPr>
          </a:lstStyle>
          <a:p>
            <a:pPr eaLnBrk="1" fontAlgn="auto" hangingPunct="1">
              <a:spcBef>
                <a:spcPts val="0"/>
              </a:spcBef>
              <a:spcAft>
                <a:spcPts val="0"/>
              </a:spcAft>
              <a:defRPr/>
            </a:pPr>
            <a:r>
              <a:rPr lang="en-US" dirty="0"/>
              <a:t>”</a:t>
            </a:r>
          </a:p>
        </p:txBody>
      </p:sp>
      <p:sp>
        <p:nvSpPr>
          <p:cNvPr id="2" name="Title 1"/>
          <p:cNvSpPr>
            <a:spLocks noGrp="1"/>
          </p:cNvSpPr>
          <p:nvPr>
            <p:ph type="title"/>
          </p:nvPr>
        </p:nvSpPr>
        <p:spPr>
          <a:xfrm>
            <a:off x="1181409" y="1447800"/>
            <a:ext cx="6001049" cy="2323374"/>
          </a:xfrm>
        </p:spPr>
        <p:txBody>
          <a:bodyPr/>
          <a:lstStyle>
            <a:lvl1pPr>
              <a:defRPr sz="4800"/>
            </a:lvl1pPr>
          </a:lstStyle>
          <a:p>
            <a:r>
              <a:rPr lang="it-IT"/>
              <a:t>Fare clic per modificare lo stile del titolo dello schema</a:t>
            </a:r>
            <a:endParaRPr lang="en-US" dirty="0"/>
          </a:p>
        </p:txBody>
      </p:sp>
      <p:sp>
        <p:nvSpPr>
          <p:cNvPr id="11" name="Text Placeholder 3"/>
          <p:cNvSpPr>
            <a:spLocks noGrp="1"/>
          </p:cNvSpPr>
          <p:nvPr>
            <p:ph type="body" sz="half" idx="14"/>
          </p:nvPr>
        </p:nvSpPr>
        <p:spPr>
          <a:xfrm>
            <a:off x="1448177" y="3771174"/>
            <a:ext cx="5461159" cy="342174"/>
          </a:xfrm>
        </p:spPr>
        <p:txBody>
          <a:bodyPr rtlCol="0">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10" name="Text Placeholder 3"/>
          <p:cNvSpPr>
            <a:spLocks noGrp="1"/>
          </p:cNvSpPr>
          <p:nvPr>
            <p:ph type="body" sz="half" idx="2"/>
          </p:nvPr>
        </p:nvSpPr>
        <p:spPr>
          <a:xfrm>
            <a:off x="866442" y="4350657"/>
            <a:ext cx="6620968"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7" name="Date Placeholder 3">
            <a:extLst>
              <a:ext uri="{FF2B5EF4-FFF2-40B4-BE49-F238E27FC236}">
                <a16:creationId xmlns:a16="http://schemas.microsoft.com/office/drawing/2014/main" id="{3AACAAF3-0472-4283-9EF4-CDF1D132B6B2}"/>
              </a:ext>
            </a:extLst>
          </p:cNvPr>
          <p:cNvSpPr>
            <a:spLocks noGrp="1"/>
          </p:cNvSpPr>
          <p:nvPr>
            <p:ph type="dt" sz="half" idx="15"/>
          </p:nvPr>
        </p:nvSpPr>
        <p:spPr/>
        <p:txBody>
          <a:bodyPr/>
          <a:lstStyle>
            <a:lvl1pPr>
              <a:defRPr/>
            </a:lvl1pPr>
          </a:lstStyle>
          <a:p>
            <a:pPr>
              <a:defRPr/>
            </a:pPr>
            <a:endParaRPr lang="it-IT"/>
          </a:p>
        </p:txBody>
      </p:sp>
      <p:sp>
        <p:nvSpPr>
          <p:cNvPr id="8" name="Footer Placeholder 4">
            <a:extLst>
              <a:ext uri="{FF2B5EF4-FFF2-40B4-BE49-F238E27FC236}">
                <a16:creationId xmlns:a16="http://schemas.microsoft.com/office/drawing/2014/main" id="{F9EFA5BB-3A0F-4A0C-B1E5-BF7FFBBFB7FA}"/>
              </a:ext>
            </a:extLst>
          </p:cNvPr>
          <p:cNvSpPr>
            <a:spLocks noGrp="1"/>
          </p:cNvSpPr>
          <p:nvPr>
            <p:ph type="ftr" sz="quarter" idx="16"/>
          </p:nvPr>
        </p:nvSpPr>
        <p:spPr/>
        <p:txBody>
          <a:bodyPr/>
          <a:lstStyle>
            <a:lvl1pPr>
              <a:defRPr/>
            </a:lvl1pPr>
          </a:lstStyle>
          <a:p>
            <a:pPr>
              <a:defRPr/>
            </a:pPr>
            <a:r>
              <a:rPr lang="it-IT"/>
              <a:t>K McLachlan</a:t>
            </a:r>
          </a:p>
        </p:txBody>
      </p:sp>
      <p:sp>
        <p:nvSpPr>
          <p:cNvPr id="9" name="Slide Number Placeholder 5">
            <a:extLst>
              <a:ext uri="{FF2B5EF4-FFF2-40B4-BE49-F238E27FC236}">
                <a16:creationId xmlns:a16="http://schemas.microsoft.com/office/drawing/2014/main" id="{00A1F572-E8BD-4E86-B8F4-62F20997FEE4}"/>
              </a:ext>
            </a:extLst>
          </p:cNvPr>
          <p:cNvSpPr>
            <a:spLocks noGrp="1"/>
          </p:cNvSpPr>
          <p:nvPr>
            <p:ph type="sldNum" sz="quarter" idx="17"/>
          </p:nvPr>
        </p:nvSpPr>
        <p:spPr/>
        <p:txBody>
          <a:bodyPr/>
          <a:lstStyle>
            <a:lvl1pPr>
              <a:defRPr/>
            </a:lvl1pPr>
          </a:lstStyle>
          <a:p>
            <a:fld id="{3E1B98C1-2156-465D-8367-A51DA9A28C46}" type="slidenum">
              <a:rPr lang="it-IT" altLang="en-US"/>
              <a:pPr/>
              <a:t>‹N›</a:t>
            </a:fld>
            <a:endParaRPr lang="it-IT" altLang="en-US"/>
          </a:p>
        </p:txBody>
      </p:sp>
    </p:spTree>
    <p:extLst>
      <p:ext uri="{BB962C8B-B14F-4D97-AF65-F5344CB8AC3E}">
        <p14:creationId xmlns:p14="http://schemas.microsoft.com/office/powerpoint/2010/main" val="479359674"/>
      </p:ext>
    </p:extLst>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866441" y="3124201"/>
            <a:ext cx="6620969" cy="1653180"/>
          </a:xfrm>
        </p:spPr>
        <p:txBody>
          <a:bodyPr anchor="b"/>
          <a:lstStyle>
            <a:lvl1pPr algn="l">
              <a:defRPr sz="40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866442" y="4777381"/>
            <a:ext cx="6620968" cy="860400"/>
          </a:xfrm>
        </p:spPr>
        <p:txBody>
          <a:bodyPr/>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a:extLst>
              <a:ext uri="{FF2B5EF4-FFF2-40B4-BE49-F238E27FC236}">
                <a16:creationId xmlns:a16="http://schemas.microsoft.com/office/drawing/2014/main" id="{9125C3EE-5439-47D0-8FBD-A260D81CC6F0}"/>
              </a:ext>
            </a:extLst>
          </p:cNvPr>
          <p:cNvSpPr>
            <a:spLocks noGrp="1"/>
          </p:cNvSpPr>
          <p:nvPr>
            <p:ph type="dt" sz="half" idx="10"/>
          </p:nvPr>
        </p:nvSpPr>
        <p:spPr/>
        <p:txBody>
          <a:bodyPr/>
          <a:lstStyle>
            <a:lvl1pPr>
              <a:defRPr/>
            </a:lvl1pPr>
          </a:lstStyle>
          <a:p>
            <a:pPr>
              <a:defRPr/>
            </a:pPr>
            <a:endParaRPr lang="it-IT"/>
          </a:p>
        </p:txBody>
      </p:sp>
      <p:sp>
        <p:nvSpPr>
          <p:cNvPr id="5" name="Footer Placeholder 4">
            <a:extLst>
              <a:ext uri="{FF2B5EF4-FFF2-40B4-BE49-F238E27FC236}">
                <a16:creationId xmlns:a16="http://schemas.microsoft.com/office/drawing/2014/main" id="{2C34AF2F-8AFD-4D22-AC18-76821410F324}"/>
              </a:ext>
            </a:extLst>
          </p:cNvPr>
          <p:cNvSpPr>
            <a:spLocks noGrp="1"/>
          </p:cNvSpPr>
          <p:nvPr>
            <p:ph type="ftr" sz="quarter" idx="11"/>
          </p:nvPr>
        </p:nvSpPr>
        <p:spPr/>
        <p:txBody>
          <a:bodyPr/>
          <a:lstStyle>
            <a:lvl1pPr>
              <a:defRPr/>
            </a:lvl1pPr>
          </a:lstStyle>
          <a:p>
            <a:pPr>
              <a:defRPr/>
            </a:pPr>
            <a:r>
              <a:rPr lang="it-IT"/>
              <a:t>K McLachlan</a:t>
            </a:r>
          </a:p>
        </p:txBody>
      </p:sp>
      <p:sp>
        <p:nvSpPr>
          <p:cNvPr id="6" name="Slide Number Placeholder 5">
            <a:extLst>
              <a:ext uri="{FF2B5EF4-FFF2-40B4-BE49-F238E27FC236}">
                <a16:creationId xmlns:a16="http://schemas.microsoft.com/office/drawing/2014/main" id="{4106E116-7923-42B7-82D3-FB3D484959B4}"/>
              </a:ext>
            </a:extLst>
          </p:cNvPr>
          <p:cNvSpPr>
            <a:spLocks noGrp="1"/>
          </p:cNvSpPr>
          <p:nvPr>
            <p:ph type="sldNum" sz="quarter" idx="12"/>
          </p:nvPr>
        </p:nvSpPr>
        <p:spPr/>
        <p:txBody>
          <a:bodyPr/>
          <a:lstStyle>
            <a:lvl1pPr>
              <a:defRPr/>
            </a:lvl1pPr>
          </a:lstStyle>
          <a:p>
            <a:fld id="{9F22A2D7-9CEB-47CC-9A61-3276338B5865}" type="slidenum">
              <a:rPr lang="it-IT" altLang="en-US"/>
              <a:pPr/>
              <a:t>‹N›</a:t>
            </a:fld>
            <a:endParaRPr lang="it-IT" altLang="en-US"/>
          </a:p>
        </p:txBody>
      </p:sp>
    </p:spTree>
    <p:extLst>
      <p:ext uri="{BB962C8B-B14F-4D97-AF65-F5344CB8AC3E}">
        <p14:creationId xmlns:p14="http://schemas.microsoft.com/office/powerpoint/2010/main" val="19839344"/>
      </p:ext>
    </p:extLst>
  </p:cSld>
  <p:clrMapOvr>
    <a:masterClrMapping/>
  </p:clrMapOvr>
  <p:hf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
    <p:spTree>
      <p:nvGrpSpPr>
        <p:cNvPr id="1" name=""/>
        <p:cNvGrpSpPr/>
        <p:nvPr/>
      </p:nvGrpSpPr>
      <p:grpSpPr>
        <a:xfrm>
          <a:off x="0" y="0"/>
          <a:ext cx="0" cy="0"/>
          <a:chOff x="0" y="0"/>
          <a:chExt cx="0" cy="0"/>
        </a:xfrm>
      </p:grpSpPr>
      <p:cxnSp>
        <p:nvCxnSpPr>
          <p:cNvPr id="9" name="Straight Connector 16">
            <a:extLst>
              <a:ext uri="{FF2B5EF4-FFF2-40B4-BE49-F238E27FC236}">
                <a16:creationId xmlns:a16="http://schemas.microsoft.com/office/drawing/2014/main" id="{A55875CC-2FD6-49D8-9183-3E6C171004E5}"/>
              </a:ext>
            </a:extLst>
          </p:cNvPr>
          <p:cNvCxnSpPr/>
          <p:nvPr/>
        </p:nvCxnSpPr>
        <p:spPr>
          <a:xfrm>
            <a:off x="2795588"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0" name="Straight Connector 17">
            <a:extLst>
              <a:ext uri="{FF2B5EF4-FFF2-40B4-BE49-F238E27FC236}">
                <a16:creationId xmlns:a16="http://schemas.microsoft.com/office/drawing/2014/main" id="{34336615-EE06-4608-B745-8A821B455AA7}"/>
              </a:ext>
            </a:extLst>
          </p:cNvPr>
          <p:cNvCxnSpPr/>
          <p:nvPr/>
        </p:nvCxnSpPr>
        <p:spPr>
          <a:xfrm>
            <a:off x="5222875" y="2133600"/>
            <a:ext cx="0" cy="3967163"/>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p:txBody>
          <a:bodyPr/>
          <a:lstStyle>
            <a:lvl1pPr>
              <a:defRPr sz="4200"/>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474834" y="1981200"/>
            <a:ext cx="22107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16" name="Text Placeholder 3"/>
          <p:cNvSpPr>
            <a:spLocks noGrp="1"/>
          </p:cNvSpPr>
          <p:nvPr>
            <p:ph type="body" sz="half" idx="15"/>
          </p:nvPr>
        </p:nvSpPr>
        <p:spPr>
          <a:xfrm>
            <a:off x="489475" y="2667000"/>
            <a:ext cx="2196084" cy="3589338"/>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Text Placeholder 4"/>
          <p:cNvSpPr>
            <a:spLocks noGrp="1"/>
          </p:cNvSpPr>
          <p:nvPr>
            <p:ph type="body" sz="quarter" idx="3"/>
          </p:nvPr>
        </p:nvSpPr>
        <p:spPr>
          <a:xfrm>
            <a:off x="2913504" y="1981200"/>
            <a:ext cx="2202754"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19" name="Text Placeholder 3"/>
          <p:cNvSpPr>
            <a:spLocks noGrp="1"/>
          </p:cNvSpPr>
          <p:nvPr>
            <p:ph type="body" sz="half" idx="16"/>
          </p:nvPr>
        </p:nvSpPr>
        <p:spPr>
          <a:xfrm>
            <a:off x="2905586" y="2667000"/>
            <a:ext cx="2210671" cy="3589338"/>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14" name="Text Placeholder 4"/>
          <p:cNvSpPr>
            <a:spLocks noGrp="1"/>
          </p:cNvSpPr>
          <p:nvPr>
            <p:ph type="body" sz="quarter" idx="13"/>
          </p:nvPr>
        </p:nvSpPr>
        <p:spPr>
          <a:xfrm>
            <a:off x="5344917" y="1981200"/>
            <a:ext cx="219965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20" name="Text Placeholder 3"/>
          <p:cNvSpPr>
            <a:spLocks noGrp="1"/>
          </p:cNvSpPr>
          <p:nvPr>
            <p:ph type="body" sz="half" idx="17"/>
          </p:nvPr>
        </p:nvSpPr>
        <p:spPr>
          <a:xfrm>
            <a:off x="5344917" y="2667000"/>
            <a:ext cx="2199658" cy="3589338"/>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11" name="Date Placeholder 3">
            <a:extLst>
              <a:ext uri="{FF2B5EF4-FFF2-40B4-BE49-F238E27FC236}">
                <a16:creationId xmlns:a16="http://schemas.microsoft.com/office/drawing/2014/main" id="{126FBCC9-E505-4133-9FC2-1557B8DD038B}"/>
              </a:ext>
            </a:extLst>
          </p:cNvPr>
          <p:cNvSpPr>
            <a:spLocks noGrp="1"/>
          </p:cNvSpPr>
          <p:nvPr>
            <p:ph type="dt" sz="half" idx="18"/>
          </p:nvPr>
        </p:nvSpPr>
        <p:spPr/>
        <p:txBody>
          <a:bodyPr/>
          <a:lstStyle>
            <a:lvl1pPr>
              <a:defRPr/>
            </a:lvl1pPr>
          </a:lstStyle>
          <a:p>
            <a:pPr>
              <a:defRPr/>
            </a:pPr>
            <a:endParaRPr lang="it-IT"/>
          </a:p>
        </p:txBody>
      </p:sp>
      <p:sp>
        <p:nvSpPr>
          <p:cNvPr id="12" name="Footer Placeholder 4">
            <a:extLst>
              <a:ext uri="{FF2B5EF4-FFF2-40B4-BE49-F238E27FC236}">
                <a16:creationId xmlns:a16="http://schemas.microsoft.com/office/drawing/2014/main" id="{67F17010-6072-4EDC-8936-272C905A78F0}"/>
              </a:ext>
            </a:extLst>
          </p:cNvPr>
          <p:cNvSpPr>
            <a:spLocks noGrp="1"/>
          </p:cNvSpPr>
          <p:nvPr>
            <p:ph type="ftr" sz="quarter" idx="19"/>
          </p:nvPr>
        </p:nvSpPr>
        <p:spPr/>
        <p:txBody>
          <a:bodyPr/>
          <a:lstStyle>
            <a:lvl1pPr>
              <a:defRPr/>
            </a:lvl1pPr>
          </a:lstStyle>
          <a:p>
            <a:pPr>
              <a:defRPr/>
            </a:pPr>
            <a:r>
              <a:rPr lang="it-IT"/>
              <a:t>K McLachlan</a:t>
            </a:r>
          </a:p>
        </p:txBody>
      </p:sp>
      <p:sp>
        <p:nvSpPr>
          <p:cNvPr id="13" name="Slide Number Placeholder 5">
            <a:extLst>
              <a:ext uri="{FF2B5EF4-FFF2-40B4-BE49-F238E27FC236}">
                <a16:creationId xmlns:a16="http://schemas.microsoft.com/office/drawing/2014/main" id="{CBF18AF2-9DE0-4855-BE17-9DC7F1D11881}"/>
              </a:ext>
            </a:extLst>
          </p:cNvPr>
          <p:cNvSpPr>
            <a:spLocks noGrp="1"/>
          </p:cNvSpPr>
          <p:nvPr>
            <p:ph type="sldNum" sz="quarter" idx="20"/>
          </p:nvPr>
        </p:nvSpPr>
        <p:spPr/>
        <p:txBody>
          <a:bodyPr/>
          <a:lstStyle>
            <a:lvl1pPr>
              <a:defRPr/>
            </a:lvl1pPr>
          </a:lstStyle>
          <a:p>
            <a:fld id="{16AEEFC9-95C1-4130-A3E4-B2ADD8B06981}" type="slidenum">
              <a:rPr lang="it-IT" altLang="en-US"/>
              <a:pPr/>
              <a:t>‹N›</a:t>
            </a:fld>
            <a:endParaRPr lang="it-IT" altLang="en-US"/>
          </a:p>
        </p:txBody>
      </p:sp>
    </p:spTree>
    <p:extLst>
      <p:ext uri="{BB962C8B-B14F-4D97-AF65-F5344CB8AC3E}">
        <p14:creationId xmlns:p14="http://schemas.microsoft.com/office/powerpoint/2010/main" val="663506908"/>
      </p:ext>
    </p:extLst>
  </p:cSld>
  <p:clrMapOvr>
    <a:masterClrMapping/>
  </p:clrMapOvr>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 immagine">
    <p:spTree>
      <p:nvGrpSpPr>
        <p:cNvPr id="1" name=""/>
        <p:cNvGrpSpPr/>
        <p:nvPr/>
      </p:nvGrpSpPr>
      <p:grpSpPr>
        <a:xfrm>
          <a:off x="0" y="0"/>
          <a:ext cx="0" cy="0"/>
          <a:chOff x="0" y="0"/>
          <a:chExt cx="0" cy="0"/>
        </a:xfrm>
      </p:grpSpPr>
      <p:cxnSp>
        <p:nvCxnSpPr>
          <p:cNvPr id="12" name="Straight Connector 18">
            <a:extLst>
              <a:ext uri="{FF2B5EF4-FFF2-40B4-BE49-F238E27FC236}">
                <a16:creationId xmlns:a16="http://schemas.microsoft.com/office/drawing/2014/main" id="{E66C71B9-7592-43CB-A5FE-18790DAF0785}"/>
              </a:ext>
            </a:extLst>
          </p:cNvPr>
          <p:cNvCxnSpPr/>
          <p:nvPr/>
        </p:nvCxnSpPr>
        <p:spPr>
          <a:xfrm>
            <a:off x="2795588"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3" name="Straight Connector 19">
            <a:extLst>
              <a:ext uri="{FF2B5EF4-FFF2-40B4-BE49-F238E27FC236}">
                <a16:creationId xmlns:a16="http://schemas.microsoft.com/office/drawing/2014/main" id="{8D7D606C-48CB-4A14-89E0-DDF7EA01C4CA}"/>
              </a:ext>
            </a:extLst>
          </p:cNvPr>
          <p:cNvCxnSpPr/>
          <p:nvPr/>
        </p:nvCxnSpPr>
        <p:spPr>
          <a:xfrm>
            <a:off x="5222875" y="2133600"/>
            <a:ext cx="0" cy="3967163"/>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p:txBody>
          <a:bodyPr/>
          <a:lstStyle>
            <a:lvl1pPr>
              <a:defRPr sz="4200"/>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489475" y="4250949"/>
            <a:ext cx="2205612"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29" name="Picture Placeholder 2"/>
          <p:cNvSpPr>
            <a:spLocks noGrp="1" noChangeAspect="1"/>
          </p:cNvSpPr>
          <p:nvPr>
            <p:ph type="pic" idx="15"/>
          </p:nvPr>
        </p:nvSpPr>
        <p:spPr>
          <a:xfrm>
            <a:off x="489475" y="2209800"/>
            <a:ext cx="2205612" cy="1524000"/>
          </a:xfrm>
          <a:prstGeom prst="roundRect">
            <a:avLst>
              <a:gd name="adj" fmla="val 1858"/>
            </a:avLst>
          </a:prstGeom>
          <a:effectLst>
            <a:outerShdw blurRad="50800" dist="50800" dir="5400000" algn="tl" rotWithShape="0">
              <a:srgbClr val="000000">
                <a:alpha val="43000"/>
              </a:srgbClr>
            </a:outerShdw>
          </a:effectLst>
        </p:spPr>
        <p:txBody>
          <a:bodyPr rtlCol="0">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it-IT" noProof="0"/>
              <a:t>Fare clic sull'icona per inserire un'immagine</a:t>
            </a:r>
            <a:endParaRPr lang="en-US" noProof="0" dirty="0"/>
          </a:p>
        </p:txBody>
      </p:sp>
      <p:sp>
        <p:nvSpPr>
          <p:cNvPr id="22" name="Text Placeholder 3"/>
          <p:cNvSpPr>
            <a:spLocks noGrp="1"/>
          </p:cNvSpPr>
          <p:nvPr>
            <p:ph type="body" sz="half" idx="18"/>
          </p:nvPr>
        </p:nvSpPr>
        <p:spPr>
          <a:xfrm>
            <a:off x="489475" y="4827212"/>
            <a:ext cx="2205612" cy="659189"/>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Text Placeholder 4"/>
          <p:cNvSpPr>
            <a:spLocks noGrp="1"/>
          </p:cNvSpPr>
          <p:nvPr>
            <p:ph type="body" sz="quarter" idx="3"/>
          </p:nvPr>
        </p:nvSpPr>
        <p:spPr>
          <a:xfrm>
            <a:off x="2917792" y="4250949"/>
            <a:ext cx="21984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30" name="Picture Placeholder 2"/>
          <p:cNvSpPr>
            <a:spLocks noGrp="1" noChangeAspect="1"/>
          </p:cNvSpPr>
          <p:nvPr>
            <p:ph type="pic" idx="21"/>
          </p:nvPr>
        </p:nvSpPr>
        <p:spPr>
          <a:xfrm>
            <a:off x="2917791" y="2209800"/>
            <a:ext cx="2198466" cy="1524000"/>
          </a:xfrm>
          <a:prstGeom prst="roundRect">
            <a:avLst>
              <a:gd name="adj" fmla="val 1858"/>
            </a:avLst>
          </a:prstGeom>
          <a:effectLst>
            <a:outerShdw blurRad="50800" dist="50800" dir="5400000" algn="tl" rotWithShape="0">
              <a:srgbClr val="000000">
                <a:alpha val="43000"/>
              </a:srgbClr>
            </a:outerShdw>
          </a:effectLst>
        </p:spPr>
        <p:txBody>
          <a:bodyPr rtlCol="0">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it-IT" noProof="0"/>
              <a:t>Fare clic sull'icona per inserire un'immagine</a:t>
            </a:r>
            <a:endParaRPr lang="en-US" noProof="0" dirty="0"/>
          </a:p>
        </p:txBody>
      </p:sp>
      <p:sp>
        <p:nvSpPr>
          <p:cNvPr id="23" name="Text Placeholder 3"/>
          <p:cNvSpPr>
            <a:spLocks noGrp="1"/>
          </p:cNvSpPr>
          <p:nvPr>
            <p:ph type="body" sz="half" idx="19"/>
          </p:nvPr>
        </p:nvSpPr>
        <p:spPr>
          <a:xfrm>
            <a:off x="2916776" y="4827211"/>
            <a:ext cx="2201378" cy="659189"/>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14" name="Text Placeholder 4"/>
          <p:cNvSpPr>
            <a:spLocks noGrp="1"/>
          </p:cNvSpPr>
          <p:nvPr>
            <p:ph type="body" sz="quarter" idx="13"/>
          </p:nvPr>
        </p:nvSpPr>
        <p:spPr>
          <a:xfrm>
            <a:off x="5344917" y="4250949"/>
            <a:ext cx="219965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31" name="Picture Placeholder 2"/>
          <p:cNvSpPr>
            <a:spLocks noGrp="1" noChangeAspect="1"/>
          </p:cNvSpPr>
          <p:nvPr>
            <p:ph type="pic" idx="22"/>
          </p:nvPr>
        </p:nvSpPr>
        <p:spPr>
          <a:xfrm>
            <a:off x="5344916" y="2209800"/>
            <a:ext cx="2199658" cy="1524000"/>
          </a:xfrm>
          <a:prstGeom prst="roundRect">
            <a:avLst>
              <a:gd name="adj" fmla="val 1858"/>
            </a:avLst>
          </a:prstGeom>
          <a:effectLst>
            <a:outerShdw blurRad="50800" dist="50800" dir="5400000" algn="tl" rotWithShape="0">
              <a:srgbClr val="000000">
                <a:alpha val="43000"/>
              </a:srgbClr>
            </a:outerShdw>
          </a:effectLst>
        </p:spPr>
        <p:txBody>
          <a:bodyPr rtlCol="0">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it-IT" noProof="0"/>
              <a:t>Fare clic sull'icona per inserire un'immagine</a:t>
            </a:r>
            <a:endParaRPr lang="en-US" noProof="0" dirty="0"/>
          </a:p>
        </p:txBody>
      </p:sp>
      <p:sp>
        <p:nvSpPr>
          <p:cNvPr id="24" name="Text Placeholder 3"/>
          <p:cNvSpPr>
            <a:spLocks noGrp="1"/>
          </p:cNvSpPr>
          <p:nvPr>
            <p:ph type="body" sz="half" idx="20"/>
          </p:nvPr>
        </p:nvSpPr>
        <p:spPr>
          <a:xfrm>
            <a:off x="5344824" y="4827209"/>
            <a:ext cx="2202571" cy="659189"/>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15" name="Date Placeholder 3">
            <a:extLst>
              <a:ext uri="{FF2B5EF4-FFF2-40B4-BE49-F238E27FC236}">
                <a16:creationId xmlns:a16="http://schemas.microsoft.com/office/drawing/2014/main" id="{9F870505-466D-4274-B11E-8644E0C65642}"/>
              </a:ext>
            </a:extLst>
          </p:cNvPr>
          <p:cNvSpPr>
            <a:spLocks noGrp="1"/>
          </p:cNvSpPr>
          <p:nvPr>
            <p:ph type="dt" sz="half" idx="23"/>
          </p:nvPr>
        </p:nvSpPr>
        <p:spPr/>
        <p:txBody>
          <a:bodyPr/>
          <a:lstStyle>
            <a:lvl1pPr>
              <a:defRPr/>
            </a:lvl1pPr>
          </a:lstStyle>
          <a:p>
            <a:pPr>
              <a:defRPr/>
            </a:pPr>
            <a:endParaRPr lang="it-IT"/>
          </a:p>
        </p:txBody>
      </p:sp>
      <p:sp>
        <p:nvSpPr>
          <p:cNvPr id="16" name="Footer Placeholder 4">
            <a:extLst>
              <a:ext uri="{FF2B5EF4-FFF2-40B4-BE49-F238E27FC236}">
                <a16:creationId xmlns:a16="http://schemas.microsoft.com/office/drawing/2014/main" id="{19CC7662-2906-4A82-863D-8C0A6607EBC6}"/>
              </a:ext>
            </a:extLst>
          </p:cNvPr>
          <p:cNvSpPr>
            <a:spLocks noGrp="1"/>
          </p:cNvSpPr>
          <p:nvPr>
            <p:ph type="ftr" sz="quarter" idx="24"/>
          </p:nvPr>
        </p:nvSpPr>
        <p:spPr/>
        <p:txBody>
          <a:bodyPr/>
          <a:lstStyle>
            <a:lvl1pPr>
              <a:defRPr/>
            </a:lvl1pPr>
          </a:lstStyle>
          <a:p>
            <a:pPr>
              <a:defRPr/>
            </a:pPr>
            <a:r>
              <a:rPr lang="it-IT"/>
              <a:t>K McLachlan</a:t>
            </a:r>
          </a:p>
        </p:txBody>
      </p:sp>
      <p:sp>
        <p:nvSpPr>
          <p:cNvPr id="17" name="Slide Number Placeholder 5">
            <a:extLst>
              <a:ext uri="{FF2B5EF4-FFF2-40B4-BE49-F238E27FC236}">
                <a16:creationId xmlns:a16="http://schemas.microsoft.com/office/drawing/2014/main" id="{65ACEE87-5AC3-43BC-8DA4-C6662CC5CBB6}"/>
              </a:ext>
            </a:extLst>
          </p:cNvPr>
          <p:cNvSpPr>
            <a:spLocks noGrp="1"/>
          </p:cNvSpPr>
          <p:nvPr>
            <p:ph type="sldNum" sz="quarter" idx="25"/>
          </p:nvPr>
        </p:nvSpPr>
        <p:spPr/>
        <p:txBody>
          <a:bodyPr/>
          <a:lstStyle>
            <a:lvl1pPr>
              <a:defRPr/>
            </a:lvl1pPr>
          </a:lstStyle>
          <a:p>
            <a:fld id="{E29299D6-6F0C-401A-AE9B-FEC2DAACC178}" type="slidenum">
              <a:rPr lang="it-IT" altLang="en-US"/>
              <a:pPr/>
              <a:t>‹N›</a:t>
            </a:fld>
            <a:endParaRPr lang="it-IT" altLang="en-US"/>
          </a:p>
        </p:txBody>
      </p:sp>
    </p:spTree>
    <p:extLst>
      <p:ext uri="{BB962C8B-B14F-4D97-AF65-F5344CB8AC3E}">
        <p14:creationId xmlns:p14="http://schemas.microsoft.com/office/powerpoint/2010/main" val="1690918993"/>
      </p:ext>
    </p:extLst>
  </p:cSld>
  <p:clrMapOvr>
    <a:masterClrMapping/>
  </p:clrMapOvr>
  <p:hf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a:extLst>
              <a:ext uri="{FF2B5EF4-FFF2-40B4-BE49-F238E27FC236}">
                <a16:creationId xmlns:a16="http://schemas.microsoft.com/office/drawing/2014/main" id="{AFA1F08A-A599-4F3C-94D2-37ED123FD587}"/>
              </a:ext>
            </a:extLst>
          </p:cNvPr>
          <p:cNvSpPr>
            <a:spLocks noGrp="1"/>
          </p:cNvSpPr>
          <p:nvPr>
            <p:ph type="dt" sz="half" idx="10"/>
          </p:nvPr>
        </p:nvSpPr>
        <p:spPr/>
        <p:txBody>
          <a:bodyPr/>
          <a:lstStyle>
            <a:lvl1pPr>
              <a:defRPr/>
            </a:lvl1pPr>
          </a:lstStyle>
          <a:p>
            <a:pPr>
              <a:defRPr/>
            </a:pPr>
            <a:endParaRPr lang="it-IT"/>
          </a:p>
        </p:txBody>
      </p:sp>
      <p:sp>
        <p:nvSpPr>
          <p:cNvPr id="5" name="Footer Placeholder 4">
            <a:extLst>
              <a:ext uri="{FF2B5EF4-FFF2-40B4-BE49-F238E27FC236}">
                <a16:creationId xmlns:a16="http://schemas.microsoft.com/office/drawing/2014/main" id="{038EE8B7-1701-4B87-B9AB-10972E4AD5AD}"/>
              </a:ext>
            </a:extLst>
          </p:cNvPr>
          <p:cNvSpPr>
            <a:spLocks noGrp="1"/>
          </p:cNvSpPr>
          <p:nvPr>
            <p:ph type="ftr" sz="quarter" idx="11"/>
          </p:nvPr>
        </p:nvSpPr>
        <p:spPr/>
        <p:txBody>
          <a:bodyPr/>
          <a:lstStyle>
            <a:lvl1pPr>
              <a:defRPr/>
            </a:lvl1pPr>
          </a:lstStyle>
          <a:p>
            <a:pPr>
              <a:defRPr/>
            </a:pPr>
            <a:r>
              <a:rPr lang="it-IT"/>
              <a:t>K McLachlan</a:t>
            </a:r>
          </a:p>
        </p:txBody>
      </p:sp>
      <p:sp>
        <p:nvSpPr>
          <p:cNvPr id="6" name="Slide Number Placeholder 5">
            <a:extLst>
              <a:ext uri="{FF2B5EF4-FFF2-40B4-BE49-F238E27FC236}">
                <a16:creationId xmlns:a16="http://schemas.microsoft.com/office/drawing/2014/main" id="{AB844BBF-D34F-4F1C-B4CD-F99E2BC0626A}"/>
              </a:ext>
            </a:extLst>
          </p:cNvPr>
          <p:cNvSpPr>
            <a:spLocks noGrp="1"/>
          </p:cNvSpPr>
          <p:nvPr>
            <p:ph type="sldNum" sz="quarter" idx="12"/>
          </p:nvPr>
        </p:nvSpPr>
        <p:spPr/>
        <p:txBody>
          <a:bodyPr/>
          <a:lstStyle>
            <a:lvl1pPr>
              <a:defRPr/>
            </a:lvl1pPr>
          </a:lstStyle>
          <a:p>
            <a:fld id="{FE6254EE-7244-4DD8-9211-591E3153B28D}" type="slidenum">
              <a:rPr lang="it-IT" altLang="en-US"/>
              <a:pPr/>
              <a:t>‹N›</a:t>
            </a:fld>
            <a:endParaRPr lang="it-IT" altLang="en-US"/>
          </a:p>
        </p:txBody>
      </p:sp>
    </p:spTree>
    <p:extLst>
      <p:ext uri="{BB962C8B-B14F-4D97-AF65-F5344CB8AC3E}">
        <p14:creationId xmlns:p14="http://schemas.microsoft.com/office/powerpoint/2010/main" val="92737871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29782" y="430214"/>
            <a:ext cx="1314793" cy="5826125"/>
          </a:xfrm>
        </p:spPr>
        <p:txBody>
          <a:bodyPr vert="eaVert" anchor="b"/>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489475" y="773205"/>
            <a:ext cx="5568812" cy="5483134"/>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a:extLst>
              <a:ext uri="{FF2B5EF4-FFF2-40B4-BE49-F238E27FC236}">
                <a16:creationId xmlns:a16="http://schemas.microsoft.com/office/drawing/2014/main" id="{8614CD9E-2068-454E-A157-2232B4D21FC4}"/>
              </a:ext>
            </a:extLst>
          </p:cNvPr>
          <p:cNvSpPr>
            <a:spLocks noGrp="1"/>
          </p:cNvSpPr>
          <p:nvPr>
            <p:ph type="dt" sz="half" idx="10"/>
          </p:nvPr>
        </p:nvSpPr>
        <p:spPr/>
        <p:txBody>
          <a:bodyPr/>
          <a:lstStyle>
            <a:lvl1pPr>
              <a:defRPr/>
            </a:lvl1pPr>
          </a:lstStyle>
          <a:p>
            <a:pPr>
              <a:defRPr/>
            </a:pPr>
            <a:endParaRPr lang="it-IT"/>
          </a:p>
        </p:txBody>
      </p:sp>
      <p:sp>
        <p:nvSpPr>
          <p:cNvPr id="5" name="Footer Placeholder 4">
            <a:extLst>
              <a:ext uri="{FF2B5EF4-FFF2-40B4-BE49-F238E27FC236}">
                <a16:creationId xmlns:a16="http://schemas.microsoft.com/office/drawing/2014/main" id="{CEA2FB85-CCBA-427B-ACBB-921DDDD402DF}"/>
              </a:ext>
            </a:extLst>
          </p:cNvPr>
          <p:cNvSpPr>
            <a:spLocks noGrp="1"/>
          </p:cNvSpPr>
          <p:nvPr>
            <p:ph type="ftr" sz="quarter" idx="11"/>
          </p:nvPr>
        </p:nvSpPr>
        <p:spPr/>
        <p:txBody>
          <a:bodyPr/>
          <a:lstStyle>
            <a:lvl1pPr>
              <a:defRPr/>
            </a:lvl1pPr>
          </a:lstStyle>
          <a:p>
            <a:pPr>
              <a:defRPr/>
            </a:pPr>
            <a:r>
              <a:rPr lang="it-IT"/>
              <a:t>K McLachlan</a:t>
            </a:r>
          </a:p>
        </p:txBody>
      </p:sp>
      <p:sp>
        <p:nvSpPr>
          <p:cNvPr id="6" name="Slide Number Placeholder 5">
            <a:extLst>
              <a:ext uri="{FF2B5EF4-FFF2-40B4-BE49-F238E27FC236}">
                <a16:creationId xmlns:a16="http://schemas.microsoft.com/office/drawing/2014/main" id="{A523A8B5-324E-4C04-9392-C5EBFBA3899C}"/>
              </a:ext>
            </a:extLst>
          </p:cNvPr>
          <p:cNvSpPr>
            <a:spLocks noGrp="1"/>
          </p:cNvSpPr>
          <p:nvPr>
            <p:ph type="sldNum" sz="quarter" idx="12"/>
          </p:nvPr>
        </p:nvSpPr>
        <p:spPr/>
        <p:txBody>
          <a:bodyPr/>
          <a:lstStyle>
            <a:lvl1pPr>
              <a:defRPr/>
            </a:lvl1pPr>
          </a:lstStyle>
          <a:p>
            <a:fld id="{A45D4880-076F-4B9E-9A58-B51F55707794}" type="slidenum">
              <a:rPr lang="it-IT" altLang="en-US"/>
              <a:pPr/>
              <a:t>‹N›</a:t>
            </a:fld>
            <a:endParaRPr lang="it-IT" altLang="en-US"/>
          </a:p>
        </p:txBody>
      </p:sp>
    </p:spTree>
    <p:extLst>
      <p:ext uri="{BB962C8B-B14F-4D97-AF65-F5344CB8AC3E}">
        <p14:creationId xmlns:p14="http://schemas.microsoft.com/office/powerpoint/2010/main" val="10124682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a:extLst>
              <a:ext uri="{FF2B5EF4-FFF2-40B4-BE49-F238E27FC236}">
                <a16:creationId xmlns:a16="http://schemas.microsoft.com/office/drawing/2014/main" id="{D1EB9DD5-DA2A-4261-9232-9EAC8BA2D597}"/>
              </a:ext>
            </a:extLst>
          </p:cNvPr>
          <p:cNvSpPr>
            <a:spLocks noGrp="1"/>
          </p:cNvSpPr>
          <p:nvPr>
            <p:ph type="dt" sz="half" idx="10"/>
          </p:nvPr>
        </p:nvSpPr>
        <p:spPr/>
        <p:txBody>
          <a:bodyPr/>
          <a:lstStyle>
            <a:lvl1pPr>
              <a:defRPr/>
            </a:lvl1pPr>
          </a:lstStyle>
          <a:p>
            <a:pPr>
              <a:defRPr/>
            </a:pPr>
            <a:endParaRPr lang="it-IT"/>
          </a:p>
        </p:txBody>
      </p:sp>
      <p:sp>
        <p:nvSpPr>
          <p:cNvPr id="5" name="Footer Placeholder 4">
            <a:extLst>
              <a:ext uri="{FF2B5EF4-FFF2-40B4-BE49-F238E27FC236}">
                <a16:creationId xmlns:a16="http://schemas.microsoft.com/office/drawing/2014/main" id="{C752B0B1-6E95-4327-BA09-D0B67ED9EB59}"/>
              </a:ext>
            </a:extLst>
          </p:cNvPr>
          <p:cNvSpPr>
            <a:spLocks noGrp="1"/>
          </p:cNvSpPr>
          <p:nvPr>
            <p:ph type="ftr" sz="quarter" idx="11"/>
          </p:nvPr>
        </p:nvSpPr>
        <p:spPr/>
        <p:txBody>
          <a:bodyPr/>
          <a:lstStyle>
            <a:lvl1pPr>
              <a:defRPr/>
            </a:lvl1pPr>
          </a:lstStyle>
          <a:p>
            <a:pPr>
              <a:defRPr/>
            </a:pPr>
            <a:r>
              <a:rPr lang="it-IT"/>
              <a:t>K McLachlan</a:t>
            </a:r>
          </a:p>
        </p:txBody>
      </p:sp>
      <p:sp>
        <p:nvSpPr>
          <p:cNvPr id="6" name="Slide Number Placeholder 5">
            <a:extLst>
              <a:ext uri="{FF2B5EF4-FFF2-40B4-BE49-F238E27FC236}">
                <a16:creationId xmlns:a16="http://schemas.microsoft.com/office/drawing/2014/main" id="{CA54E14D-34F3-420D-B0EC-A1CAE8EDC3F2}"/>
              </a:ext>
            </a:extLst>
          </p:cNvPr>
          <p:cNvSpPr>
            <a:spLocks noGrp="1"/>
          </p:cNvSpPr>
          <p:nvPr>
            <p:ph type="sldNum" sz="quarter" idx="12"/>
          </p:nvPr>
        </p:nvSpPr>
        <p:spPr/>
        <p:txBody>
          <a:bodyPr/>
          <a:lstStyle>
            <a:lvl1pPr>
              <a:defRPr/>
            </a:lvl1pPr>
          </a:lstStyle>
          <a:p>
            <a:fld id="{47498DB7-83DF-407D-A130-75BC02FFBAFC}" type="slidenum">
              <a:rPr lang="it-IT" altLang="en-US"/>
              <a:pPr/>
              <a:t>‹N›</a:t>
            </a:fld>
            <a:endParaRPr lang="it-IT" altLang="en-US"/>
          </a:p>
        </p:txBody>
      </p:sp>
    </p:spTree>
    <p:extLst>
      <p:ext uri="{BB962C8B-B14F-4D97-AF65-F5344CB8AC3E}">
        <p14:creationId xmlns:p14="http://schemas.microsoft.com/office/powerpoint/2010/main" val="21804628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866443" y="2861734"/>
            <a:ext cx="6620967" cy="1915647"/>
          </a:xfrm>
        </p:spPr>
        <p:txBody>
          <a:bodyPr anchor="b"/>
          <a:lstStyle>
            <a:lvl1pPr algn="l">
              <a:defRPr sz="40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866442" y="4777381"/>
            <a:ext cx="6620968" cy="860400"/>
          </a:xfrm>
        </p:spPr>
        <p:txBody>
          <a:bodyPr/>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a:extLst>
              <a:ext uri="{FF2B5EF4-FFF2-40B4-BE49-F238E27FC236}">
                <a16:creationId xmlns:a16="http://schemas.microsoft.com/office/drawing/2014/main" id="{454A12BB-9213-431A-A459-A87E9CD6B583}"/>
              </a:ext>
            </a:extLst>
          </p:cNvPr>
          <p:cNvSpPr>
            <a:spLocks noGrp="1"/>
          </p:cNvSpPr>
          <p:nvPr>
            <p:ph type="dt" sz="half" idx="10"/>
          </p:nvPr>
        </p:nvSpPr>
        <p:spPr/>
        <p:txBody>
          <a:bodyPr/>
          <a:lstStyle>
            <a:lvl1pPr>
              <a:defRPr/>
            </a:lvl1pPr>
          </a:lstStyle>
          <a:p>
            <a:pPr>
              <a:defRPr/>
            </a:pPr>
            <a:endParaRPr lang="it-IT"/>
          </a:p>
        </p:txBody>
      </p:sp>
      <p:sp>
        <p:nvSpPr>
          <p:cNvPr id="5" name="Footer Placeholder 4">
            <a:extLst>
              <a:ext uri="{FF2B5EF4-FFF2-40B4-BE49-F238E27FC236}">
                <a16:creationId xmlns:a16="http://schemas.microsoft.com/office/drawing/2014/main" id="{D9E08F85-1DBB-42A5-8792-375231BA2F8F}"/>
              </a:ext>
            </a:extLst>
          </p:cNvPr>
          <p:cNvSpPr>
            <a:spLocks noGrp="1"/>
          </p:cNvSpPr>
          <p:nvPr>
            <p:ph type="ftr" sz="quarter" idx="11"/>
          </p:nvPr>
        </p:nvSpPr>
        <p:spPr/>
        <p:txBody>
          <a:bodyPr/>
          <a:lstStyle>
            <a:lvl1pPr>
              <a:defRPr/>
            </a:lvl1pPr>
          </a:lstStyle>
          <a:p>
            <a:pPr>
              <a:defRPr/>
            </a:pPr>
            <a:r>
              <a:rPr lang="it-IT"/>
              <a:t>K McLachlan</a:t>
            </a:r>
          </a:p>
        </p:txBody>
      </p:sp>
      <p:sp>
        <p:nvSpPr>
          <p:cNvPr id="6" name="Slide Number Placeholder 5">
            <a:extLst>
              <a:ext uri="{FF2B5EF4-FFF2-40B4-BE49-F238E27FC236}">
                <a16:creationId xmlns:a16="http://schemas.microsoft.com/office/drawing/2014/main" id="{78CC9B26-1AB4-4CC0-AABF-DC2BE1FD7B21}"/>
              </a:ext>
            </a:extLst>
          </p:cNvPr>
          <p:cNvSpPr>
            <a:spLocks noGrp="1"/>
          </p:cNvSpPr>
          <p:nvPr>
            <p:ph type="sldNum" sz="quarter" idx="12"/>
          </p:nvPr>
        </p:nvSpPr>
        <p:spPr/>
        <p:txBody>
          <a:bodyPr/>
          <a:lstStyle>
            <a:lvl1pPr>
              <a:defRPr/>
            </a:lvl1pPr>
          </a:lstStyle>
          <a:p>
            <a:fld id="{9636075F-7BDB-46AD-88D1-387CA63499E8}" type="slidenum">
              <a:rPr lang="it-IT" altLang="en-US"/>
              <a:pPr/>
              <a:t>‹N›</a:t>
            </a:fld>
            <a:endParaRPr lang="it-IT" altLang="en-US"/>
          </a:p>
        </p:txBody>
      </p:sp>
    </p:spTree>
    <p:extLst>
      <p:ext uri="{BB962C8B-B14F-4D97-AF65-F5344CB8AC3E}">
        <p14:creationId xmlns:p14="http://schemas.microsoft.com/office/powerpoint/2010/main" val="14637599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827700" y="2060576"/>
            <a:ext cx="3298113"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4241975" y="2056093"/>
            <a:ext cx="3298115"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3">
            <a:extLst>
              <a:ext uri="{FF2B5EF4-FFF2-40B4-BE49-F238E27FC236}">
                <a16:creationId xmlns:a16="http://schemas.microsoft.com/office/drawing/2014/main" id="{AD400CE3-631C-4FB2-B818-33C5B4EA8903}"/>
              </a:ext>
            </a:extLst>
          </p:cNvPr>
          <p:cNvSpPr>
            <a:spLocks noGrp="1"/>
          </p:cNvSpPr>
          <p:nvPr>
            <p:ph type="dt" sz="half" idx="10"/>
          </p:nvPr>
        </p:nvSpPr>
        <p:spPr/>
        <p:txBody>
          <a:bodyPr/>
          <a:lstStyle>
            <a:lvl1pPr>
              <a:defRPr/>
            </a:lvl1pPr>
          </a:lstStyle>
          <a:p>
            <a:pPr>
              <a:defRPr/>
            </a:pPr>
            <a:endParaRPr lang="it-IT"/>
          </a:p>
        </p:txBody>
      </p:sp>
      <p:sp>
        <p:nvSpPr>
          <p:cNvPr id="6" name="Footer Placeholder 4">
            <a:extLst>
              <a:ext uri="{FF2B5EF4-FFF2-40B4-BE49-F238E27FC236}">
                <a16:creationId xmlns:a16="http://schemas.microsoft.com/office/drawing/2014/main" id="{BF478D63-86F8-4D8F-A655-D0CF7F78ECF7}"/>
              </a:ext>
            </a:extLst>
          </p:cNvPr>
          <p:cNvSpPr>
            <a:spLocks noGrp="1"/>
          </p:cNvSpPr>
          <p:nvPr>
            <p:ph type="ftr" sz="quarter" idx="11"/>
          </p:nvPr>
        </p:nvSpPr>
        <p:spPr/>
        <p:txBody>
          <a:bodyPr/>
          <a:lstStyle>
            <a:lvl1pPr>
              <a:defRPr/>
            </a:lvl1pPr>
          </a:lstStyle>
          <a:p>
            <a:pPr>
              <a:defRPr/>
            </a:pPr>
            <a:r>
              <a:rPr lang="it-IT"/>
              <a:t>K McLachlan</a:t>
            </a:r>
          </a:p>
        </p:txBody>
      </p:sp>
      <p:sp>
        <p:nvSpPr>
          <p:cNvPr id="7" name="Slide Number Placeholder 5">
            <a:extLst>
              <a:ext uri="{FF2B5EF4-FFF2-40B4-BE49-F238E27FC236}">
                <a16:creationId xmlns:a16="http://schemas.microsoft.com/office/drawing/2014/main" id="{717FC9AB-DBD4-467E-98FE-5C6FD5BF17E5}"/>
              </a:ext>
            </a:extLst>
          </p:cNvPr>
          <p:cNvSpPr>
            <a:spLocks noGrp="1"/>
          </p:cNvSpPr>
          <p:nvPr>
            <p:ph type="sldNum" sz="quarter" idx="12"/>
          </p:nvPr>
        </p:nvSpPr>
        <p:spPr/>
        <p:txBody>
          <a:bodyPr/>
          <a:lstStyle>
            <a:lvl1pPr>
              <a:defRPr/>
            </a:lvl1pPr>
          </a:lstStyle>
          <a:p>
            <a:fld id="{813CE689-2DEF-47EE-84F0-60CAA5FFE6D7}" type="slidenum">
              <a:rPr lang="it-IT" altLang="en-US"/>
              <a:pPr/>
              <a:t>‹N›</a:t>
            </a:fld>
            <a:endParaRPr lang="it-IT" altLang="en-US"/>
          </a:p>
        </p:txBody>
      </p:sp>
    </p:spTree>
    <p:extLst>
      <p:ext uri="{BB962C8B-B14F-4D97-AF65-F5344CB8AC3E}">
        <p14:creationId xmlns:p14="http://schemas.microsoft.com/office/powerpoint/2010/main" val="29951426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827700" y="1905000"/>
            <a:ext cx="3298112"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827700"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4241976" y="1905000"/>
            <a:ext cx="3298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4241976"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3">
            <a:extLst>
              <a:ext uri="{FF2B5EF4-FFF2-40B4-BE49-F238E27FC236}">
                <a16:creationId xmlns:a16="http://schemas.microsoft.com/office/drawing/2014/main" id="{A2E564DF-A6BA-4650-B68A-E6BE7F47FA41}"/>
              </a:ext>
            </a:extLst>
          </p:cNvPr>
          <p:cNvSpPr>
            <a:spLocks noGrp="1"/>
          </p:cNvSpPr>
          <p:nvPr>
            <p:ph type="dt" sz="half" idx="10"/>
          </p:nvPr>
        </p:nvSpPr>
        <p:spPr/>
        <p:txBody>
          <a:bodyPr/>
          <a:lstStyle>
            <a:lvl1pPr>
              <a:defRPr/>
            </a:lvl1pPr>
          </a:lstStyle>
          <a:p>
            <a:pPr>
              <a:defRPr/>
            </a:pPr>
            <a:endParaRPr lang="it-IT"/>
          </a:p>
        </p:txBody>
      </p:sp>
      <p:sp>
        <p:nvSpPr>
          <p:cNvPr id="8" name="Footer Placeholder 4">
            <a:extLst>
              <a:ext uri="{FF2B5EF4-FFF2-40B4-BE49-F238E27FC236}">
                <a16:creationId xmlns:a16="http://schemas.microsoft.com/office/drawing/2014/main" id="{249CB49C-4D5C-429E-A34E-A27DFF6FF3FB}"/>
              </a:ext>
            </a:extLst>
          </p:cNvPr>
          <p:cNvSpPr>
            <a:spLocks noGrp="1"/>
          </p:cNvSpPr>
          <p:nvPr>
            <p:ph type="ftr" sz="quarter" idx="11"/>
          </p:nvPr>
        </p:nvSpPr>
        <p:spPr/>
        <p:txBody>
          <a:bodyPr/>
          <a:lstStyle>
            <a:lvl1pPr>
              <a:defRPr/>
            </a:lvl1pPr>
          </a:lstStyle>
          <a:p>
            <a:pPr>
              <a:defRPr/>
            </a:pPr>
            <a:r>
              <a:rPr lang="it-IT"/>
              <a:t>K McLachlan</a:t>
            </a:r>
          </a:p>
        </p:txBody>
      </p:sp>
      <p:sp>
        <p:nvSpPr>
          <p:cNvPr id="9" name="Slide Number Placeholder 5">
            <a:extLst>
              <a:ext uri="{FF2B5EF4-FFF2-40B4-BE49-F238E27FC236}">
                <a16:creationId xmlns:a16="http://schemas.microsoft.com/office/drawing/2014/main" id="{49F3C520-0AF7-4F3E-8164-06D2FE7BB904}"/>
              </a:ext>
            </a:extLst>
          </p:cNvPr>
          <p:cNvSpPr>
            <a:spLocks noGrp="1"/>
          </p:cNvSpPr>
          <p:nvPr>
            <p:ph type="sldNum" sz="quarter" idx="12"/>
          </p:nvPr>
        </p:nvSpPr>
        <p:spPr/>
        <p:txBody>
          <a:bodyPr/>
          <a:lstStyle>
            <a:lvl1pPr>
              <a:defRPr/>
            </a:lvl1pPr>
          </a:lstStyle>
          <a:p>
            <a:fld id="{B3234F0F-A54B-47AC-B0FA-5E9948B42A30}" type="slidenum">
              <a:rPr lang="it-IT" altLang="en-US"/>
              <a:pPr/>
              <a:t>‹N›</a:t>
            </a:fld>
            <a:endParaRPr lang="it-IT" altLang="en-US"/>
          </a:p>
        </p:txBody>
      </p:sp>
    </p:spTree>
    <p:extLst>
      <p:ext uri="{BB962C8B-B14F-4D97-AF65-F5344CB8AC3E}">
        <p14:creationId xmlns:p14="http://schemas.microsoft.com/office/powerpoint/2010/main" val="22310893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3">
            <a:extLst>
              <a:ext uri="{FF2B5EF4-FFF2-40B4-BE49-F238E27FC236}">
                <a16:creationId xmlns:a16="http://schemas.microsoft.com/office/drawing/2014/main" id="{2AABA4A4-D53F-45A2-B95D-FE66C22C644E}"/>
              </a:ext>
            </a:extLst>
          </p:cNvPr>
          <p:cNvSpPr>
            <a:spLocks noGrp="1"/>
          </p:cNvSpPr>
          <p:nvPr>
            <p:ph type="dt" sz="half" idx="10"/>
          </p:nvPr>
        </p:nvSpPr>
        <p:spPr/>
        <p:txBody>
          <a:bodyPr/>
          <a:lstStyle>
            <a:lvl1pPr>
              <a:defRPr/>
            </a:lvl1pPr>
          </a:lstStyle>
          <a:p>
            <a:pPr>
              <a:defRPr/>
            </a:pPr>
            <a:endParaRPr lang="it-IT"/>
          </a:p>
        </p:txBody>
      </p:sp>
      <p:sp>
        <p:nvSpPr>
          <p:cNvPr id="4" name="Footer Placeholder 4">
            <a:extLst>
              <a:ext uri="{FF2B5EF4-FFF2-40B4-BE49-F238E27FC236}">
                <a16:creationId xmlns:a16="http://schemas.microsoft.com/office/drawing/2014/main" id="{C222A571-B273-4019-82A3-E6CAA5FCD196}"/>
              </a:ext>
            </a:extLst>
          </p:cNvPr>
          <p:cNvSpPr>
            <a:spLocks noGrp="1"/>
          </p:cNvSpPr>
          <p:nvPr>
            <p:ph type="ftr" sz="quarter" idx="11"/>
          </p:nvPr>
        </p:nvSpPr>
        <p:spPr/>
        <p:txBody>
          <a:bodyPr/>
          <a:lstStyle>
            <a:lvl1pPr>
              <a:defRPr/>
            </a:lvl1pPr>
          </a:lstStyle>
          <a:p>
            <a:pPr>
              <a:defRPr/>
            </a:pPr>
            <a:r>
              <a:rPr lang="it-IT"/>
              <a:t>K McLachlan</a:t>
            </a:r>
          </a:p>
        </p:txBody>
      </p:sp>
      <p:sp>
        <p:nvSpPr>
          <p:cNvPr id="5" name="Slide Number Placeholder 5">
            <a:extLst>
              <a:ext uri="{FF2B5EF4-FFF2-40B4-BE49-F238E27FC236}">
                <a16:creationId xmlns:a16="http://schemas.microsoft.com/office/drawing/2014/main" id="{C76A0245-48E3-4838-BA39-FC890F4CB3D9}"/>
              </a:ext>
            </a:extLst>
          </p:cNvPr>
          <p:cNvSpPr>
            <a:spLocks noGrp="1"/>
          </p:cNvSpPr>
          <p:nvPr>
            <p:ph type="sldNum" sz="quarter" idx="12"/>
          </p:nvPr>
        </p:nvSpPr>
        <p:spPr/>
        <p:txBody>
          <a:bodyPr/>
          <a:lstStyle>
            <a:lvl1pPr>
              <a:defRPr/>
            </a:lvl1pPr>
          </a:lstStyle>
          <a:p>
            <a:fld id="{757AB867-1C62-40D3-A5B5-C002F599D16C}" type="slidenum">
              <a:rPr lang="it-IT" altLang="en-US"/>
              <a:pPr/>
              <a:t>‹N›</a:t>
            </a:fld>
            <a:endParaRPr lang="it-IT" altLang="en-US"/>
          </a:p>
        </p:txBody>
      </p:sp>
    </p:spTree>
    <p:extLst>
      <p:ext uri="{BB962C8B-B14F-4D97-AF65-F5344CB8AC3E}">
        <p14:creationId xmlns:p14="http://schemas.microsoft.com/office/powerpoint/2010/main" val="40457414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27303D2B-80F6-49F5-9D4C-EA84B5DD7228}"/>
              </a:ext>
            </a:extLst>
          </p:cNvPr>
          <p:cNvSpPr>
            <a:spLocks noGrp="1"/>
          </p:cNvSpPr>
          <p:nvPr>
            <p:ph type="dt" sz="half" idx="10"/>
          </p:nvPr>
        </p:nvSpPr>
        <p:spPr/>
        <p:txBody>
          <a:bodyPr/>
          <a:lstStyle>
            <a:lvl1pPr>
              <a:defRPr/>
            </a:lvl1pPr>
          </a:lstStyle>
          <a:p>
            <a:pPr>
              <a:defRPr/>
            </a:pPr>
            <a:endParaRPr lang="it-IT"/>
          </a:p>
        </p:txBody>
      </p:sp>
      <p:sp>
        <p:nvSpPr>
          <p:cNvPr id="3" name="Footer Placeholder 4">
            <a:extLst>
              <a:ext uri="{FF2B5EF4-FFF2-40B4-BE49-F238E27FC236}">
                <a16:creationId xmlns:a16="http://schemas.microsoft.com/office/drawing/2014/main" id="{54996BCE-67F0-4CA7-B3CA-F750BB12F17F}"/>
              </a:ext>
            </a:extLst>
          </p:cNvPr>
          <p:cNvSpPr>
            <a:spLocks noGrp="1"/>
          </p:cNvSpPr>
          <p:nvPr>
            <p:ph type="ftr" sz="quarter" idx="11"/>
          </p:nvPr>
        </p:nvSpPr>
        <p:spPr/>
        <p:txBody>
          <a:bodyPr/>
          <a:lstStyle>
            <a:lvl1pPr>
              <a:defRPr/>
            </a:lvl1pPr>
          </a:lstStyle>
          <a:p>
            <a:pPr>
              <a:defRPr/>
            </a:pPr>
            <a:r>
              <a:rPr lang="it-IT"/>
              <a:t>K McLachlan</a:t>
            </a:r>
          </a:p>
        </p:txBody>
      </p:sp>
      <p:sp>
        <p:nvSpPr>
          <p:cNvPr id="4" name="Slide Number Placeholder 5">
            <a:extLst>
              <a:ext uri="{FF2B5EF4-FFF2-40B4-BE49-F238E27FC236}">
                <a16:creationId xmlns:a16="http://schemas.microsoft.com/office/drawing/2014/main" id="{B8FA75E9-9904-4824-BD01-7FEA3CFA36D0}"/>
              </a:ext>
            </a:extLst>
          </p:cNvPr>
          <p:cNvSpPr>
            <a:spLocks noGrp="1"/>
          </p:cNvSpPr>
          <p:nvPr>
            <p:ph type="sldNum" sz="quarter" idx="12"/>
          </p:nvPr>
        </p:nvSpPr>
        <p:spPr/>
        <p:txBody>
          <a:bodyPr/>
          <a:lstStyle>
            <a:lvl1pPr>
              <a:defRPr/>
            </a:lvl1pPr>
          </a:lstStyle>
          <a:p>
            <a:fld id="{A981DC38-C14D-42C8-83B6-41C279A695EA}" type="slidenum">
              <a:rPr lang="it-IT" altLang="en-US"/>
              <a:pPr/>
              <a:t>‹N›</a:t>
            </a:fld>
            <a:endParaRPr lang="it-IT" altLang="en-US"/>
          </a:p>
        </p:txBody>
      </p:sp>
    </p:spTree>
    <p:extLst>
      <p:ext uri="{BB962C8B-B14F-4D97-AF65-F5344CB8AC3E}">
        <p14:creationId xmlns:p14="http://schemas.microsoft.com/office/powerpoint/2010/main" val="42496084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866441" y="1447800"/>
            <a:ext cx="2551462" cy="1447800"/>
          </a:xfrm>
        </p:spPr>
        <p:txBody>
          <a:bodyPr anchor="b"/>
          <a:lstStyle>
            <a:lvl1pPr algn="l">
              <a:defRPr sz="2400" b="0"/>
            </a:lvl1pPr>
          </a:lstStyle>
          <a:p>
            <a:r>
              <a:rPr lang="it-IT"/>
              <a:t>Fare clic per modificare lo stile del titolo dello schema</a:t>
            </a:r>
            <a:endParaRPr lang="en-US" dirty="0"/>
          </a:p>
        </p:txBody>
      </p:sp>
      <p:sp>
        <p:nvSpPr>
          <p:cNvPr id="3" name="Content Placeholder 2"/>
          <p:cNvSpPr>
            <a:spLocks noGrp="1"/>
          </p:cNvSpPr>
          <p:nvPr>
            <p:ph idx="1"/>
          </p:nvPr>
        </p:nvSpPr>
        <p:spPr>
          <a:xfrm>
            <a:off x="3589397" y="1447800"/>
            <a:ext cx="3898013"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866441" y="3129281"/>
            <a:ext cx="2551462"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3">
            <a:extLst>
              <a:ext uri="{FF2B5EF4-FFF2-40B4-BE49-F238E27FC236}">
                <a16:creationId xmlns:a16="http://schemas.microsoft.com/office/drawing/2014/main" id="{9557755A-40A3-41AD-9BA1-844823138947}"/>
              </a:ext>
            </a:extLst>
          </p:cNvPr>
          <p:cNvSpPr>
            <a:spLocks noGrp="1"/>
          </p:cNvSpPr>
          <p:nvPr>
            <p:ph type="dt" sz="half" idx="10"/>
          </p:nvPr>
        </p:nvSpPr>
        <p:spPr/>
        <p:txBody>
          <a:bodyPr/>
          <a:lstStyle>
            <a:lvl1pPr>
              <a:defRPr/>
            </a:lvl1pPr>
          </a:lstStyle>
          <a:p>
            <a:pPr>
              <a:defRPr/>
            </a:pPr>
            <a:endParaRPr lang="it-IT"/>
          </a:p>
        </p:txBody>
      </p:sp>
      <p:sp>
        <p:nvSpPr>
          <p:cNvPr id="6" name="Footer Placeholder 4">
            <a:extLst>
              <a:ext uri="{FF2B5EF4-FFF2-40B4-BE49-F238E27FC236}">
                <a16:creationId xmlns:a16="http://schemas.microsoft.com/office/drawing/2014/main" id="{77E6E93E-7CDC-4E14-841F-0059A06BBB1C}"/>
              </a:ext>
            </a:extLst>
          </p:cNvPr>
          <p:cNvSpPr>
            <a:spLocks noGrp="1"/>
          </p:cNvSpPr>
          <p:nvPr>
            <p:ph type="ftr" sz="quarter" idx="11"/>
          </p:nvPr>
        </p:nvSpPr>
        <p:spPr/>
        <p:txBody>
          <a:bodyPr/>
          <a:lstStyle>
            <a:lvl1pPr>
              <a:defRPr/>
            </a:lvl1pPr>
          </a:lstStyle>
          <a:p>
            <a:pPr>
              <a:defRPr/>
            </a:pPr>
            <a:r>
              <a:rPr lang="it-IT"/>
              <a:t>K McLachlan</a:t>
            </a:r>
          </a:p>
        </p:txBody>
      </p:sp>
      <p:sp>
        <p:nvSpPr>
          <p:cNvPr id="7" name="Slide Number Placeholder 5">
            <a:extLst>
              <a:ext uri="{FF2B5EF4-FFF2-40B4-BE49-F238E27FC236}">
                <a16:creationId xmlns:a16="http://schemas.microsoft.com/office/drawing/2014/main" id="{AD9288A8-AFC1-4E2F-8A9B-F242FA332416}"/>
              </a:ext>
            </a:extLst>
          </p:cNvPr>
          <p:cNvSpPr>
            <a:spLocks noGrp="1"/>
          </p:cNvSpPr>
          <p:nvPr>
            <p:ph type="sldNum" sz="quarter" idx="12"/>
          </p:nvPr>
        </p:nvSpPr>
        <p:spPr/>
        <p:txBody>
          <a:bodyPr/>
          <a:lstStyle>
            <a:lvl1pPr>
              <a:defRPr/>
            </a:lvl1pPr>
          </a:lstStyle>
          <a:p>
            <a:fld id="{9F3B306E-9EE5-455B-9AF6-881F615288A8}" type="slidenum">
              <a:rPr lang="it-IT" altLang="en-US"/>
              <a:pPr/>
              <a:t>‹N›</a:t>
            </a:fld>
            <a:endParaRPr lang="it-IT" altLang="en-US"/>
          </a:p>
        </p:txBody>
      </p:sp>
    </p:spTree>
    <p:extLst>
      <p:ext uri="{BB962C8B-B14F-4D97-AF65-F5344CB8AC3E}">
        <p14:creationId xmlns:p14="http://schemas.microsoft.com/office/powerpoint/2010/main" val="21014661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865656" y="1854192"/>
            <a:ext cx="3820674" cy="1574808"/>
          </a:xfrm>
        </p:spPr>
        <p:txBody>
          <a:bodyPr anchor="b">
            <a:normAutofit/>
          </a:bodyPr>
          <a:lstStyle>
            <a:lvl1pPr algn="l">
              <a:defRPr sz="3600" b="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5213517" y="1143000"/>
            <a:ext cx="2400925" cy="4572000"/>
          </a:xfrm>
          <a:prstGeom prst="roundRect">
            <a:avLst>
              <a:gd name="adj" fmla="val 1858"/>
            </a:avLst>
          </a:prstGeom>
          <a:effectLst>
            <a:outerShdw blurRad="50800" dist="50800" dir="5400000" algn="tl" rotWithShape="0">
              <a:srgbClr val="000000">
                <a:alpha val="43000"/>
              </a:srgbClr>
            </a:outerShdw>
          </a:effectLst>
        </p:spPr>
        <p:txBody>
          <a:bodyPr rtlCol="0">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it-IT" noProof="0"/>
              <a:t>Fare clic sull'icona per inserire un'immagine</a:t>
            </a:r>
            <a:endParaRPr lang="en-US" noProof="0" dirty="0"/>
          </a:p>
        </p:txBody>
      </p:sp>
      <p:sp>
        <p:nvSpPr>
          <p:cNvPr id="4" name="Text Placeholder 3"/>
          <p:cNvSpPr>
            <a:spLocks noGrp="1"/>
          </p:cNvSpPr>
          <p:nvPr>
            <p:ph type="body" sz="half" idx="2"/>
          </p:nvPr>
        </p:nvSpPr>
        <p:spPr>
          <a:xfrm>
            <a:off x="866441" y="3657600"/>
            <a:ext cx="3814728"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3">
            <a:extLst>
              <a:ext uri="{FF2B5EF4-FFF2-40B4-BE49-F238E27FC236}">
                <a16:creationId xmlns:a16="http://schemas.microsoft.com/office/drawing/2014/main" id="{A41462DF-D0FC-4776-ABAC-EE1021BC81E9}"/>
              </a:ext>
            </a:extLst>
          </p:cNvPr>
          <p:cNvSpPr>
            <a:spLocks noGrp="1"/>
          </p:cNvSpPr>
          <p:nvPr>
            <p:ph type="dt" sz="half" idx="10"/>
          </p:nvPr>
        </p:nvSpPr>
        <p:spPr/>
        <p:txBody>
          <a:bodyPr/>
          <a:lstStyle>
            <a:lvl1pPr>
              <a:defRPr/>
            </a:lvl1pPr>
          </a:lstStyle>
          <a:p>
            <a:pPr>
              <a:defRPr/>
            </a:pPr>
            <a:endParaRPr lang="it-IT"/>
          </a:p>
        </p:txBody>
      </p:sp>
      <p:sp>
        <p:nvSpPr>
          <p:cNvPr id="6" name="Footer Placeholder 4">
            <a:extLst>
              <a:ext uri="{FF2B5EF4-FFF2-40B4-BE49-F238E27FC236}">
                <a16:creationId xmlns:a16="http://schemas.microsoft.com/office/drawing/2014/main" id="{CB3D2076-8378-4AFE-B1D0-9206BC166432}"/>
              </a:ext>
            </a:extLst>
          </p:cNvPr>
          <p:cNvSpPr>
            <a:spLocks noGrp="1"/>
          </p:cNvSpPr>
          <p:nvPr>
            <p:ph type="ftr" sz="quarter" idx="11"/>
          </p:nvPr>
        </p:nvSpPr>
        <p:spPr/>
        <p:txBody>
          <a:bodyPr/>
          <a:lstStyle>
            <a:lvl1pPr>
              <a:defRPr/>
            </a:lvl1pPr>
          </a:lstStyle>
          <a:p>
            <a:pPr>
              <a:defRPr/>
            </a:pPr>
            <a:r>
              <a:rPr lang="it-IT"/>
              <a:t>K McLachlan</a:t>
            </a:r>
          </a:p>
        </p:txBody>
      </p:sp>
      <p:sp>
        <p:nvSpPr>
          <p:cNvPr id="7" name="Slide Number Placeholder 5">
            <a:extLst>
              <a:ext uri="{FF2B5EF4-FFF2-40B4-BE49-F238E27FC236}">
                <a16:creationId xmlns:a16="http://schemas.microsoft.com/office/drawing/2014/main" id="{C9C82347-9689-4B11-9406-263C4A1CE30D}"/>
              </a:ext>
            </a:extLst>
          </p:cNvPr>
          <p:cNvSpPr>
            <a:spLocks noGrp="1"/>
          </p:cNvSpPr>
          <p:nvPr>
            <p:ph type="sldNum" sz="quarter" idx="12"/>
          </p:nvPr>
        </p:nvSpPr>
        <p:spPr/>
        <p:txBody>
          <a:bodyPr/>
          <a:lstStyle>
            <a:lvl1pPr>
              <a:defRPr/>
            </a:lvl1pPr>
          </a:lstStyle>
          <a:p>
            <a:fld id="{FC00D140-E27D-496C-966B-C4EF4BA7039E}" type="slidenum">
              <a:rPr lang="it-IT" altLang="en-US"/>
              <a:pPr/>
              <a:t>‹N›</a:t>
            </a:fld>
            <a:endParaRPr lang="it-IT" altLang="en-US"/>
          </a:p>
        </p:txBody>
      </p:sp>
    </p:spTree>
    <p:extLst>
      <p:ext uri="{BB962C8B-B14F-4D97-AF65-F5344CB8AC3E}">
        <p14:creationId xmlns:p14="http://schemas.microsoft.com/office/powerpoint/2010/main" val="4793911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9"/>
          <a:srcRect/>
          <a:stretch>
            <a:fillRect/>
          </a:stretch>
        </a:blipFill>
        <a:effectLst/>
      </p:bgPr>
    </p:bg>
    <p:spTree>
      <p:nvGrpSpPr>
        <p:cNvPr id="1" name=""/>
        <p:cNvGrpSpPr/>
        <p:nvPr/>
      </p:nvGrpSpPr>
      <p:grpSpPr>
        <a:xfrm>
          <a:off x="0" y="0"/>
          <a:ext cx="0" cy="0"/>
          <a:chOff x="0" y="0"/>
          <a:chExt cx="0" cy="0"/>
        </a:xfrm>
      </p:grpSpPr>
      <p:sp>
        <p:nvSpPr>
          <p:cNvPr id="22" name="Oval 21">
            <a:extLst>
              <a:ext uri="{FF2B5EF4-FFF2-40B4-BE49-F238E27FC236}">
                <a16:creationId xmlns:a16="http://schemas.microsoft.com/office/drawing/2014/main" id="{E6D00C38-6A7A-4FEF-B2BB-87074430656B}"/>
              </a:ext>
            </a:extLst>
          </p:cNvPr>
          <p:cNvSpPr/>
          <p:nvPr/>
        </p:nvSpPr>
        <p:spPr>
          <a:xfrm>
            <a:off x="629943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a:extLst>
              <a:ext uri="{FF2B5EF4-FFF2-40B4-BE49-F238E27FC236}">
                <a16:creationId xmlns:a16="http://schemas.microsoft.com/office/drawing/2014/main" id="{CC9D95A7-1B72-48CF-B737-AB69571B896C}"/>
              </a:ext>
            </a:extLst>
          </p:cNvPr>
          <p:cNvSpPr/>
          <p:nvPr/>
        </p:nvSpPr>
        <p:spPr>
          <a:xfrm>
            <a:off x="5689832" y="-457200"/>
            <a:ext cx="1600200" cy="1600200"/>
          </a:xfrm>
          <a:prstGeom prst="ellipse">
            <a:avLst/>
          </a:prstGeom>
          <a:gradFill flip="none" rotWithShape="1">
            <a:gsLst>
              <a:gs pos="0">
                <a:schemeClr val="bg2">
                  <a:lumMod val="60000"/>
                  <a:lumOff val="40000"/>
                  <a:alpha val="14000"/>
                </a:schemeClr>
              </a:gs>
              <a:gs pos="73000">
                <a:schemeClr val="bg2">
                  <a:lumMod val="60000"/>
                  <a:lumOff val="40000"/>
                  <a:alpha val="0"/>
                </a:schemeClr>
              </a:gs>
              <a:gs pos="36000">
                <a:schemeClr val="bg2">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a:extLst>
              <a:ext uri="{FF2B5EF4-FFF2-40B4-BE49-F238E27FC236}">
                <a16:creationId xmlns:a16="http://schemas.microsoft.com/office/drawing/2014/main" id="{84E3F8BF-5C37-4628-B64B-5784F845D417}"/>
              </a:ext>
            </a:extLst>
          </p:cNvPr>
          <p:cNvSpPr/>
          <p:nvPr/>
        </p:nvSpPr>
        <p:spPr>
          <a:xfrm>
            <a:off x="6299432" y="6096000"/>
            <a:ext cx="990600" cy="990600"/>
          </a:xfrm>
          <a:prstGeom prst="ellipse">
            <a:avLst/>
          </a:prstGeom>
          <a:gradFill flip="none" rotWithShape="1">
            <a:gsLst>
              <a:gs pos="0">
                <a:schemeClr val="bg2">
                  <a:lumMod val="60000"/>
                  <a:lumOff val="40000"/>
                  <a:alpha val="9000"/>
                </a:schemeClr>
              </a:gs>
              <a:gs pos="66000">
                <a:schemeClr val="bg2">
                  <a:lumMod val="60000"/>
                  <a:lumOff val="40000"/>
                  <a:alpha val="0"/>
                </a:schemeClr>
              </a:gs>
              <a:gs pos="36000">
                <a:schemeClr val="bg2">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a:extLst>
              <a:ext uri="{FF2B5EF4-FFF2-40B4-BE49-F238E27FC236}">
                <a16:creationId xmlns:a16="http://schemas.microsoft.com/office/drawing/2014/main" id="{84C72AA5-D975-4792-BB38-E89210625896}"/>
              </a:ext>
            </a:extLst>
          </p:cNvPr>
          <p:cNvSpPr/>
          <p:nvPr/>
        </p:nvSpPr>
        <p:spPr>
          <a:xfrm>
            <a:off x="-153988" y="2667000"/>
            <a:ext cx="4191000" cy="4191000"/>
          </a:xfrm>
          <a:prstGeom prst="ellipse">
            <a:avLst/>
          </a:prstGeom>
          <a:gradFill flip="none" rotWithShape="1">
            <a:gsLst>
              <a:gs pos="0">
                <a:schemeClr val="bg2">
                  <a:lumMod val="60000"/>
                  <a:lumOff val="40000"/>
                  <a:alpha val="11000"/>
                </a:schemeClr>
              </a:gs>
              <a:gs pos="75000">
                <a:schemeClr val="bg2">
                  <a:lumMod val="60000"/>
                  <a:lumOff val="40000"/>
                  <a:alpha val="0"/>
                </a:schemeClr>
              </a:gs>
              <a:gs pos="36000">
                <a:schemeClr val="bg2">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a:extLst>
              <a:ext uri="{FF2B5EF4-FFF2-40B4-BE49-F238E27FC236}">
                <a16:creationId xmlns:a16="http://schemas.microsoft.com/office/drawing/2014/main" id="{24DBD3B7-8540-4A36-BBA6-AE58BA9F88BA}"/>
              </a:ext>
            </a:extLst>
          </p:cNvPr>
          <p:cNvSpPr/>
          <p:nvPr/>
        </p:nvSpPr>
        <p:spPr>
          <a:xfrm>
            <a:off x="-839788" y="2895600"/>
            <a:ext cx="2362200" cy="2362200"/>
          </a:xfrm>
          <a:prstGeom prst="ellipse">
            <a:avLst/>
          </a:prstGeom>
          <a:gradFill flip="none" rotWithShape="1">
            <a:gsLst>
              <a:gs pos="0">
                <a:schemeClr val="bg2">
                  <a:lumMod val="60000"/>
                  <a:lumOff val="40000"/>
                  <a:alpha val="8000"/>
                </a:schemeClr>
              </a:gs>
              <a:gs pos="72000">
                <a:schemeClr val="bg2">
                  <a:lumMod val="60000"/>
                  <a:lumOff val="40000"/>
                  <a:alpha val="0"/>
                </a:schemeClr>
              </a:gs>
              <a:gs pos="36000">
                <a:schemeClr val="bg2">
                  <a:lumMod val="60000"/>
                  <a:lumOff val="4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Rectangle 18">
            <a:extLst>
              <a:ext uri="{FF2B5EF4-FFF2-40B4-BE49-F238E27FC236}">
                <a16:creationId xmlns:a16="http://schemas.microsoft.com/office/drawing/2014/main" id="{255CAD2E-D04E-4C50-B945-493CC350583A}"/>
              </a:ext>
            </a:extLst>
          </p:cNvPr>
          <p:cNvSpPr/>
          <p:nvPr/>
        </p:nvSpPr>
        <p:spPr>
          <a:xfrm>
            <a:off x="7745413" y="0"/>
            <a:ext cx="685800" cy="110013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042" name="Title Placeholder 1">
            <a:extLst>
              <a:ext uri="{FF2B5EF4-FFF2-40B4-BE49-F238E27FC236}">
                <a16:creationId xmlns:a16="http://schemas.microsoft.com/office/drawing/2014/main" id="{17671929-E277-459D-983B-E8182E5F2F81}"/>
              </a:ext>
            </a:extLst>
          </p:cNvPr>
          <p:cNvSpPr>
            <a:spLocks noGrp="1" noChangeArrowheads="1"/>
          </p:cNvSpPr>
          <p:nvPr>
            <p:ph type="title"/>
          </p:nvPr>
        </p:nvSpPr>
        <p:spPr bwMode="auto">
          <a:xfrm>
            <a:off x="484188" y="452438"/>
            <a:ext cx="7056437" cy="1400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it-IT" altLang="it-IT"/>
              <a:t>Fare clic per modificare lo stile del titolo dello schema</a:t>
            </a:r>
            <a:endParaRPr lang="en-US" altLang="it-IT"/>
          </a:p>
        </p:txBody>
      </p:sp>
      <p:sp>
        <p:nvSpPr>
          <p:cNvPr id="1043" name="Text Placeholder 2">
            <a:extLst>
              <a:ext uri="{FF2B5EF4-FFF2-40B4-BE49-F238E27FC236}">
                <a16:creationId xmlns:a16="http://schemas.microsoft.com/office/drawing/2014/main" id="{CC5E4222-7B50-427E-8213-1F2CA9AEFA7F}"/>
              </a:ext>
            </a:extLst>
          </p:cNvPr>
          <p:cNvSpPr>
            <a:spLocks noGrp="1" noChangeArrowheads="1"/>
          </p:cNvSpPr>
          <p:nvPr>
            <p:ph type="body" idx="1"/>
          </p:nvPr>
        </p:nvSpPr>
        <p:spPr bwMode="auto">
          <a:xfrm>
            <a:off x="827088" y="2052638"/>
            <a:ext cx="6711950" cy="4195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it-IT" altLang="it-IT"/>
              <a:t>Fare clic per modificare gli stili del testo dello schema</a:t>
            </a:r>
          </a:p>
          <a:p>
            <a:pPr lvl="1"/>
            <a:r>
              <a:rPr lang="it-IT" altLang="it-IT"/>
              <a:t>Secondo livello</a:t>
            </a:r>
          </a:p>
          <a:p>
            <a:pPr lvl="2"/>
            <a:r>
              <a:rPr lang="it-IT" altLang="it-IT"/>
              <a:t>Terzo livello</a:t>
            </a:r>
          </a:p>
          <a:p>
            <a:pPr lvl="3"/>
            <a:r>
              <a:rPr lang="it-IT" altLang="it-IT"/>
              <a:t>Quarto livello</a:t>
            </a:r>
          </a:p>
          <a:p>
            <a:pPr lvl="4"/>
            <a:r>
              <a:rPr lang="it-IT" altLang="it-IT"/>
              <a:t>Quinto livello</a:t>
            </a:r>
            <a:endParaRPr lang="en-US" altLang="it-IT"/>
          </a:p>
        </p:txBody>
      </p:sp>
      <p:sp>
        <p:nvSpPr>
          <p:cNvPr id="4" name="Date Placeholder 3">
            <a:extLst>
              <a:ext uri="{FF2B5EF4-FFF2-40B4-BE49-F238E27FC236}">
                <a16:creationId xmlns:a16="http://schemas.microsoft.com/office/drawing/2014/main" id="{E0825637-2ADD-4E60-856A-357BDB384F12}"/>
              </a:ext>
            </a:extLst>
          </p:cNvPr>
          <p:cNvSpPr>
            <a:spLocks noGrp="1"/>
          </p:cNvSpPr>
          <p:nvPr>
            <p:ph type="dt" sz="half" idx="2"/>
          </p:nvPr>
        </p:nvSpPr>
        <p:spPr>
          <a:xfrm rot="5400000">
            <a:off x="7494588" y="1828800"/>
            <a:ext cx="990600" cy="228600"/>
          </a:xfrm>
          <a:prstGeom prst="rect">
            <a:avLst/>
          </a:prstGeom>
        </p:spPr>
        <p:txBody>
          <a:bodyPr vert="horz" lIns="91440" tIns="45720" rIns="91440" bIns="45720" rtlCol="0" anchor="t"/>
          <a:lstStyle>
            <a:lvl1pPr algn="l" eaLnBrk="1" fontAlgn="auto" hangingPunct="1">
              <a:spcBef>
                <a:spcPts val="0"/>
              </a:spcBef>
              <a:spcAft>
                <a:spcPts val="0"/>
              </a:spcAft>
              <a:defRPr sz="1100" b="0" i="0">
                <a:solidFill>
                  <a:schemeClr val="tx1">
                    <a:tint val="75000"/>
                    <a:alpha val="60000"/>
                  </a:schemeClr>
                </a:solidFill>
                <a:latin typeface="+mn-lt"/>
              </a:defRPr>
            </a:lvl1pPr>
          </a:lstStyle>
          <a:p>
            <a:pPr>
              <a:defRPr/>
            </a:pPr>
            <a:endParaRPr lang="it-IT"/>
          </a:p>
        </p:txBody>
      </p:sp>
      <p:sp>
        <p:nvSpPr>
          <p:cNvPr id="5" name="Footer Placeholder 4">
            <a:extLst>
              <a:ext uri="{FF2B5EF4-FFF2-40B4-BE49-F238E27FC236}">
                <a16:creationId xmlns:a16="http://schemas.microsoft.com/office/drawing/2014/main" id="{9BD4B53F-0FDF-40E0-B203-4F1B351D3472}"/>
              </a:ext>
            </a:extLst>
          </p:cNvPr>
          <p:cNvSpPr>
            <a:spLocks noGrp="1"/>
          </p:cNvSpPr>
          <p:nvPr>
            <p:ph type="ftr" sz="quarter" idx="3"/>
          </p:nvPr>
        </p:nvSpPr>
        <p:spPr>
          <a:xfrm rot="5400000">
            <a:off x="6233318" y="3263107"/>
            <a:ext cx="3859213" cy="228600"/>
          </a:xfrm>
          <a:prstGeom prst="rect">
            <a:avLst/>
          </a:prstGeom>
        </p:spPr>
        <p:txBody>
          <a:bodyPr vert="horz" lIns="91440" tIns="45720" rIns="91440" bIns="45720" rtlCol="0" anchor="b"/>
          <a:lstStyle>
            <a:lvl1pPr algn="l" eaLnBrk="1" fontAlgn="auto" hangingPunct="1">
              <a:spcBef>
                <a:spcPts val="0"/>
              </a:spcBef>
              <a:spcAft>
                <a:spcPts val="0"/>
              </a:spcAft>
              <a:defRPr sz="1100" b="0" i="0">
                <a:solidFill>
                  <a:schemeClr val="tx1">
                    <a:tint val="75000"/>
                    <a:alpha val="60000"/>
                  </a:schemeClr>
                </a:solidFill>
                <a:latin typeface="+mn-lt"/>
              </a:defRPr>
            </a:lvl1pPr>
          </a:lstStyle>
          <a:p>
            <a:pPr>
              <a:defRPr/>
            </a:pPr>
            <a:r>
              <a:rPr lang="it-IT"/>
              <a:t>K McLachlan</a:t>
            </a:r>
          </a:p>
        </p:txBody>
      </p:sp>
      <p:sp>
        <p:nvSpPr>
          <p:cNvPr id="6" name="Slide Number Placeholder 5">
            <a:extLst>
              <a:ext uri="{FF2B5EF4-FFF2-40B4-BE49-F238E27FC236}">
                <a16:creationId xmlns:a16="http://schemas.microsoft.com/office/drawing/2014/main" id="{306BD2D5-114F-4ED4-AA7A-8F8B2ADE7E53}"/>
              </a:ext>
            </a:extLst>
          </p:cNvPr>
          <p:cNvSpPr>
            <a:spLocks noGrp="1"/>
          </p:cNvSpPr>
          <p:nvPr>
            <p:ph type="sldNum" sz="quarter" idx="4"/>
          </p:nvPr>
        </p:nvSpPr>
        <p:spPr bwMode="gray">
          <a:xfrm>
            <a:off x="7766050" y="295275"/>
            <a:ext cx="628650" cy="768350"/>
          </a:xfrm>
          <a:prstGeom prst="rect">
            <a:avLst/>
          </a:prstGeom>
        </p:spPr>
        <p:txBody>
          <a:bodyPr vert="horz" wrap="square" lIns="91440" tIns="45720" rIns="91440" bIns="45720" numCol="1" anchor="b" anchorCtr="0" compatLnSpc="1">
            <a:prstTxWarp prst="textNoShape">
              <a:avLst/>
            </a:prstTxWarp>
          </a:bodyPr>
          <a:lstStyle>
            <a:lvl1pPr algn="ctr" eaLnBrk="1" hangingPunct="1">
              <a:defRPr sz="2800">
                <a:solidFill>
                  <a:srgbClr val="FFFFFF"/>
                </a:solidFill>
              </a:defRPr>
            </a:lvl1pPr>
          </a:lstStyle>
          <a:p>
            <a:fld id="{57E1D2A5-70A7-4141-A451-FFCE0632F31E}" type="slidenum">
              <a:rPr lang="it-IT" altLang="en-US"/>
              <a:pPr/>
              <a:t>‹N›</a:t>
            </a:fld>
            <a:endParaRPr lang="it-IT" altLang="en-US"/>
          </a:p>
        </p:txBody>
      </p:sp>
    </p:spTree>
  </p:cSld>
  <p:clrMap bg1="dk1" tx1="lt1" bg2="dk2" tx2="lt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5" r:id="rId5"/>
    <p:sldLayoutId id="2147483706" r:id="rId6"/>
    <p:sldLayoutId id="2147483707" r:id="rId7"/>
    <p:sldLayoutId id="2147483708" r:id="rId8"/>
    <p:sldLayoutId id="2147483709" r:id="rId9"/>
    <p:sldLayoutId id="2147483710" r:id="rId10"/>
    <p:sldLayoutId id="2147483711" r:id="rId11"/>
    <p:sldLayoutId id="2147483715" r:id="rId12"/>
    <p:sldLayoutId id="2147483712" r:id="rId13"/>
    <p:sldLayoutId id="2147483716" r:id="rId14"/>
    <p:sldLayoutId id="2147483717" r:id="rId15"/>
    <p:sldLayoutId id="2147483713" r:id="rId16"/>
    <p:sldLayoutId id="2147483714" r:id="rId17"/>
  </p:sldLayoutIdLst>
  <p:hf hdr="0" ftr="0" dt="0"/>
  <p:txStyles>
    <p:titleStyle>
      <a:lvl1pPr algn="l" defTabSz="457200" rtl="0" eaLnBrk="0" fontAlgn="base" hangingPunct="0">
        <a:spcBef>
          <a:spcPct val="0"/>
        </a:spcBef>
        <a:spcAft>
          <a:spcPct val="0"/>
        </a:spcAft>
        <a:defRPr sz="4200" kern="1200">
          <a:solidFill>
            <a:schemeClr val="tx2"/>
          </a:solidFill>
          <a:latin typeface="+mj-lt"/>
          <a:ea typeface="+mj-ea"/>
          <a:cs typeface="+mj-cs"/>
        </a:defRPr>
      </a:lvl1pPr>
      <a:lvl2pPr algn="l" defTabSz="457200" rtl="0" eaLnBrk="0" fontAlgn="base" hangingPunct="0">
        <a:spcBef>
          <a:spcPct val="0"/>
        </a:spcBef>
        <a:spcAft>
          <a:spcPct val="0"/>
        </a:spcAft>
        <a:defRPr sz="4200">
          <a:solidFill>
            <a:schemeClr val="tx2"/>
          </a:solidFill>
          <a:latin typeface="Century Gothic" pitchFamily="34" charset="0"/>
        </a:defRPr>
      </a:lvl2pPr>
      <a:lvl3pPr algn="l" defTabSz="457200" rtl="0" eaLnBrk="0" fontAlgn="base" hangingPunct="0">
        <a:spcBef>
          <a:spcPct val="0"/>
        </a:spcBef>
        <a:spcAft>
          <a:spcPct val="0"/>
        </a:spcAft>
        <a:defRPr sz="4200">
          <a:solidFill>
            <a:schemeClr val="tx2"/>
          </a:solidFill>
          <a:latin typeface="Century Gothic" pitchFamily="34" charset="0"/>
        </a:defRPr>
      </a:lvl3pPr>
      <a:lvl4pPr algn="l" defTabSz="457200" rtl="0" eaLnBrk="0" fontAlgn="base" hangingPunct="0">
        <a:spcBef>
          <a:spcPct val="0"/>
        </a:spcBef>
        <a:spcAft>
          <a:spcPct val="0"/>
        </a:spcAft>
        <a:defRPr sz="4200">
          <a:solidFill>
            <a:schemeClr val="tx2"/>
          </a:solidFill>
          <a:latin typeface="Century Gothic" pitchFamily="34" charset="0"/>
        </a:defRPr>
      </a:lvl4pPr>
      <a:lvl5pPr algn="l" defTabSz="457200" rtl="0" eaLnBrk="0" fontAlgn="base" hangingPunct="0">
        <a:spcBef>
          <a:spcPct val="0"/>
        </a:spcBef>
        <a:spcAft>
          <a:spcPct val="0"/>
        </a:spcAft>
        <a:defRPr sz="4200">
          <a:solidFill>
            <a:schemeClr val="tx2"/>
          </a:solidFill>
          <a:latin typeface="Century Gothic"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0" fontAlgn="base" hangingPunct="0">
        <a:spcBef>
          <a:spcPts val="1000"/>
        </a:spcBef>
        <a:spcAft>
          <a:spcPct val="0"/>
        </a:spcAft>
        <a:buClr>
          <a:srgbClr val="ADB9CA"/>
        </a:buClr>
        <a:buSzPct val="80000"/>
        <a:buFont typeface="Wingdings 3" panose="05040102010807070707" pitchFamily="18" charset="2"/>
        <a:buChar char=""/>
        <a:defRPr sz="2000" kern="1200">
          <a:solidFill>
            <a:schemeClr val="tx1"/>
          </a:solidFill>
          <a:latin typeface="+mj-lt"/>
          <a:ea typeface="+mj-ea"/>
          <a:cs typeface="+mj-cs"/>
        </a:defRPr>
      </a:lvl1pPr>
      <a:lvl2pPr marL="742950" indent="-285750" algn="l" defTabSz="457200" rtl="0" eaLnBrk="0" fontAlgn="base" hangingPunct="0">
        <a:spcBef>
          <a:spcPts val="1000"/>
        </a:spcBef>
        <a:spcAft>
          <a:spcPct val="0"/>
        </a:spcAft>
        <a:buClr>
          <a:srgbClr val="ADB9CA"/>
        </a:buClr>
        <a:buSzPct val="80000"/>
        <a:buFont typeface="Wingdings 3" panose="05040102010807070707" pitchFamily="18" charset="2"/>
        <a:buChar char=""/>
        <a:defRPr kern="1200">
          <a:solidFill>
            <a:schemeClr val="tx1"/>
          </a:solidFill>
          <a:latin typeface="+mj-lt"/>
          <a:ea typeface="+mj-ea"/>
          <a:cs typeface="+mj-cs"/>
        </a:defRPr>
      </a:lvl2pPr>
      <a:lvl3pPr marL="1143000" indent="-228600" algn="l" defTabSz="457200" rtl="0" eaLnBrk="0" fontAlgn="base" hangingPunct="0">
        <a:spcBef>
          <a:spcPts val="1000"/>
        </a:spcBef>
        <a:spcAft>
          <a:spcPct val="0"/>
        </a:spcAft>
        <a:buClr>
          <a:srgbClr val="ADB9CA"/>
        </a:buClr>
        <a:buSzPct val="80000"/>
        <a:buFont typeface="Wingdings 3" panose="05040102010807070707" pitchFamily="18" charset="2"/>
        <a:buChar char=""/>
        <a:defRPr sz="1600" kern="1200">
          <a:solidFill>
            <a:schemeClr val="tx1"/>
          </a:solidFill>
          <a:latin typeface="+mj-lt"/>
          <a:ea typeface="+mj-ea"/>
          <a:cs typeface="+mj-cs"/>
        </a:defRPr>
      </a:lvl3pPr>
      <a:lvl4pPr marL="1600200" indent="-228600" algn="l" defTabSz="457200" rtl="0" eaLnBrk="0" fontAlgn="base" hangingPunct="0">
        <a:spcBef>
          <a:spcPts val="1000"/>
        </a:spcBef>
        <a:spcAft>
          <a:spcPct val="0"/>
        </a:spcAft>
        <a:buClr>
          <a:srgbClr val="ADB9CA"/>
        </a:buClr>
        <a:buSzPct val="80000"/>
        <a:buFont typeface="Wingdings 3" panose="05040102010807070707" pitchFamily="18" charset="2"/>
        <a:buChar char=""/>
        <a:defRPr sz="1400" kern="1200">
          <a:solidFill>
            <a:schemeClr val="tx1"/>
          </a:solidFill>
          <a:latin typeface="+mj-lt"/>
          <a:ea typeface="+mj-ea"/>
          <a:cs typeface="+mj-cs"/>
        </a:defRPr>
      </a:lvl4pPr>
      <a:lvl5pPr marL="2057400" indent="-228600" algn="l" defTabSz="457200" rtl="0" eaLnBrk="0" fontAlgn="base" hangingPunct="0">
        <a:spcBef>
          <a:spcPts val="1000"/>
        </a:spcBef>
        <a:spcAft>
          <a:spcPct val="0"/>
        </a:spcAft>
        <a:buClr>
          <a:srgbClr val="ADB9CA"/>
        </a:buClr>
        <a:buSzPct val="80000"/>
        <a:buFont typeface="Wingdings 3" panose="05040102010807070707" pitchFamily="18" charset="2"/>
        <a:buChar char=""/>
        <a:defRPr sz="1400" kern="1200">
          <a:solidFill>
            <a:schemeClr val="tx1"/>
          </a:solidFill>
          <a:latin typeface="+mj-lt"/>
          <a:ea typeface="+mj-ea"/>
          <a:cs typeface="+mj-cs"/>
        </a:defRPr>
      </a:lvl5pPr>
      <a:lvl6pPr marL="2514642"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49"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57"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64"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7" rtl="0" eaLnBrk="1" latinLnBrk="0" hangingPunct="1">
        <a:defRPr sz="1800" kern="1200">
          <a:solidFill>
            <a:schemeClr val="tx1"/>
          </a:solidFill>
          <a:latin typeface="+mn-lt"/>
          <a:ea typeface="+mn-ea"/>
          <a:cs typeface="+mn-cs"/>
        </a:defRPr>
      </a:lvl1pPr>
      <a:lvl2pPr marL="457207" algn="l" defTabSz="457207" rtl="0" eaLnBrk="1" latinLnBrk="0" hangingPunct="1">
        <a:defRPr sz="1800" kern="1200">
          <a:solidFill>
            <a:schemeClr val="tx1"/>
          </a:solidFill>
          <a:latin typeface="+mn-lt"/>
          <a:ea typeface="+mn-ea"/>
          <a:cs typeface="+mn-cs"/>
        </a:defRPr>
      </a:lvl2pPr>
      <a:lvl3pPr marL="914415" algn="l" defTabSz="457207" rtl="0" eaLnBrk="1" latinLnBrk="0" hangingPunct="1">
        <a:defRPr sz="1800" kern="1200">
          <a:solidFill>
            <a:schemeClr val="tx1"/>
          </a:solidFill>
          <a:latin typeface="+mn-lt"/>
          <a:ea typeface="+mn-ea"/>
          <a:cs typeface="+mn-cs"/>
        </a:defRPr>
      </a:lvl3pPr>
      <a:lvl4pPr marL="1371622" algn="l" defTabSz="457207" rtl="0" eaLnBrk="1" latinLnBrk="0" hangingPunct="1">
        <a:defRPr sz="1800" kern="1200">
          <a:solidFill>
            <a:schemeClr val="tx1"/>
          </a:solidFill>
          <a:latin typeface="+mn-lt"/>
          <a:ea typeface="+mn-ea"/>
          <a:cs typeface="+mn-cs"/>
        </a:defRPr>
      </a:lvl4pPr>
      <a:lvl5pPr marL="1828831" algn="l" defTabSz="457207" rtl="0" eaLnBrk="1" latinLnBrk="0" hangingPunct="1">
        <a:defRPr sz="1800" kern="1200">
          <a:solidFill>
            <a:schemeClr val="tx1"/>
          </a:solidFill>
          <a:latin typeface="+mn-lt"/>
          <a:ea typeface="+mn-ea"/>
          <a:cs typeface="+mn-cs"/>
        </a:defRPr>
      </a:lvl5pPr>
      <a:lvl6pPr marL="2286038" algn="l" defTabSz="457207" rtl="0" eaLnBrk="1" latinLnBrk="0" hangingPunct="1">
        <a:defRPr sz="1800" kern="1200">
          <a:solidFill>
            <a:schemeClr val="tx1"/>
          </a:solidFill>
          <a:latin typeface="+mn-lt"/>
          <a:ea typeface="+mn-ea"/>
          <a:cs typeface="+mn-cs"/>
        </a:defRPr>
      </a:lvl6pPr>
      <a:lvl7pPr marL="2743246" algn="l" defTabSz="457207" rtl="0" eaLnBrk="1" latinLnBrk="0" hangingPunct="1">
        <a:defRPr sz="1800" kern="1200">
          <a:solidFill>
            <a:schemeClr val="tx1"/>
          </a:solidFill>
          <a:latin typeface="+mn-lt"/>
          <a:ea typeface="+mn-ea"/>
          <a:cs typeface="+mn-cs"/>
        </a:defRPr>
      </a:lvl7pPr>
      <a:lvl8pPr marL="3200453" algn="l" defTabSz="457207" rtl="0" eaLnBrk="1" latinLnBrk="0" hangingPunct="1">
        <a:defRPr sz="1800" kern="1200">
          <a:solidFill>
            <a:schemeClr val="tx1"/>
          </a:solidFill>
          <a:latin typeface="+mn-lt"/>
          <a:ea typeface="+mn-ea"/>
          <a:cs typeface="+mn-cs"/>
        </a:defRPr>
      </a:lvl8pPr>
      <a:lvl9pPr marL="3657661" algn="l" defTabSz="45720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8.svg"/><Relationship Id="rId2" Type="http://schemas.openxmlformats.org/officeDocument/2006/relationships/image" Target="../media/image3.png"/><Relationship Id="rId1" Type="http://schemas.openxmlformats.org/officeDocument/2006/relationships/slideLayout" Target="../slideLayouts/slideLayout7.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5.xml.rels><?xml version="1.0" encoding="UTF-8" standalone="yes"?>
<Relationships xmlns="http://schemas.openxmlformats.org/package/2006/relationships"><Relationship Id="rId2" Type="http://schemas.openxmlformats.org/officeDocument/2006/relationships/hyperlink" Target="http://www.audiobooks.com/book/stream/151457"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hyperlink" Target="http://www.victoria.ac.nz/lals/resources/academicwordlist/sublists/sublist02"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3.xml"/><Relationship Id="rId5" Type="http://schemas.openxmlformats.org/officeDocument/2006/relationships/image" Target="../media/image6.png"/><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152" name="Picture 5151">
            <a:extLst>
              <a:ext uri="{FF2B5EF4-FFF2-40B4-BE49-F238E27FC236}">
                <a16:creationId xmlns:a16="http://schemas.microsoft.com/office/drawing/2014/main" id="{41B68C77-138E-4BF7-A276-BD0C78A4219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l="3613"/>
          <a:stretch/>
        </p:blipFill>
        <p:spPr>
          <a:xfrm>
            <a:off x="0" y="2669685"/>
            <a:ext cx="3027759" cy="4188315"/>
          </a:xfrm>
          <a:prstGeom prst="rect">
            <a:avLst/>
          </a:prstGeom>
        </p:spPr>
      </p:pic>
      <p:pic>
        <p:nvPicPr>
          <p:cNvPr id="5154" name="Picture 5153">
            <a:extLst>
              <a:ext uri="{FF2B5EF4-FFF2-40B4-BE49-F238E27FC236}">
                <a16:creationId xmlns:a16="http://schemas.microsoft.com/office/drawing/2014/main" id="{7C268552-D473-46ED-B1B8-422042C4DEF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l="35640"/>
          <a:stretch/>
        </p:blipFill>
        <p:spPr>
          <a:xfrm>
            <a:off x="0" y="2892347"/>
            <a:ext cx="1141809" cy="2365453"/>
          </a:xfrm>
          <a:prstGeom prst="rect">
            <a:avLst/>
          </a:prstGeom>
        </p:spPr>
      </p:pic>
      <p:sp>
        <p:nvSpPr>
          <p:cNvPr id="5156" name="Oval 5155">
            <a:extLst>
              <a:ext uri="{FF2B5EF4-FFF2-40B4-BE49-F238E27FC236}">
                <a16:creationId xmlns:a16="http://schemas.microsoft.com/office/drawing/2014/main" id="{4AC0CD9D-7610-4620-93B4-798CCD9AB5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56759" y="1676400"/>
            <a:ext cx="211455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a:lstStyle/>
          <a:p>
            <a:endParaRPr lang="it-IT"/>
          </a:p>
        </p:txBody>
      </p:sp>
      <p:pic>
        <p:nvPicPr>
          <p:cNvPr id="5158" name="Picture 5157">
            <a:extLst>
              <a:ext uri="{FF2B5EF4-FFF2-40B4-BE49-F238E27FC236}">
                <a16:creationId xmlns:a16="http://schemas.microsoft.com/office/drawing/2014/main" id="{B9238B3E-24AA-439A-B527-6C5DF6D72145}"/>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4">
            <a:extLst>
              <a:ext uri="{28A0092B-C50C-407E-A947-70E740481C1C}">
                <a14:useLocalDpi xmlns:a14="http://schemas.microsoft.com/office/drawing/2010/main" val="0"/>
              </a:ext>
            </a:extLst>
          </a:blip>
          <a:srcRect t="28813"/>
          <a:stretch/>
        </p:blipFill>
        <p:spPr>
          <a:xfrm>
            <a:off x="5999559" y="0"/>
            <a:ext cx="1202540" cy="1141407"/>
          </a:xfrm>
          <a:prstGeom prst="rect">
            <a:avLst/>
          </a:prstGeom>
        </p:spPr>
      </p:pic>
      <p:pic>
        <p:nvPicPr>
          <p:cNvPr id="5160" name="Picture 5159">
            <a:extLst>
              <a:ext uri="{FF2B5EF4-FFF2-40B4-BE49-F238E27FC236}">
                <a16:creationId xmlns:a16="http://schemas.microsoft.com/office/drawing/2014/main" id="{69F01145-BEA3-4CBF-AA21-10077B948CA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5">
            <a:extLst>
              <a:ext uri="{28A0092B-C50C-407E-A947-70E740481C1C}">
                <a14:useLocalDpi xmlns:a14="http://schemas.microsoft.com/office/drawing/2010/main" val="0"/>
              </a:ext>
            </a:extLst>
          </a:blip>
          <a:srcRect b="23320"/>
          <a:stretch/>
        </p:blipFill>
        <p:spPr>
          <a:xfrm>
            <a:off x="6454408" y="6096000"/>
            <a:ext cx="745301" cy="762000"/>
          </a:xfrm>
          <a:prstGeom prst="rect">
            <a:avLst/>
          </a:prstGeom>
        </p:spPr>
      </p:pic>
      <p:sp>
        <p:nvSpPr>
          <p:cNvPr id="5162" name="Rectangle 5161">
            <a:extLst>
              <a:ext uri="{FF2B5EF4-FFF2-40B4-BE49-F238E27FC236}">
                <a16:creationId xmlns:a16="http://schemas.microsoft.com/office/drawing/2014/main" id="{DE4D62F9-188E-4530-84C2-24BDEE4BEB8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828359" y="0"/>
            <a:ext cx="51435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lstStyle/>
          <a:p>
            <a:endParaRPr lang="it-IT"/>
          </a:p>
        </p:txBody>
      </p:sp>
      <p:sp>
        <p:nvSpPr>
          <p:cNvPr id="5164" name="Rectangle 5163">
            <a:extLst>
              <a:ext uri="{FF2B5EF4-FFF2-40B4-BE49-F238E27FC236}">
                <a16:creationId xmlns:a16="http://schemas.microsoft.com/office/drawing/2014/main" id="{C6A81905-F480-46A4-BC10-215D24EA1A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sp>
        <p:nvSpPr>
          <p:cNvPr id="5123" name="Titolo 1">
            <a:extLst>
              <a:ext uri="{FF2B5EF4-FFF2-40B4-BE49-F238E27FC236}">
                <a16:creationId xmlns:a16="http://schemas.microsoft.com/office/drawing/2014/main" id="{876D3221-A52D-4EE3-8E2B-604608C751B0}"/>
              </a:ext>
            </a:extLst>
          </p:cNvPr>
          <p:cNvSpPr>
            <a:spLocks noGrp="1" noChangeArrowheads="1"/>
          </p:cNvSpPr>
          <p:nvPr>
            <p:ph type="ctrTitle" idx="4294967295"/>
          </p:nvPr>
        </p:nvSpPr>
        <p:spPr>
          <a:xfrm>
            <a:off x="3654009" y="1447800"/>
            <a:ext cx="3916743" cy="3329581"/>
          </a:xfrm>
        </p:spPr>
        <p:txBody>
          <a:bodyPr vert="horz" lIns="91440" tIns="45720" rIns="91440" bIns="45720" rtlCol="0" anchor="b">
            <a:normAutofit/>
          </a:bodyPr>
          <a:lstStyle/>
          <a:p>
            <a:pPr eaLnBrk="1" hangingPunct="1">
              <a:lnSpc>
                <a:spcPct val="90000"/>
              </a:lnSpc>
            </a:pPr>
            <a:r>
              <a:rPr lang="en-US" altLang="en-US" sz="6100" b="0" i="0" kern="1200">
                <a:solidFill>
                  <a:srgbClr val="EBEBEB"/>
                </a:solidFill>
                <a:latin typeface="+mj-lt"/>
                <a:ea typeface="+mj-ea"/>
                <a:cs typeface="+mj-cs"/>
              </a:rPr>
              <a:t>Listening and Speaking</a:t>
            </a:r>
          </a:p>
        </p:txBody>
      </p:sp>
      <p:sp>
        <p:nvSpPr>
          <p:cNvPr id="5124" name="Sottotitolo 2">
            <a:extLst>
              <a:ext uri="{FF2B5EF4-FFF2-40B4-BE49-F238E27FC236}">
                <a16:creationId xmlns:a16="http://schemas.microsoft.com/office/drawing/2014/main" id="{F118BECD-1CFE-41D5-81D4-968A0418A672}"/>
              </a:ext>
            </a:extLst>
          </p:cNvPr>
          <p:cNvSpPr>
            <a:spLocks noGrp="1" noChangeArrowheads="1"/>
          </p:cNvSpPr>
          <p:nvPr>
            <p:ph type="subTitle" idx="4294967295"/>
          </p:nvPr>
        </p:nvSpPr>
        <p:spPr>
          <a:xfrm>
            <a:off x="3654009" y="4777380"/>
            <a:ext cx="3916744" cy="861420"/>
          </a:xfrm>
        </p:spPr>
        <p:txBody>
          <a:bodyPr vert="horz" lIns="91440" tIns="45720" rIns="91440" bIns="45720" rtlCol="0" anchor="t">
            <a:normAutofit/>
          </a:bodyPr>
          <a:lstStyle/>
          <a:p>
            <a:pPr marL="0" indent="0" eaLnBrk="1" hangingPunct="1">
              <a:spcAft>
                <a:spcPts val="0"/>
              </a:spcAft>
              <a:buClr>
                <a:schemeClr val="bg2">
                  <a:lumMod val="40000"/>
                  <a:lumOff val="60000"/>
                </a:schemeClr>
              </a:buClr>
              <a:buNone/>
            </a:pPr>
            <a:r>
              <a:rPr lang="en-US" altLang="en-US" cap="all" dirty="0">
                <a:solidFill>
                  <a:schemeClr val="tx2">
                    <a:lumMod val="40000"/>
                    <a:lumOff val="60000"/>
                  </a:schemeClr>
                </a:solidFill>
              </a:rPr>
              <a:t>Semester 1 Lesson 7 2023/24</a:t>
            </a:r>
          </a:p>
        </p:txBody>
      </p:sp>
      <p:sp>
        <p:nvSpPr>
          <p:cNvPr id="5166" name="Freeform 8">
            <a:extLst>
              <a:ext uri="{FF2B5EF4-FFF2-40B4-BE49-F238E27FC236}">
                <a16:creationId xmlns:a16="http://schemas.microsoft.com/office/drawing/2014/main" id="{36FD4D9D-3784-41E8-8405-A42B72F513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101769" y="-1"/>
            <a:ext cx="419604" cy="3709642"/>
          </a:xfrm>
          <a:custGeom>
            <a:avLst/>
            <a:gdLst>
              <a:gd name="connsiteX0" fmla="*/ 0 w 559472"/>
              <a:gd name="connsiteY0" fmla="*/ 0 h 3709642"/>
              <a:gd name="connsiteX1" fmla="*/ 473952 w 559472"/>
              <a:gd name="connsiteY1" fmla="*/ 0 h 3709642"/>
              <a:gd name="connsiteX2" fmla="*/ 485840 w 559472"/>
              <a:gd name="connsiteY2" fmla="*/ 161194 h 3709642"/>
              <a:gd name="connsiteX3" fmla="*/ 523949 w 559472"/>
              <a:gd name="connsiteY3" fmla="*/ 3672197 h 3709642"/>
              <a:gd name="connsiteX4" fmla="*/ 454748 w 559472"/>
              <a:gd name="connsiteY4" fmla="*/ 3709642 h 3709642"/>
              <a:gd name="connsiteX5" fmla="*/ 448224 w 559472"/>
              <a:gd name="connsiteY5" fmla="*/ 3510471 h 3709642"/>
              <a:gd name="connsiteX6" fmla="*/ 443564 w 559472"/>
              <a:gd name="connsiteY6" fmla="*/ 3408563 h 3709642"/>
              <a:gd name="connsiteX7" fmla="*/ 438902 w 559472"/>
              <a:gd name="connsiteY7" fmla="*/ 3304407 h 3709642"/>
              <a:gd name="connsiteX8" fmla="*/ 433941 w 559472"/>
              <a:gd name="connsiteY8" fmla="*/ 3198777 h 3709642"/>
              <a:gd name="connsiteX9" fmla="*/ 427584 w 559472"/>
              <a:gd name="connsiteY9" fmla="*/ 3092510 h 3709642"/>
              <a:gd name="connsiteX10" fmla="*/ 420988 w 559472"/>
              <a:gd name="connsiteY10" fmla="*/ 2984390 h 3709642"/>
              <a:gd name="connsiteX11" fmla="*/ 414330 w 559472"/>
              <a:gd name="connsiteY11" fmla="*/ 2874401 h 3709642"/>
              <a:gd name="connsiteX12" fmla="*/ 406840 w 559472"/>
              <a:gd name="connsiteY12" fmla="*/ 2762980 h 3709642"/>
              <a:gd name="connsiteX13" fmla="*/ 397745 w 559472"/>
              <a:gd name="connsiteY13" fmla="*/ 2650566 h 3709642"/>
              <a:gd name="connsiteX14" fmla="*/ 389154 w 559472"/>
              <a:gd name="connsiteY14" fmla="*/ 2536612 h 3709642"/>
              <a:gd name="connsiteX15" fmla="*/ 379225 w 559472"/>
              <a:gd name="connsiteY15" fmla="*/ 2421642 h 3709642"/>
              <a:gd name="connsiteX16" fmla="*/ 368316 w 559472"/>
              <a:gd name="connsiteY16" fmla="*/ 2305627 h 3709642"/>
              <a:gd name="connsiteX17" fmla="*/ 357466 w 559472"/>
              <a:gd name="connsiteY17" fmla="*/ 2189233 h 3709642"/>
              <a:gd name="connsiteX18" fmla="*/ 344982 w 559472"/>
              <a:gd name="connsiteY18" fmla="*/ 2071473 h 3709642"/>
              <a:gd name="connsiteX19" fmla="*/ 332466 w 559472"/>
              <a:gd name="connsiteY19" fmla="*/ 1952216 h 3709642"/>
              <a:gd name="connsiteX20" fmla="*/ 319121 w 559472"/>
              <a:gd name="connsiteY20" fmla="*/ 1833776 h 3709642"/>
              <a:gd name="connsiteX21" fmla="*/ 304408 w 559472"/>
              <a:gd name="connsiteY21" fmla="*/ 1713948 h 3709642"/>
              <a:gd name="connsiteX22" fmla="*/ 288685 w 559472"/>
              <a:gd name="connsiteY22" fmla="*/ 1592703 h 3709642"/>
              <a:gd name="connsiteX23" fmla="*/ 273050 w 559472"/>
              <a:gd name="connsiteY23" fmla="*/ 1471451 h 3709642"/>
              <a:gd name="connsiteX24" fmla="*/ 255813 w 559472"/>
              <a:gd name="connsiteY24" fmla="*/ 1350328 h 3709642"/>
              <a:gd name="connsiteX25" fmla="*/ 237060 w 559472"/>
              <a:gd name="connsiteY25" fmla="*/ 1227080 h 3709642"/>
              <a:gd name="connsiteX26" fmla="*/ 218488 w 559472"/>
              <a:gd name="connsiteY26" fmla="*/ 1106065 h 3709642"/>
              <a:gd name="connsiteX27" fmla="*/ 198221 w 559472"/>
              <a:gd name="connsiteY27" fmla="*/ 982940 h 3709642"/>
              <a:gd name="connsiteX28" fmla="*/ 177152 w 559472"/>
              <a:gd name="connsiteY28" fmla="*/ 858755 h 3709642"/>
              <a:gd name="connsiteX29" fmla="*/ 155551 w 559472"/>
              <a:gd name="connsiteY29" fmla="*/ 736861 h 3709642"/>
              <a:gd name="connsiteX30" fmla="*/ 131782 w 559472"/>
              <a:gd name="connsiteY30" fmla="*/ 613645 h 3709642"/>
              <a:gd name="connsiteX31" fmla="*/ 107123 w 559472"/>
              <a:gd name="connsiteY31" fmla="*/ 490500 h 3709642"/>
              <a:gd name="connsiteX32" fmla="*/ 82552 w 559472"/>
              <a:gd name="connsiteY32" fmla="*/ 367348 h 3709642"/>
              <a:gd name="connsiteX33" fmla="*/ 55608 w 559472"/>
              <a:gd name="connsiteY33" fmla="*/ 244762 h 3709642"/>
              <a:gd name="connsiteX34" fmla="*/ 28130 w 559472"/>
              <a:gd name="connsiteY34" fmla="*/ 122220 h 3709642"/>
              <a:gd name="connsiteX35" fmla="*/ 0 w 559472"/>
              <a:gd name="connsiteY35" fmla="*/ 0 h 3709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559472" h="3709642">
                <a:moveTo>
                  <a:pt x="0" y="0"/>
                </a:moveTo>
                <a:lnTo>
                  <a:pt x="473952" y="0"/>
                </a:lnTo>
                <a:lnTo>
                  <a:pt x="485840" y="161194"/>
                </a:lnTo>
                <a:cubicBezTo>
                  <a:pt x="552063" y="1147770"/>
                  <a:pt x="592441" y="3086737"/>
                  <a:pt x="523949" y="3672197"/>
                </a:cubicBezTo>
                <a:cubicBezTo>
                  <a:pt x="500842" y="3684557"/>
                  <a:pt x="477855" y="3697282"/>
                  <a:pt x="454748" y="3709642"/>
                </a:cubicBezTo>
                <a:lnTo>
                  <a:pt x="448224" y="3510471"/>
                </a:lnTo>
                <a:lnTo>
                  <a:pt x="443564" y="3408563"/>
                </a:lnTo>
                <a:lnTo>
                  <a:pt x="438902" y="3304407"/>
                </a:lnTo>
                <a:lnTo>
                  <a:pt x="433941" y="3198777"/>
                </a:lnTo>
                <a:lnTo>
                  <a:pt x="427584" y="3092510"/>
                </a:lnTo>
                <a:lnTo>
                  <a:pt x="420988" y="2984390"/>
                </a:lnTo>
                <a:lnTo>
                  <a:pt x="414330" y="2874401"/>
                </a:lnTo>
                <a:lnTo>
                  <a:pt x="406840" y="2762980"/>
                </a:lnTo>
                <a:lnTo>
                  <a:pt x="397745" y="2650566"/>
                </a:lnTo>
                <a:lnTo>
                  <a:pt x="389154" y="2536612"/>
                </a:lnTo>
                <a:lnTo>
                  <a:pt x="379225" y="2421642"/>
                </a:lnTo>
                <a:lnTo>
                  <a:pt x="368316" y="2305627"/>
                </a:lnTo>
                <a:lnTo>
                  <a:pt x="357466" y="2189233"/>
                </a:lnTo>
                <a:lnTo>
                  <a:pt x="344982" y="2071473"/>
                </a:lnTo>
                <a:lnTo>
                  <a:pt x="332466" y="1952216"/>
                </a:lnTo>
                <a:lnTo>
                  <a:pt x="319121" y="1833776"/>
                </a:lnTo>
                <a:lnTo>
                  <a:pt x="304408" y="1713948"/>
                </a:lnTo>
                <a:lnTo>
                  <a:pt x="288685" y="1592703"/>
                </a:lnTo>
                <a:lnTo>
                  <a:pt x="273050" y="1471451"/>
                </a:lnTo>
                <a:lnTo>
                  <a:pt x="255813" y="1350328"/>
                </a:lnTo>
                <a:lnTo>
                  <a:pt x="237060" y="1227080"/>
                </a:lnTo>
                <a:lnTo>
                  <a:pt x="218488" y="1106065"/>
                </a:lnTo>
                <a:lnTo>
                  <a:pt x="198221" y="982940"/>
                </a:lnTo>
                <a:lnTo>
                  <a:pt x="177152" y="858755"/>
                </a:lnTo>
                <a:lnTo>
                  <a:pt x="155551" y="736861"/>
                </a:lnTo>
                <a:lnTo>
                  <a:pt x="131782" y="613645"/>
                </a:lnTo>
                <a:lnTo>
                  <a:pt x="107123" y="490500"/>
                </a:lnTo>
                <a:lnTo>
                  <a:pt x="82552" y="367348"/>
                </a:lnTo>
                <a:lnTo>
                  <a:pt x="55608" y="244762"/>
                </a:lnTo>
                <a:lnTo>
                  <a:pt x="28130" y="122220"/>
                </a:lnTo>
                <a:lnTo>
                  <a:pt x="0" y="0"/>
                </a:lnTo>
                <a:close/>
              </a:path>
            </a:pathLst>
          </a:custGeom>
          <a:solidFill>
            <a:schemeClr val="bg1">
              <a:alpha val="20000"/>
            </a:schemeClr>
          </a:solidFill>
          <a:ln>
            <a:noFill/>
          </a:ln>
        </p:spPr>
        <p:txBody>
          <a:bodyPr rtlCol="0" anchor="ctr"/>
          <a:lstStyle/>
          <a:p>
            <a:pPr algn="ctr"/>
            <a:endParaRPr lang="en-US"/>
          </a:p>
        </p:txBody>
      </p:sp>
      <p:sp useBgFill="1">
        <p:nvSpPr>
          <p:cNvPr id="5168" name="Freeform: Shape 5167">
            <a:extLst>
              <a:ext uri="{FF2B5EF4-FFF2-40B4-BE49-F238E27FC236}">
                <a16:creationId xmlns:a16="http://schemas.microsoft.com/office/drawing/2014/main" id="{09811DF6-66E4-43D5-B564-3151796531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361473" cy="6858000"/>
          </a:xfrm>
          <a:custGeom>
            <a:avLst/>
            <a:gdLst>
              <a:gd name="connsiteX0" fmla="*/ 3137249 w 4481964"/>
              <a:gd name="connsiteY0" fmla="*/ 0 h 6858000"/>
              <a:gd name="connsiteX1" fmla="*/ 4480787 w 4481964"/>
              <a:gd name="connsiteY1" fmla="*/ 0 h 6858000"/>
              <a:gd name="connsiteX2" fmla="*/ 4455742 w 4481964"/>
              <a:gd name="connsiteY2" fmla="*/ 155676 h 6858000"/>
              <a:gd name="connsiteX3" fmla="*/ 4431873 w 4481964"/>
              <a:gd name="connsiteY3" fmla="*/ 310667 h 6858000"/>
              <a:gd name="connsiteX4" fmla="*/ 4408509 w 4481964"/>
              <a:gd name="connsiteY4" fmla="*/ 466344 h 6858000"/>
              <a:gd name="connsiteX5" fmla="*/ 4388506 w 4481964"/>
              <a:gd name="connsiteY5" fmla="*/ 622706 h 6858000"/>
              <a:gd name="connsiteX6" fmla="*/ 4368335 w 4481964"/>
              <a:gd name="connsiteY6" fmla="*/ 778383 h 6858000"/>
              <a:gd name="connsiteX7" fmla="*/ 4349509 w 4481964"/>
              <a:gd name="connsiteY7" fmla="*/ 934745 h 6858000"/>
              <a:gd name="connsiteX8" fmla="*/ 4333373 w 4481964"/>
              <a:gd name="connsiteY8" fmla="*/ 1089050 h 6858000"/>
              <a:gd name="connsiteX9" fmla="*/ 4318077 w 4481964"/>
              <a:gd name="connsiteY9" fmla="*/ 1245413 h 6858000"/>
              <a:gd name="connsiteX10" fmla="*/ 4304125 w 4481964"/>
              <a:gd name="connsiteY10" fmla="*/ 1401089 h 6858000"/>
              <a:gd name="connsiteX11" fmla="*/ 4292023 w 4481964"/>
              <a:gd name="connsiteY11" fmla="*/ 1554023 h 6858000"/>
              <a:gd name="connsiteX12" fmla="*/ 4279920 w 4481964"/>
              <a:gd name="connsiteY12" fmla="*/ 1709013 h 6858000"/>
              <a:gd name="connsiteX13" fmla="*/ 4269835 w 4481964"/>
              <a:gd name="connsiteY13" fmla="*/ 1861947 h 6858000"/>
              <a:gd name="connsiteX14" fmla="*/ 4261935 w 4481964"/>
              <a:gd name="connsiteY14" fmla="*/ 2014880 h 6858000"/>
              <a:gd name="connsiteX15" fmla="*/ 4253698 w 4481964"/>
              <a:gd name="connsiteY15" fmla="*/ 2167128 h 6858000"/>
              <a:gd name="connsiteX16" fmla="*/ 4246807 w 4481964"/>
              <a:gd name="connsiteY16" fmla="*/ 2318004 h 6858000"/>
              <a:gd name="connsiteX17" fmla="*/ 4241932 w 4481964"/>
              <a:gd name="connsiteY17" fmla="*/ 2467508 h 6858000"/>
              <a:gd name="connsiteX18" fmla="*/ 4237730 w 4481964"/>
              <a:gd name="connsiteY18" fmla="*/ 2617013 h 6858000"/>
              <a:gd name="connsiteX19" fmla="*/ 4233696 w 4481964"/>
              <a:gd name="connsiteY19" fmla="*/ 2765145 h 6858000"/>
              <a:gd name="connsiteX20" fmla="*/ 4231847 w 4481964"/>
              <a:gd name="connsiteY20" fmla="*/ 2911221 h 6858000"/>
              <a:gd name="connsiteX21" fmla="*/ 4229830 w 4481964"/>
              <a:gd name="connsiteY21" fmla="*/ 3057296 h 6858000"/>
              <a:gd name="connsiteX22" fmla="*/ 4228821 w 4481964"/>
              <a:gd name="connsiteY22" fmla="*/ 3201314 h 6858000"/>
              <a:gd name="connsiteX23" fmla="*/ 4229830 w 4481964"/>
              <a:gd name="connsiteY23" fmla="*/ 3343960 h 6858000"/>
              <a:gd name="connsiteX24" fmla="*/ 4229830 w 4481964"/>
              <a:gd name="connsiteY24" fmla="*/ 3485235 h 6858000"/>
              <a:gd name="connsiteX25" fmla="*/ 4231847 w 4481964"/>
              <a:gd name="connsiteY25" fmla="*/ 3625138 h 6858000"/>
              <a:gd name="connsiteX26" fmla="*/ 4234872 w 4481964"/>
              <a:gd name="connsiteY26" fmla="*/ 3762298 h 6858000"/>
              <a:gd name="connsiteX27" fmla="*/ 4237730 w 4481964"/>
              <a:gd name="connsiteY27" fmla="*/ 3898087 h 6858000"/>
              <a:gd name="connsiteX28" fmla="*/ 4240924 w 4481964"/>
              <a:gd name="connsiteY28" fmla="*/ 4031132 h 6858000"/>
              <a:gd name="connsiteX29" fmla="*/ 4245798 w 4481964"/>
              <a:gd name="connsiteY29" fmla="*/ 4163491 h 6858000"/>
              <a:gd name="connsiteX30" fmla="*/ 4251009 w 4481964"/>
              <a:gd name="connsiteY30" fmla="*/ 4293793 h 6858000"/>
              <a:gd name="connsiteX31" fmla="*/ 4255715 w 4481964"/>
              <a:gd name="connsiteY31" fmla="*/ 4421352 h 6858000"/>
              <a:gd name="connsiteX32" fmla="*/ 4268995 w 4481964"/>
              <a:gd name="connsiteY32" fmla="*/ 4670298 h 6858000"/>
              <a:gd name="connsiteX33" fmla="*/ 4283114 w 4481964"/>
              <a:gd name="connsiteY33" fmla="*/ 4908956 h 6858000"/>
              <a:gd name="connsiteX34" fmla="*/ 4297906 w 4481964"/>
              <a:gd name="connsiteY34" fmla="*/ 5138013 h 6858000"/>
              <a:gd name="connsiteX35" fmla="*/ 4314211 w 4481964"/>
              <a:gd name="connsiteY35" fmla="*/ 5354726 h 6858000"/>
              <a:gd name="connsiteX36" fmla="*/ 4331188 w 4481964"/>
              <a:gd name="connsiteY36" fmla="*/ 5561838 h 6858000"/>
              <a:gd name="connsiteX37" fmla="*/ 4349509 w 4481964"/>
              <a:gd name="connsiteY37" fmla="*/ 5753862 h 6858000"/>
              <a:gd name="connsiteX38" fmla="*/ 4367495 w 4481964"/>
              <a:gd name="connsiteY38" fmla="*/ 5934227 h 6858000"/>
              <a:gd name="connsiteX39" fmla="*/ 4385480 w 4481964"/>
              <a:gd name="connsiteY39" fmla="*/ 6100191 h 6858000"/>
              <a:gd name="connsiteX40" fmla="*/ 4402457 w 4481964"/>
              <a:gd name="connsiteY40" fmla="*/ 6252438 h 6858000"/>
              <a:gd name="connsiteX41" fmla="*/ 4418594 w 4481964"/>
              <a:gd name="connsiteY41" fmla="*/ 6387541 h 6858000"/>
              <a:gd name="connsiteX42" fmla="*/ 4433890 w 4481964"/>
              <a:gd name="connsiteY42" fmla="*/ 6509613 h 6858000"/>
              <a:gd name="connsiteX43" fmla="*/ 4446665 w 4481964"/>
              <a:gd name="connsiteY43" fmla="*/ 6612483 h 6858000"/>
              <a:gd name="connsiteX44" fmla="*/ 4458767 w 4481964"/>
              <a:gd name="connsiteY44" fmla="*/ 6698894 h 6858000"/>
              <a:gd name="connsiteX45" fmla="*/ 4476081 w 4481964"/>
              <a:gd name="connsiteY45" fmla="*/ 6817538 h 6858000"/>
              <a:gd name="connsiteX46" fmla="*/ 4481964 w 4481964"/>
              <a:gd name="connsiteY46" fmla="*/ 6858000 h 6858000"/>
              <a:gd name="connsiteX47" fmla="*/ 3577807 w 4481964"/>
              <a:gd name="connsiteY47" fmla="*/ 6858000 h 6858000"/>
              <a:gd name="connsiteX48" fmla="*/ 3577807 w 4481964"/>
              <a:gd name="connsiteY48" fmla="*/ 6858000 h 6858000"/>
              <a:gd name="connsiteX49" fmla="*/ 0 w 4481964"/>
              <a:gd name="connsiteY49" fmla="*/ 6858000 h 6858000"/>
              <a:gd name="connsiteX50" fmla="*/ 0 w 4481964"/>
              <a:gd name="connsiteY50" fmla="*/ 0 h 6858000"/>
              <a:gd name="connsiteX51" fmla="*/ 3137249 w 4481964"/>
              <a:gd name="connsiteY51"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4481964" h="6858000">
                <a:moveTo>
                  <a:pt x="3137249" y="0"/>
                </a:moveTo>
                <a:lnTo>
                  <a:pt x="4480787" y="0"/>
                </a:lnTo>
                <a:lnTo>
                  <a:pt x="4455742" y="155676"/>
                </a:lnTo>
                <a:lnTo>
                  <a:pt x="4431873" y="310667"/>
                </a:lnTo>
                <a:lnTo>
                  <a:pt x="4408509" y="466344"/>
                </a:lnTo>
                <a:lnTo>
                  <a:pt x="4388506" y="622706"/>
                </a:lnTo>
                <a:lnTo>
                  <a:pt x="4368335" y="778383"/>
                </a:lnTo>
                <a:lnTo>
                  <a:pt x="4349509" y="934745"/>
                </a:lnTo>
                <a:lnTo>
                  <a:pt x="4333373" y="1089050"/>
                </a:lnTo>
                <a:lnTo>
                  <a:pt x="4318077" y="1245413"/>
                </a:lnTo>
                <a:lnTo>
                  <a:pt x="4304125" y="1401089"/>
                </a:lnTo>
                <a:lnTo>
                  <a:pt x="4292023" y="1554023"/>
                </a:lnTo>
                <a:lnTo>
                  <a:pt x="4279920" y="1709013"/>
                </a:lnTo>
                <a:lnTo>
                  <a:pt x="4269835" y="1861947"/>
                </a:lnTo>
                <a:lnTo>
                  <a:pt x="4261935" y="2014880"/>
                </a:lnTo>
                <a:lnTo>
                  <a:pt x="4253698" y="2167128"/>
                </a:lnTo>
                <a:lnTo>
                  <a:pt x="4246807" y="2318004"/>
                </a:lnTo>
                <a:lnTo>
                  <a:pt x="4241932" y="2467508"/>
                </a:lnTo>
                <a:lnTo>
                  <a:pt x="4237730" y="2617013"/>
                </a:lnTo>
                <a:lnTo>
                  <a:pt x="4233696" y="2765145"/>
                </a:lnTo>
                <a:lnTo>
                  <a:pt x="4231847" y="2911221"/>
                </a:lnTo>
                <a:lnTo>
                  <a:pt x="4229830" y="3057296"/>
                </a:lnTo>
                <a:lnTo>
                  <a:pt x="4228821" y="3201314"/>
                </a:lnTo>
                <a:lnTo>
                  <a:pt x="4229830" y="3343960"/>
                </a:lnTo>
                <a:lnTo>
                  <a:pt x="4229830" y="3485235"/>
                </a:lnTo>
                <a:lnTo>
                  <a:pt x="4231847" y="3625138"/>
                </a:lnTo>
                <a:lnTo>
                  <a:pt x="4234872" y="3762298"/>
                </a:lnTo>
                <a:lnTo>
                  <a:pt x="4237730" y="3898087"/>
                </a:lnTo>
                <a:lnTo>
                  <a:pt x="4240924" y="4031132"/>
                </a:lnTo>
                <a:lnTo>
                  <a:pt x="4245798" y="4163491"/>
                </a:lnTo>
                <a:lnTo>
                  <a:pt x="4251009" y="4293793"/>
                </a:lnTo>
                <a:lnTo>
                  <a:pt x="4255715" y="4421352"/>
                </a:lnTo>
                <a:lnTo>
                  <a:pt x="4268995" y="4670298"/>
                </a:lnTo>
                <a:lnTo>
                  <a:pt x="4283114" y="4908956"/>
                </a:lnTo>
                <a:lnTo>
                  <a:pt x="4297906" y="5138013"/>
                </a:lnTo>
                <a:lnTo>
                  <a:pt x="4314211" y="5354726"/>
                </a:lnTo>
                <a:lnTo>
                  <a:pt x="4331188" y="5561838"/>
                </a:lnTo>
                <a:lnTo>
                  <a:pt x="4349509" y="5753862"/>
                </a:lnTo>
                <a:lnTo>
                  <a:pt x="4367495" y="5934227"/>
                </a:lnTo>
                <a:lnTo>
                  <a:pt x="4385480" y="6100191"/>
                </a:lnTo>
                <a:lnTo>
                  <a:pt x="4402457" y="6252438"/>
                </a:lnTo>
                <a:lnTo>
                  <a:pt x="4418594" y="6387541"/>
                </a:lnTo>
                <a:lnTo>
                  <a:pt x="4433890" y="6509613"/>
                </a:lnTo>
                <a:lnTo>
                  <a:pt x="4446665" y="6612483"/>
                </a:lnTo>
                <a:lnTo>
                  <a:pt x="4458767" y="6698894"/>
                </a:lnTo>
                <a:lnTo>
                  <a:pt x="4476081" y="6817538"/>
                </a:lnTo>
                <a:lnTo>
                  <a:pt x="4481964" y="6858000"/>
                </a:lnTo>
                <a:lnTo>
                  <a:pt x="3577807" y="6858000"/>
                </a:lnTo>
                <a:lnTo>
                  <a:pt x="3577807" y="6858000"/>
                </a:lnTo>
                <a:lnTo>
                  <a:pt x="0" y="6858000"/>
                </a:lnTo>
                <a:lnTo>
                  <a:pt x="0" y="0"/>
                </a:lnTo>
                <a:lnTo>
                  <a:pt x="3137249"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170" name="Rectangle 5169">
            <a:extLst>
              <a:ext uri="{FF2B5EF4-FFF2-40B4-BE49-F238E27FC236}">
                <a16:creationId xmlns:a16="http://schemas.microsoft.com/office/drawing/2014/main" id="{60817A52-B891-4228-A61E-0C0A57632D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828359" y="0"/>
            <a:ext cx="51435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lstStyle/>
          <a:p>
            <a:endParaRPr lang="it-IT"/>
          </a:p>
        </p:txBody>
      </p:sp>
      <p:sp>
        <p:nvSpPr>
          <p:cNvPr id="5122" name="Segnaposto numero diapositiva 3">
            <a:extLst>
              <a:ext uri="{FF2B5EF4-FFF2-40B4-BE49-F238E27FC236}">
                <a16:creationId xmlns:a16="http://schemas.microsoft.com/office/drawing/2014/main" id="{D5F99AE2-5537-4893-869A-2C6C461E957E}"/>
              </a:ext>
            </a:extLst>
          </p:cNvPr>
          <p:cNvSpPr>
            <a:spLocks noGrp="1"/>
          </p:cNvSpPr>
          <p:nvPr>
            <p:ph type="sldNum" sz="quarter" idx="12"/>
          </p:nvPr>
        </p:nvSpPr>
        <p:spPr>
          <a:xfrm>
            <a:off x="7764405" y="295729"/>
            <a:ext cx="628649" cy="767687"/>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lIns="91440" tIns="45720" rIns="91440" bIns="45720" rtlCol="0" anchor="b">
            <a:normAutofit/>
          </a:bodyPr>
          <a:lstStyle>
            <a:lvl1pPr>
              <a:spcBef>
                <a:spcPts val="1000"/>
              </a:spcBef>
              <a:buClr>
                <a:srgbClr val="ADB9CA"/>
              </a:buClr>
              <a:buSzPct val="80000"/>
              <a:buFont typeface="Wingdings 3" panose="05040102010807070707" pitchFamily="18" charset="2"/>
              <a:buChar char=""/>
              <a:defRPr sz="2000">
                <a:solidFill>
                  <a:schemeClr val="tx1"/>
                </a:solidFill>
                <a:latin typeface="Century Gothic" panose="020B0502020202020204" pitchFamily="34" charset="0"/>
              </a:defRPr>
            </a:lvl1pPr>
            <a:lvl2pPr marL="742950" indent="-285750">
              <a:spcBef>
                <a:spcPts val="1000"/>
              </a:spcBef>
              <a:buClr>
                <a:srgbClr val="ADB9CA"/>
              </a:buClr>
              <a:buSzPct val="80000"/>
              <a:buFont typeface="Wingdings 3" panose="05040102010807070707" pitchFamily="18" charset="2"/>
              <a:buChar char=""/>
              <a:defRPr>
                <a:solidFill>
                  <a:schemeClr val="tx1"/>
                </a:solidFill>
                <a:latin typeface="Century Gothic" panose="020B0502020202020204" pitchFamily="34" charset="0"/>
              </a:defRPr>
            </a:lvl2pPr>
            <a:lvl3pPr marL="1143000" indent="-228600">
              <a:spcBef>
                <a:spcPts val="1000"/>
              </a:spcBef>
              <a:buClr>
                <a:srgbClr val="ADB9CA"/>
              </a:buClr>
              <a:buSzPct val="80000"/>
              <a:buFont typeface="Wingdings 3" panose="05040102010807070707" pitchFamily="18" charset="2"/>
              <a:buChar char=""/>
              <a:defRPr sz="1600">
                <a:solidFill>
                  <a:schemeClr val="tx1"/>
                </a:solidFill>
                <a:latin typeface="Century Gothic" panose="020B0502020202020204" pitchFamily="34" charset="0"/>
              </a:defRPr>
            </a:lvl3pPr>
            <a:lvl4pPr marL="1600200" indent="-228600">
              <a:spcBef>
                <a:spcPts val="1000"/>
              </a:spcBef>
              <a:buClr>
                <a:srgbClr val="ADB9CA"/>
              </a:buClr>
              <a:buSzPct val="80000"/>
              <a:buFont typeface="Wingdings 3" panose="05040102010807070707" pitchFamily="18" charset="2"/>
              <a:buChar char=""/>
              <a:defRPr sz="1400">
                <a:solidFill>
                  <a:schemeClr val="tx1"/>
                </a:solidFill>
                <a:latin typeface="Century Gothic" panose="020B0502020202020204" pitchFamily="34" charset="0"/>
              </a:defRPr>
            </a:lvl4pPr>
            <a:lvl5pPr marL="2057400" indent="-228600">
              <a:spcBef>
                <a:spcPts val="1000"/>
              </a:spcBef>
              <a:buClr>
                <a:srgbClr val="ADB9CA"/>
              </a:buClr>
              <a:buSzPct val="80000"/>
              <a:buFont typeface="Wingdings 3" panose="05040102010807070707" pitchFamily="18" charset="2"/>
              <a:buChar char=""/>
              <a:defRPr sz="1400">
                <a:solidFill>
                  <a:schemeClr val="tx1"/>
                </a:solidFill>
                <a:latin typeface="Century Gothic" panose="020B0502020202020204" pitchFamily="34" charset="0"/>
              </a:defRPr>
            </a:lvl5pPr>
            <a:lvl6pPr marL="2514600" indent="-228600" defTabSz="457200" eaLnBrk="0" fontAlgn="base" hangingPunct="0">
              <a:spcBef>
                <a:spcPts val="1000"/>
              </a:spcBef>
              <a:spcAft>
                <a:spcPct val="0"/>
              </a:spcAft>
              <a:buClr>
                <a:srgbClr val="ADB9CA"/>
              </a:buClr>
              <a:buSzPct val="80000"/>
              <a:buFont typeface="Wingdings 3" panose="05040102010807070707" pitchFamily="18" charset="2"/>
              <a:buChar char=""/>
              <a:defRPr sz="1400">
                <a:solidFill>
                  <a:schemeClr val="tx1"/>
                </a:solidFill>
                <a:latin typeface="Century Gothic" panose="020B0502020202020204" pitchFamily="34" charset="0"/>
              </a:defRPr>
            </a:lvl6pPr>
            <a:lvl7pPr marL="2971800" indent="-228600" defTabSz="457200" eaLnBrk="0" fontAlgn="base" hangingPunct="0">
              <a:spcBef>
                <a:spcPts val="1000"/>
              </a:spcBef>
              <a:spcAft>
                <a:spcPct val="0"/>
              </a:spcAft>
              <a:buClr>
                <a:srgbClr val="ADB9CA"/>
              </a:buClr>
              <a:buSzPct val="80000"/>
              <a:buFont typeface="Wingdings 3" panose="05040102010807070707" pitchFamily="18" charset="2"/>
              <a:buChar char=""/>
              <a:defRPr sz="1400">
                <a:solidFill>
                  <a:schemeClr val="tx1"/>
                </a:solidFill>
                <a:latin typeface="Century Gothic" panose="020B0502020202020204" pitchFamily="34" charset="0"/>
              </a:defRPr>
            </a:lvl7pPr>
            <a:lvl8pPr marL="3429000" indent="-228600" defTabSz="457200" eaLnBrk="0" fontAlgn="base" hangingPunct="0">
              <a:spcBef>
                <a:spcPts val="1000"/>
              </a:spcBef>
              <a:spcAft>
                <a:spcPct val="0"/>
              </a:spcAft>
              <a:buClr>
                <a:srgbClr val="ADB9CA"/>
              </a:buClr>
              <a:buSzPct val="80000"/>
              <a:buFont typeface="Wingdings 3" panose="05040102010807070707" pitchFamily="18" charset="2"/>
              <a:buChar char=""/>
              <a:defRPr sz="1400">
                <a:solidFill>
                  <a:schemeClr val="tx1"/>
                </a:solidFill>
                <a:latin typeface="Century Gothic" panose="020B0502020202020204" pitchFamily="34" charset="0"/>
              </a:defRPr>
            </a:lvl8pPr>
            <a:lvl9pPr marL="3886200" indent="-228600" defTabSz="457200" eaLnBrk="0" fontAlgn="base" hangingPunct="0">
              <a:spcBef>
                <a:spcPts val="1000"/>
              </a:spcBef>
              <a:spcAft>
                <a:spcPct val="0"/>
              </a:spcAft>
              <a:buClr>
                <a:srgbClr val="ADB9CA"/>
              </a:buClr>
              <a:buSzPct val="80000"/>
              <a:buFont typeface="Wingdings 3" panose="05040102010807070707" pitchFamily="18" charset="2"/>
              <a:buChar char=""/>
              <a:defRPr sz="1400">
                <a:solidFill>
                  <a:schemeClr val="tx1"/>
                </a:solidFill>
                <a:latin typeface="Century Gothic" panose="020B0502020202020204" pitchFamily="34" charset="0"/>
              </a:defRPr>
            </a:lvl9pPr>
          </a:lstStyle>
          <a:p>
            <a:pPr defTabSz="914400">
              <a:spcBef>
                <a:spcPct val="0"/>
              </a:spcBef>
              <a:spcAft>
                <a:spcPts val="600"/>
              </a:spcAft>
              <a:buClrTx/>
              <a:buSzTx/>
              <a:buFontTx/>
              <a:buNone/>
            </a:pPr>
            <a:fld id="{11646006-6734-4CB9-A6EC-F41A4EA7CB66}" type="slidenum">
              <a:rPr lang="en-US" altLang="en-US" sz="2800">
                <a:solidFill>
                  <a:srgbClr val="FFFFFF"/>
                </a:solidFill>
                <a:latin typeface="+mn-lt"/>
              </a:rPr>
              <a:pPr defTabSz="914400">
                <a:spcBef>
                  <a:spcPct val="0"/>
                </a:spcBef>
                <a:spcAft>
                  <a:spcPts val="600"/>
                </a:spcAft>
                <a:buClrTx/>
                <a:buSzTx/>
                <a:buFontTx/>
                <a:buNone/>
              </a:pPr>
              <a:t>1</a:t>
            </a:fld>
            <a:endParaRPr lang="en-US" altLang="en-US" sz="2800">
              <a:solidFill>
                <a:srgbClr val="FFFFFF"/>
              </a:solidFill>
              <a:latin typeface="+mn-lt"/>
            </a:endParaRPr>
          </a:p>
        </p:txBody>
      </p:sp>
      <p:pic>
        <p:nvPicPr>
          <p:cNvPr id="72" name="Graphic 71" descr="Comunicazioni">
            <a:extLst>
              <a:ext uri="{FF2B5EF4-FFF2-40B4-BE49-F238E27FC236}">
                <a16:creationId xmlns:a16="http://schemas.microsoft.com/office/drawing/2014/main" id="{174BBE69-0C63-4BE1-BB8F-120FD4D888C9}"/>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485430" y="2441986"/>
            <a:ext cx="2202627" cy="2202627"/>
          </a:xfrm>
          <a:prstGeom prst="rect">
            <a:avLst/>
          </a:prstGeom>
          <a:effectLst/>
        </p:spPr>
      </p:pic>
    </p:spTree>
  </p:cSld>
  <p:clrMapOvr>
    <a:overrideClrMapping bg1="lt1" tx1="dk1" bg2="lt2" tx2="dk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514C76C1-C8F8-40C5-809C-03BC840A2C17}"/>
              </a:ext>
            </a:extLst>
          </p:cNvPr>
          <p:cNvSpPr>
            <a:spLocks noGrp="1" noChangeArrowheads="1"/>
          </p:cNvSpPr>
          <p:nvPr>
            <p:ph type="title"/>
          </p:nvPr>
        </p:nvSpPr>
        <p:spPr/>
        <p:txBody>
          <a:bodyPr/>
          <a:lstStyle/>
          <a:p>
            <a:pPr eaLnBrk="1" hangingPunct="1"/>
            <a:r>
              <a:rPr lang="it-IT" altLang="en-US" sz="4800">
                <a:latin typeface="Times New Roman" panose="02020603050405020304" pitchFamily="18" charset="0"/>
              </a:rPr>
              <a:t>Discussion</a:t>
            </a:r>
          </a:p>
        </p:txBody>
      </p:sp>
      <p:sp>
        <p:nvSpPr>
          <p:cNvPr id="8195" name="Rectangle 3">
            <a:extLst>
              <a:ext uri="{FF2B5EF4-FFF2-40B4-BE49-F238E27FC236}">
                <a16:creationId xmlns:a16="http://schemas.microsoft.com/office/drawing/2014/main" id="{F4DEC87E-173F-44A9-8B16-3E6C24BDA774}"/>
              </a:ext>
            </a:extLst>
          </p:cNvPr>
          <p:cNvSpPr>
            <a:spLocks noGrp="1" noChangeArrowheads="1"/>
          </p:cNvSpPr>
          <p:nvPr>
            <p:ph idx="1"/>
          </p:nvPr>
        </p:nvSpPr>
        <p:spPr>
          <a:xfrm>
            <a:off x="827088" y="2052638"/>
            <a:ext cx="7345312" cy="4195762"/>
          </a:xfrm>
        </p:spPr>
        <p:txBody>
          <a:bodyPr/>
          <a:lstStyle/>
          <a:p>
            <a:pPr algn="ctr" eaLnBrk="1" hangingPunct="1">
              <a:lnSpc>
                <a:spcPct val="90000"/>
              </a:lnSpc>
              <a:buFontTx/>
              <a:buNone/>
            </a:pPr>
            <a:r>
              <a:rPr lang="it-IT" altLang="en-US" dirty="0">
                <a:latin typeface="Times New Roman" panose="02020603050405020304" pitchFamily="18" charset="0"/>
              </a:rPr>
              <a:t>In </a:t>
            </a:r>
            <a:r>
              <a:rPr lang="it-IT" altLang="en-US" dirty="0" err="1">
                <a:latin typeface="Times New Roman" panose="02020603050405020304" pitchFamily="18" charset="0"/>
              </a:rPr>
              <a:t>your</a:t>
            </a:r>
            <a:r>
              <a:rPr lang="it-IT" altLang="en-US" dirty="0">
                <a:latin typeface="Times New Roman" panose="02020603050405020304" pitchFamily="18" charset="0"/>
              </a:rPr>
              <a:t> groups</a:t>
            </a:r>
          </a:p>
          <a:p>
            <a:pPr algn="ctr" eaLnBrk="1" hangingPunct="1">
              <a:lnSpc>
                <a:spcPct val="90000"/>
              </a:lnSpc>
              <a:buFontTx/>
              <a:buNone/>
            </a:pPr>
            <a:r>
              <a:rPr lang="it-IT" altLang="en-US" dirty="0" err="1">
                <a:latin typeface="Times New Roman" panose="02020603050405020304" pitchFamily="18" charset="0"/>
              </a:rPr>
              <a:t>Research</a:t>
            </a:r>
            <a:r>
              <a:rPr lang="it-IT" altLang="en-US" dirty="0">
                <a:latin typeface="Times New Roman" panose="02020603050405020304" pitchFamily="18" charset="0"/>
              </a:rPr>
              <a:t> the following </a:t>
            </a:r>
            <a:r>
              <a:rPr lang="it-IT" altLang="en-US" dirty="0" err="1">
                <a:latin typeface="Times New Roman" panose="02020603050405020304" pitchFamily="18" charset="0"/>
              </a:rPr>
              <a:t>topic</a:t>
            </a:r>
            <a:r>
              <a:rPr lang="it-IT" altLang="en-US" dirty="0">
                <a:latin typeface="Times New Roman" panose="02020603050405020304" pitchFamily="18" charset="0"/>
              </a:rPr>
              <a:t> for week 8</a:t>
            </a:r>
          </a:p>
          <a:p>
            <a:pPr algn="ctr" eaLnBrk="1" hangingPunct="1">
              <a:lnSpc>
                <a:spcPct val="90000"/>
              </a:lnSpc>
              <a:buFontTx/>
              <a:buNone/>
            </a:pPr>
            <a:endParaRPr lang="it-IT" altLang="en-US" sz="2400" dirty="0">
              <a:latin typeface="Times New Roman" panose="02020603050405020304" pitchFamily="18" charset="0"/>
            </a:endParaRPr>
          </a:p>
          <a:p>
            <a:pPr algn="ctr" eaLnBrk="1" hangingPunct="1">
              <a:lnSpc>
                <a:spcPct val="90000"/>
              </a:lnSpc>
              <a:buFontTx/>
              <a:buNone/>
            </a:pPr>
            <a:r>
              <a:rPr lang="it-IT" altLang="en-US" sz="4400" i="1" dirty="0" err="1">
                <a:latin typeface="Times New Roman" panose="02020603050405020304" pitchFamily="18" charset="0"/>
              </a:rPr>
              <a:t>All</a:t>
            </a:r>
            <a:r>
              <a:rPr lang="it-IT" altLang="en-US" sz="4400" i="1" dirty="0">
                <a:latin typeface="Times New Roman" panose="02020603050405020304" pitchFamily="18" charset="0"/>
              </a:rPr>
              <a:t> </a:t>
            </a:r>
            <a:r>
              <a:rPr lang="it-IT" altLang="en-US" sz="4400" i="1" dirty="0" err="1">
                <a:latin typeface="Times New Roman" panose="02020603050405020304" pitchFamily="18" charset="0"/>
              </a:rPr>
              <a:t>children</a:t>
            </a:r>
            <a:r>
              <a:rPr lang="it-IT" altLang="en-US" sz="4400" i="1" dirty="0">
                <a:latin typeface="Times New Roman" panose="02020603050405020304" pitchFamily="18" charset="0"/>
              </a:rPr>
              <a:t> must be </a:t>
            </a:r>
            <a:r>
              <a:rPr lang="it-IT" altLang="en-US" sz="4400" i="1" dirty="0" err="1">
                <a:latin typeface="Times New Roman" panose="02020603050405020304" pitchFamily="18" charset="0"/>
              </a:rPr>
              <a:t>vaccinated</a:t>
            </a:r>
            <a:r>
              <a:rPr lang="it-IT" altLang="en-US" sz="4400" i="1" dirty="0">
                <a:latin typeface="Times New Roman" panose="02020603050405020304" pitchFamily="18" charset="0"/>
              </a:rPr>
              <a:t> </a:t>
            </a:r>
          </a:p>
          <a:p>
            <a:pPr algn="ctr" eaLnBrk="1" hangingPunct="1">
              <a:lnSpc>
                <a:spcPct val="90000"/>
              </a:lnSpc>
              <a:buFontTx/>
              <a:buNone/>
            </a:pPr>
            <a:r>
              <a:rPr lang="it-IT" altLang="en-US" sz="4400" i="1" dirty="0" err="1">
                <a:latin typeface="Times New Roman" panose="02020603050405020304" pitchFamily="18" charset="0"/>
              </a:rPr>
              <a:t>before</a:t>
            </a:r>
            <a:r>
              <a:rPr lang="it-IT" altLang="en-US" sz="4400" i="1" dirty="0">
                <a:latin typeface="Times New Roman" panose="02020603050405020304" pitchFamily="18" charset="0"/>
              </a:rPr>
              <a:t> </a:t>
            </a:r>
            <a:r>
              <a:rPr lang="it-IT" altLang="en-US" sz="4400" i="1" dirty="0" err="1">
                <a:latin typeface="Times New Roman" panose="02020603050405020304" pitchFamily="18" charset="0"/>
              </a:rPr>
              <a:t>starting</a:t>
            </a:r>
            <a:r>
              <a:rPr lang="it-IT" altLang="en-US" sz="4400" i="1" dirty="0">
                <a:latin typeface="Times New Roman" panose="02020603050405020304" pitchFamily="18" charset="0"/>
              </a:rPr>
              <a:t> school</a:t>
            </a:r>
          </a:p>
          <a:p>
            <a:pPr algn="ctr" eaLnBrk="1" hangingPunct="1">
              <a:lnSpc>
                <a:spcPct val="90000"/>
              </a:lnSpc>
              <a:buFontTx/>
              <a:buNone/>
            </a:pPr>
            <a:endParaRPr lang="it-IT" altLang="en-US" sz="2400" dirty="0">
              <a:latin typeface="Times New Roman" panose="02020603050405020304" pitchFamily="18" charset="0"/>
            </a:endParaRPr>
          </a:p>
          <a:p>
            <a:pPr algn="ctr" eaLnBrk="1" hangingPunct="1">
              <a:lnSpc>
                <a:spcPct val="90000"/>
              </a:lnSpc>
              <a:buFontTx/>
              <a:buNone/>
            </a:pPr>
            <a:r>
              <a:rPr lang="it-IT" altLang="en-US" dirty="0">
                <a:latin typeface="Times New Roman" panose="02020603050405020304" pitchFamily="18" charset="0"/>
              </a:rPr>
              <a:t>      </a:t>
            </a:r>
            <a:r>
              <a:rPr lang="it-IT" altLang="en-US" dirty="0" err="1">
                <a:latin typeface="Times New Roman" panose="02020603050405020304" pitchFamily="18" charset="0"/>
              </a:rPr>
              <a:t>Bring</a:t>
            </a:r>
            <a:r>
              <a:rPr lang="it-IT" altLang="en-US" dirty="0">
                <a:latin typeface="Times New Roman" panose="02020603050405020304" pitchFamily="18" charset="0"/>
              </a:rPr>
              <a:t> </a:t>
            </a:r>
            <a:r>
              <a:rPr lang="it-IT" altLang="en-US" dirty="0" err="1">
                <a:latin typeface="Times New Roman" panose="02020603050405020304" pitchFamily="18" charset="0"/>
              </a:rPr>
              <a:t>printed</a:t>
            </a:r>
            <a:r>
              <a:rPr lang="it-IT" altLang="en-US" dirty="0">
                <a:latin typeface="Times New Roman" panose="02020603050405020304" pitchFamily="18" charset="0"/>
              </a:rPr>
              <a:t> </a:t>
            </a:r>
            <a:r>
              <a:rPr lang="it-IT" altLang="en-US" dirty="0" err="1">
                <a:latin typeface="Times New Roman" panose="02020603050405020304" pitchFamily="18" charset="0"/>
              </a:rPr>
              <a:t>references</a:t>
            </a:r>
            <a:r>
              <a:rPr lang="it-IT" altLang="en-US" dirty="0">
                <a:latin typeface="Times New Roman" panose="02020603050405020304" pitchFamily="18" charset="0"/>
              </a:rPr>
              <a:t> for </a:t>
            </a:r>
            <a:r>
              <a:rPr lang="it-IT" altLang="en-US" dirty="0" err="1">
                <a:latin typeface="Times New Roman" panose="02020603050405020304" pitchFamily="18" charset="0"/>
              </a:rPr>
              <a:t>your</a:t>
            </a:r>
            <a:r>
              <a:rPr lang="it-IT" altLang="en-US" dirty="0">
                <a:latin typeface="Times New Roman" panose="02020603050405020304" pitchFamily="18" charset="0"/>
              </a:rPr>
              <a:t> sources </a:t>
            </a:r>
          </a:p>
          <a:p>
            <a:pPr algn="ctr" eaLnBrk="1" hangingPunct="1">
              <a:lnSpc>
                <a:spcPct val="90000"/>
              </a:lnSpc>
              <a:buFontTx/>
              <a:buNone/>
            </a:pPr>
            <a:endParaRPr lang="it-IT" altLang="en-US" dirty="0">
              <a:latin typeface="Times New Roman" panose="02020603050405020304" pitchFamily="18" charset="0"/>
            </a:endParaRPr>
          </a:p>
        </p:txBody>
      </p:sp>
      <p:sp>
        <p:nvSpPr>
          <p:cNvPr id="16388" name="Segnaposto numero diapositiva 3">
            <a:extLst>
              <a:ext uri="{FF2B5EF4-FFF2-40B4-BE49-F238E27FC236}">
                <a16:creationId xmlns:a16="http://schemas.microsoft.com/office/drawing/2014/main" id="{BB91E889-55D5-43EE-AE1A-8C23AEF033C4}"/>
              </a:ext>
            </a:extLst>
          </p:cNvPr>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rgbClr val="ADB9CA"/>
              </a:buClr>
              <a:buSzPct val="80000"/>
              <a:buFont typeface="Wingdings 3" panose="05040102010807070707" pitchFamily="18" charset="2"/>
              <a:buChar char=""/>
              <a:defRPr sz="2000">
                <a:solidFill>
                  <a:schemeClr val="tx1"/>
                </a:solidFill>
                <a:latin typeface="Century Gothic" panose="020B0502020202020204" pitchFamily="34" charset="0"/>
              </a:defRPr>
            </a:lvl1pPr>
            <a:lvl2pPr marL="742950" indent="-285750">
              <a:spcBef>
                <a:spcPts val="1000"/>
              </a:spcBef>
              <a:buClr>
                <a:srgbClr val="ADB9CA"/>
              </a:buClr>
              <a:buSzPct val="80000"/>
              <a:buFont typeface="Wingdings 3" panose="05040102010807070707" pitchFamily="18" charset="2"/>
              <a:buChar char=""/>
              <a:defRPr>
                <a:solidFill>
                  <a:schemeClr val="tx1"/>
                </a:solidFill>
                <a:latin typeface="Century Gothic" panose="020B0502020202020204" pitchFamily="34" charset="0"/>
              </a:defRPr>
            </a:lvl2pPr>
            <a:lvl3pPr marL="1143000" indent="-228600">
              <a:spcBef>
                <a:spcPts val="1000"/>
              </a:spcBef>
              <a:buClr>
                <a:srgbClr val="ADB9CA"/>
              </a:buClr>
              <a:buSzPct val="80000"/>
              <a:buFont typeface="Wingdings 3" panose="05040102010807070707" pitchFamily="18" charset="2"/>
              <a:buChar char=""/>
              <a:defRPr sz="1600">
                <a:solidFill>
                  <a:schemeClr val="tx1"/>
                </a:solidFill>
                <a:latin typeface="Century Gothic" panose="020B0502020202020204" pitchFamily="34" charset="0"/>
              </a:defRPr>
            </a:lvl3pPr>
            <a:lvl4pPr marL="1600200" indent="-228600">
              <a:spcBef>
                <a:spcPts val="1000"/>
              </a:spcBef>
              <a:buClr>
                <a:srgbClr val="ADB9CA"/>
              </a:buClr>
              <a:buSzPct val="80000"/>
              <a:buFont typeface="Wingdings 3" panose="05040102010807070707" pitchFamily="18" charset="2"/>
              <a:buChar char=""/>
              <a:defRPr sz="1400">
                <a:solidFill>
                  <a:schemeClr val="tx1"/>
                </a:solidFill>
                <a:latin typeface="Century Gothic" panose="020B0502020202020204" pitchFamily="34" charset="0"/>
              </a:defRPr>
            </a:lvl4pPr>
            <a:lvl5pPr marL="2057400" indent="-228600">
              <a:spcBef>
                <a:spcPts val="1000"/>
              </a:spcBef>
              <a:buClr>
                <a:srgbClr val="ADB9CA"/>
              </a:buClr>
              <a:buSzPct val="80000"/>
              <a:buFont typeface="Wingdings 3" panose="05040102010807070707" pitchFamily="18" charset="2"/>
              <a:buChar char=""/>
              <a:defRPr sz="1400">
                <a:solidFill>
                  <a:schemeClr val="tx1"/>
                </a:solidFill>
                <a:latin typeface="Century Gothic" panose="020B0502020202020204" pitchFamily="34" charset="0"/>
              </a:defRPr>
            </a:lvl5pPr>
            <a:lvl6pPr marL="2514600" indent="-228600" defTabSz="457200" eaLnBrk="0" fontAlgn="base" hangingPunct="0">
              <a:spcBef>
                <a:spcPts val="1000"/>
              </a:spcBef>
              <a:spcAft>
                <a:spcPct val="0"/>
              </a:spcAft>
              <a:buClr>
                <a:srgbClr val="ADB9CA"/>
              </a:buClr>
              <a:buSzPct val="80000"/>
              <a:buFont typeface="Wingdings 3" panose="05040102010807070707" pitchFamily="18" charset="2"/>
              <a:buChar char=""/>
              <a:defRPr sz="1400">
                <a:solidFill>
                  <a:schemeClr val="tx1"/>
                </a:solidFill>
                <a:latin typeface="Century Gothic" panose="020B0502020202020204" pitchFamily="34" charset="0"/>
              </a:defRPr>
            </a:lvl6pPr>
            <a:lvl7pPr marL="2971800" indent="-228600" defTabSz="457200" eaLnBrk="0" fontAlgn="base" hangingPunct="0">
              <a:spcBef>
                <a:spcPts val="1000"/>
              </a:spcBef>
              <a:spcAft>
                <a:spcPct val="0"/>
              </a:spcAft>
              <a:buClr>
                <a:srgbClr val="ADB9CA"/>
              </a:buClr>
              <a:buSzPct val="80000"/>
              <a:buFont typeface="Wingdings 3" panose="05040102010807070707" pitchFamily="18" charset="2"/>
              <a:buChar char=""/>
              <a:defRPr sz="1400">
                <a:solidFill>
                  <a:schemeClr val="tx1"/>
                </a:solidFill>
                <a:latin typeface="Century Gothic" panose="020B0502020202020204" pitchFamily="34" charset="0"/>
              </a:defRPr>
            </a:lvl7pPr>
            <a:lvl8pPr marL="3429000" indent="-228600" defTabSz="457200" eaLnBrk="0" fontAlgn="base" hangingPunct="0">
              <a:spcBef>
                <a:spcPts val="1000"/>
              </a:spcBef>
              <a:spcAft>
                <a:spcPct val="0"/>
              </a:spcAft>
              <a:buClr>
                <a:srgbClr val="ADB9CA"/>
              </a:buClr>
              <a:buSzPct val="80000"/>
              <a:buFont typeface="Wingdings 3" panose="05040102010807070707" pitchFamily="18" charset="2"/>
              <a:buChar char=""/>
              <a:defRPr sz="1400">
                <a:solidFill>
                  <a:schemeClr val="tx1"/>
                </a:solidFill>
                <a:latin typeface="Century Gothic" panose="020B0502020202020204" pitchFamily="34" charset="0"/>
              </a:defRPr>
            </a:lvl8pPr>
            <a:lvl9pPr marL="3886200" indent="-228600" defTabSz="457200" eaLnBrk="0" fontAlgn="base" hangingPunct="0">
              <a:spcBef>
                <a:spcPts val="1000"/>
              </a:spcBef>
              <a:spcAft>
                <a:spcPct val="0"/>
              </a:spcAft>
              <a:buClr>
                <a:srgbClr val="ADB9CA"/>
              </a:buClr>
              <a:buSzPct val="80000"/>
              <a:buFont typeface="Wingdings 3" panose="05040102010807070707" pitchFamily="18" charset="2"/>
              <a:buChar char=""/>
              <a:defRPr sz="1400">
                <a:solidFill>
                  <a:schemeClr val="tx1"/>
                </a:solidFill>
                <a:latin typeface="Century Gothic" panose="020B0502020202020204" pitchFamily="34" charset="0"/>
              </a:defRPr>
            </a:lvl9pPr>
          </a:lstStyle>
          <a:p>
            <a:pPr>
              <a:spcBef>
                <a:spcPct val="0"/>
              </a:spcBef>
              <a:buClrTx/>
              <a:buSzTx/>
              <a:buFontTx/>
              <a:buNone/>
            </a:pPr>
            <a:fld id="{CEC97CD9-A024-4F1A-B7F0-5E1513C6E180}" type="slidenum">
              <a:rPr lang="it-IT" altLang="en-US" sz="2800">
                <a:latin typeface="Arial" panose="020B0604020202020204" pitchFamily="34" charset="0"/>
                <a:cs typeface="Arial" panose="020B0604020202020204" pitchFamily="34" charset="0"/>
              </a:rPr>
              <a:pPr>
                <a:spcBef>
                  <a:spcPct val="0"/>
                </a:spcBef>
                <a:buClrTx/>
                <a:buSzTx/>
                <a:buFontTx/>
                <a:buNone/>
              </a:pPr>
              <a:t>10</a:t>
            </a:fld>
            <a:endParaRPr lang="it-IT" altLang="en-US" sz="2800">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194"/>
                                        </p:tgtEl>
                                        <p:attrNameLst>
                                          <p:attrName>style.visibility</p:attrName>
                                        </p:attrNameLst>
                                      </p:cBhvr>
                                      <p:to>
                                        <p:strVal val="visible"/>
                                      </p:to>
                                    </p:set>
                                    <p:animEffect transition="in" filter="fade">
                                      <p:cBhvr>
                                        <p:cTn id="7" dur="1000"/>
                                        <p:tgtEl>
                                          <p:spTgt spid="819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8195">
                                            <p:txEl>
                                              <p:pRg st="1" end="1"/>
                                            </p:txEl>
                                          </p:spTgt>
                                        </p:tgtEl>
                                        <p:attrNameLst>
                                          <p:attrName>style.visibility</p:attrName>
                                        </p:attrNameLst>
                                      </p:cBhvr>
                                      <p:to>
                                        <p:strVal val="visible"/>
                                      </p:to>
                                    </p:set>
                                    <p:animEffect transition="in" filter="fade">
                                      <p:cBhvr>
                                        <p:cTn id="12" dur="1000"/>
                                        <p:tgtEl>
                                          <p:spTgt spid="819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8195">
                                            <p:txEl>
                                              <p:pRg st="0" end="0"/>
                                            </p:txEl>
                                          </p:spTgt>
                                        </p:tgtEl>
                                        <p:attrNameLst>
                                          <p:attrName>style.visibility</p:attrName>
                                        </p:attrNameLst>
                                      </p:cBhvr>
                                      <p:to>
                                        <p:strVal val="visible"/>
                                      </p:to>
                                    </p:set>
                                    <p:animEffect transition="in" filter="fade">
                                      <p:cBhvr>
                                        <p:cTn id="17" dur="1000"/>
                                        <p:tgtEl>
                                          <p:spTgt spid="8195">
                                            <p:txEl>
                                              <p:pRg st="0" end="0"/>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3" presetClass="entr" presetSubtype="0" fill="hold" nodeType="clickEffect">
                                  <p:stCondLst>
                                    <p:cond delay="0"/>
                                  </p:stCondLst>
                                  <p:childTnLst>
                                    <p:set>
                                      <p:cBhvr>
                                        <p:cTn id="21" dur="1" fill="hold">
                                          <p:stCondLst>
                                            <p:cond delay="0"/>
                                          </p:stCondLst>
                                        </p:cTn>
                                        <p:tgtEl>
                                          <p:spTgt spid="8195">
                                            <p:txEl>
                                              <p:pRg st="6" end="6"/>
                                            </p:txEl>
                                          </p:spTgt>
                                        </p:tgtEl>
                                        <p:attrNameLst>
                                          <p:attrName>style.visibility</p:attrName>
                                        </p:attrNameLst>
                                      </p:cBhvr>
                                      <p:to>
                                        <p:strVal val="visible"/>
                                      </p:to>
                                    </p:set>
                                    <p:anim calcmode="lin" valueType="num">
                                      <p:cBhvr>
                                        <p:cTn id="22" dur="2000" fill="hold"/>
                                        <p:tgtEl>
                                          <p:spTgt spid="8195">
                                            <p:txEl>
                                              <p:pRg st="6" end="6"/>
                                            </p:txEl>
                                          </p:spTgt>
                                        </p:tgtEl>
                                        <p:attrNameLst>
                                          <p:attrName>ppt_w</p:attrName>
                                        </p:attrNameLst>
                                      </p:cBhvr>
                                      <p:tavLst>
                                        <p:tav tm="0">
                                          <p:val>
                                            <p:fltVal val="0"/>
                                          </p:val>
                                        </p:tav>
                                        <p:tav tm="100000">
                                          <p:val>
                                            <p:strVal val="#ppt_w"/>
                                          </p:val>
                                        </p:tav>
                                      </p:tavLst>
                                    </p:anim>
                                    <p:anim calcmode="lin" valueType="num">
                                      <p:cBhvr>
                                        <p:cTn id="23" dur="2000" fill="hold"/>
                                        <p:tgtEl>
                                          <p:spTgt spid="8195">
                                            <p:txEl>
                                              <p:pRg st="6" end="6"/>
                                            </p:txEl>
                                          </p:spTgt>
                                        </p:tgtEl>
                                        <p:attrNameLst>
                                          <p:attrName>ppt_h</p:attrName>
                                        </p:attrNameLst>
                                      </p:cBhvr>
                                      <p:tavLst>
                                        <p:tav tm="0">
                                          <p:val>
                                            <p:fltVal val="0"/>
                                          </p:val>
                                        </p:tav>
                                        <p:tav tm="100000">
                                          <p:val>
                                            <p:strVal val="#ppt_h"/>
                                          </p:val>
                                        </p:tav>
                                      </p:tavLst>
                                    </p:anim>
                                    <p:animEffect transition="in" filter="fade">
                                      <p:cBhvr>
                                        <p:cTn id="24" dur="2000"/>
                                        <p:tgtEl>
                                          <p:spTgt spid="819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olo 1">
            <a:extLst>
              <a:ext uri="{FF2B5EF4-FFF2-40B4-BE49-F238E27FC236}">
                <a16:creationId xmlns:a16="http://schemas.microsoft.com/office/drawing/2014/main" id="{AC600A7F-33BD-49F6-AED2-BE30E9189A18}"/>
              </a:ext>
            </a:extLst>
          </p:cNvPr>
          <p:cNvSpPr>
            <a:spLocks noGrp="1" noChangeArrowheads="1"/>
          </p:cNvSpPr>
          <p:nvPr>
            <p:ph type="title"/>
          </p:nvPr>
        </p:nvSpPr>
        <p:spPr/>
        <p:txBody>
          <a:bodyPr/>
          <a:lstStyle/>
          <a:p>
            <a:pPr eaLnBrk="1" hangingPunct="1"/>
            <a:r>
              <a:rPr lang="it-IT" altLang="en-US">
                <a:latin typeface="Times New Roman" panose="02020603050405020304" pitchFamily="18" charset="0"/>
                <a:cs typeface="Times New Roman" panose="02020603050405020304" pitchFamily="18" charset="0"/>
              </a:rPr>
              <a:t>References</a:t>
            </a:r>
          </a:p>
        </p:txBody>
      </p:sp>
      <p:sp>
        <p:nvSpPr>
          <p:cNvPr id="3" name="Segnaposto contenuto 2">
            <a:extLst>
              <a:ext uri="{FF2B5EF4-FFF2-40B4-BE49-F238E27FC236}">
                <a16:creationId xmlns:a16="http://schemas.microsoft.com/office/drawing/2014/main" id="{C93626EE-AB4D-4FE3-B4F5-491A809348BE}"/>
              </a:ext>
            </a:extLst>
          </p:cNvPr>
          <p:cNvSpPr>
            <a:spLocks noGrp="1"/>
          </p:cNvSpPr>
          <p:nvPr>
            <p:ph idx="1"/>
          </p:nvPr>
        </p:nvSpPr>
        <p:spPr/>
        <p:txBody>
          <a:bodyPr rtlCol="0">
            <a:normAutofit fontScale="85000" lnSpcReduction="10000"/>
          </a:bodyPr>
          <a:lstStyle/>
          <a:p>
            <a:pPr marL="342906" indent="-342906" algn="ctr" defTabSz="457207" eaLnBrk="1" fontAlgn="auto" hangingPunct="1">
              <a:spcAft>
                <a:spcPts val="0"/>
              </a:spcAft>
              <a:buClr>
                <a:schemeClr val="bg2">
                  <a:lumMod val="40000"/>
                  <a:lumOff val="60000"/>
                </a:schemeClr>
              </a:buClr>
              <a:buFontTx/>
              <a:buNone/>
              <a:defRPr/>
            </a:pPr>
            <a:r>
              <a:rPr lang="it-IT" altLang="en-US">
                <a:latin typeface="Times New Roman" panose="02020603050405020304" pitchFamily="18" charset="0"/>
                <a:cs typeface="Times New Roman" panose="02020603050405020304" pitchFamily="18" charset="0"/>
              </a:rPr>
              <a:t>   What’s the difference?</a:t>
            </a:r>
          </a:p>
          <a:p>
            <a:pPr marL="342906" indent="-342906" algn="ctr" defTabSz="457207" eaLnBrk="1" fontAlgn="auto" hangingPunct="1">
              <a:spcAft>
                <a:spcPts val="0"/>
              </a:spcAft>
              <a:buClr>
                <a:schemeClr val="bg2">
                  <a:lumMod val="40000"/>
                  <a:lumOff val="60000"/>
                </a:schemeClr>
              </a:buClr>
              <a:buFontTx/>
              <a:buNone/>
              <a:defRPr/>
            </a:pPr>
            <a:r>
              <a:rPr lang="it-IT" altLang="en-US" sz="2400">
                <a:latin typeface="Times New Roman" panose="02020603050405020304" pitchFamily="18" charset="0"/>
                <a:cs typeface="Times New Roman" panose="02020603050405020304" pitchFamily="18" charset="0"/>
              </a:rPr>
              <a:t>This is a</a:t>
            </a:r>
            <a:r>
              <a:rPr lang="it-IT" altLang="en-US" sz="2400" b="1">
                <a:latin typeface="Times New Roman" panose="02020603050405020304" pitchFamily="18" charset="0"/>
                <a:cs typeface="Times New Roman" panose="02020603050405020304" pitchFamily="18" charset="0"/>
              </a:rPr>
              <a:t> link</a:t>
            </a:r>
          </a:p>
          <a:p>
            <a:pPr marL="342906" indent="-342906" defTabSz="457207" eaLnBrk="1" fontAlgn="auto" hangingPunct="1">
              <a:spcAft>
                <a:spcPts val="0"/>
              </a:spcAft>
              <a:buClr>
                <a:schemeClr val="bg2">
                  <a:lumMod val="40000"/>
                  <a:lumOff val="60000"/>
                </a:schemeClr>
              </a:buClr>
              <a:buFontTx/>
              <a:buNone/>
              <a:defRPr/>
            </a:pPr>
            <a:r>
              <a:rPr lang="it-IT" altLang="en-US" sz="2400">
                <a:latin typeface="Times New Roman" panose="02020603050405020304" pitchFamily="18" charset="0"/>
                <a:cs typeface="Times New Roman" panose="02020603050405020304" pitchFamily="18" charset="0"/>
              </a:rPr>
              <a:t>http://www.aljazeera.com/indepth/opinion/2017/04/march-</a:t>
            </a:r>
          </a:p>
          <a:p>
            <a:pPr marL="342906" indent="-342906" defTabSz="457207" eaLnBrk="1" fontAlgn="auto" hangingPunct="1">
              <a:spcAft>
                <a:spcPts val="0"/>
              </a:spcAft>
              <a:buClr>
                <a:schemeClr val="bg2">
                  <a:lumMod val="40000"/>
                  <a:lumOff val="60000"/>
                </a:schemeClr>
              </a:buClr>
              <a:buFontTx/>
              <a:buNone/>
              <a:defRPr/>
            </a:pPr>
            <a:r>
              <a:rPr lang="it-IT" altLang="en-US" sz="2400">
                <a:latin typeface="Times New Roman" panose="02020603050405020304" pitchFamily="18" charset="0"/>
                <a:cs typeface="Times New Roman" panose="02020603050405020304" pitchFamily="18" charset="0"/>
              </a:rPr>
              <a:t>science-washington-170422192356923.html</a:t>
            </a:r>
          </a:p>
          <a:p>
            <a:pPr marL="342906" indent="-342906" defTabSz="457207" eaLnBrk="1" fontAlgn="auto" hangingPunct="1">
              <a:spcAft>
                <a:spcPts val="0"/>
              </a:spcAft>
              <a:buClr>
                <a:schemeClr val="bg2">
                  <a:lumMod val="40000"/>
                  <a:lumOff val="60000"/>
                </a:schemeClr>
              </a:buClr>
              <a:buFontTx/>
              <a:buNone/>
              <a:defRPr/>
            </a:pPr>
            <a:endParaRPr lang="it-IT" altLang="en-US" sz="2400">
              <a:latin typeface="Times New Roman" panose="02020603050405020304" pitchFamily="18" charset="0"/>
              <a:cs typeface="Times New Roman" panose="02020603050405020304" pitchFamily="18" charset="0"/>
            </a:endParaRPr>
          </a:p>
          <a:p>
            <a:pPr marL="342906" indent="-342906" algn="ctr" defTabSz="457207" eaLnBrk="1" fontAlgn="auto" hangingPunct="1">
              <a:spcAft>
                <a:spcPts val="0"/>
              </a:spcAft>
              <a:buClr>
                <a:schemeClr val="bg2">
                  <a:lumMod val="40000"/>
                  <a:lumOff val="60000"/>
                </a:schemeClr>
              </a:buClr>
              <a:buFontTx/>
              <a:buNone/>
              <a:defRPr/>
            </a:pPr>
            <a:r>
              <a:rPr lang="en-US" altLang="en-US" sz="2400">
                <a:latin typeface="Times New Roman" panose="02020603050405020304" pitchFamily="18" charset="0"/>
                <a:cs typeface="Times New Roman" panose="02020603050405020304" pitchFamily="18" charset="0"/>
              </a:rPr>
              <a:t>This is a</a:t>
            </a:r>
            <a:r>
              <a:rPr lang="en-US" altLang="en-US" sz="2400" b="1">
                <a:latin typeface="Times New Roman" panose="02020603050405020304" pitchFamily="18" charset="0"/>
                <a:cs typeface="Times New Roman" panose="02020603050405020304" pitchFamily="18" charset="0"/>
              </a:rPr>
              <a:t> reference</a:t>
            </a:r>
          </a:p>
          <a:p>
            <a:pPr marL="342906" indent="-342906" defTabSz="457207" eaLnBrk="1" fontAlgn="auto" hangingPunct="1">
              <a:spcAft>
                <a:spcPts val="0"/>
              </a:spcAft>
              <a:buClr>
                <a:schemeClr val="bg2">
                  <a:lumMod val="40000"/>
                  <a:lumOff val="60000"/>
                </a:schemeClr>
              </a:buClr>
              <a:buFontTx/>
              <a:buNone/>
              <a:defRPr/>
            </a:pPr>
            <a:r>
              <a:rPr lang="en-US" altLang="en-US" sz="2400">
                <a:latin typeface="Times New Roman" panose="02020603050405020304" pitchFamily="18" charset="0"/>
                <a:cs typeface="Times New Roman" panose="02020603050405020304" pitchFamily="18" charset="0"/>
              </a:rPr>
              <a:t>Charles, D. (2017, April 22). We need a march for science, but this is not the one. </a:t>
            </a:r>
            <a:r>
              <a:rPr lang="en-US" altLang="en-US" sz="2400" i="1">
                <a:latin typeface="Times New Roman" panose="02020603050405020304" pitchFamily="18" charset="0"/>
                <a:cs typeface="Times New Roman" panose="02020603050405020304" pitchFamily="18" charset="0"/>
              </a:rPr>
              <a:t>Al Jazeera</a:t>
            </a:r>
            <a:r>
              <a:rPr lang="en-US" altLang="en-US" sz="2400">
                <a:latin typeface="Times New Roman" panose="02020603050405020304" pitchFamily="18" charset="0"/>
                <a:cs typeface="Times New Roman" panose="02020603050405020304" pitchFamily="18" charset="0"/>
              </a:rPr>
              <a:t>. Retrieved from</a:t>
            </a:r>
            <a:r>
              <a:rPr lang="en-US" altLang="en-US" sz="2400" b="1">
                <a:latin typeface="Times New Roman" panose="02020603050405020304" pitchFamily="18" charset="0"/>
                <a:cs typeface="Times New Roman" panose="02020603050405020304" pitchFamily="18" charset="0"/>
              </a:rPr>
              <a:t> </a:t>
            </a:r>
          </a:p>
          <a:p>
            <a:pPr marL="342906" indent="-342906" defTabSz="457207" eaLnBrk="1" fontAlgn="auto" hangingPunct="1">
              <a:spcAft>
                <a:spcPts val="0"/>
              </a:spcAft>
              <a:buClr>
                <a:schemeClr val="bg2">
                  <a:lumMod val="40000"/>
                  <a:lumOff val="60000"/>
                </a:schemeClr>
              </a:buClr>
              <a:buFontTx/>
              <a:buNone/>
              <a:defRPr/>
            </a:pPr>
            <a:r>
              <a:rPr lang="it-IT" altLang="en-US" sz="2400">
                <a:latin typeface="Times New Roman" panose="02020603050405020304" pitchFamily="18" charset="0"/>
                <a:cs typeface="Times New Roman" panose="02020603050405020304" pitchFamily="18" charset="0"/>
              </a:rPr>
              <a:t>     http://www.aljazeera.com/indepth/opinion/2017/04/march-</a:t>
            </a:r>
          </a:p>
          <a:p>
            <a:pPr marL="342906" indent="-342906" defTabSz="457207" eaLnBrk="1" fontAlgn="auto" hangingPunct="1">
              <a:spcAft>
                <a:spcPts val="0"/>
              </a:spcAft>
              <a:buClr>
                <a:schemeClr val="bg2">
                  <a:lumMod val="40000"/>
                  <a:lumOff val="60000"/>
                </a:schemeClr>
              </a:buClr>
              <a:buFontTx/>
              <a:buNone/>
              <a:defRPr/>
            </a:pPr>
            <a:r>
              <a:rPr lang="it-IT" altLang="en-US" sz="2400">
                <a:latin typeface="Times New Roman" panose="02020603050405020304" pitchFamily="18" charset="0"/>
                <a:cs typeface="Times New Roman" panose="02020603050405020304" pitchFamily="18" charset="0"/>
              </a:rPr>
              <a:t>     science-washington-170422192356923.html</a:t>
            </a:r>
          </a:p>
          <a:p>
            <a:pPr marL="342906" indent="-342906" defTabSz="457207" eaLnBrk="1" fontAlgn="auto" hangingPunct="1">
              <a:spcAft>
                <a:spcPts val="0"/>
              </a:spcAft>
              <a:buClr>
                <a:schemeClr val="bg2">
                  <a:lumMod val="40000"/>
                  <a:lumOff val="60000"/>
                </a:schemeClr>
              </a:buClr>
              <a:buFontTx/>
              <a:buNone/>
              <a:defRPr/>
            </a:pPr>
            <a:endParaRPr lang="it-IT" altLang="en-US">
              <a:latin typeface="Times New Roman" panose="02020603050405020304" pitchFamily="18" charset="0"/>
              <a:cs typeface="Times New Roman" panose="02020603050405020304" pitchFamily="18" charset="0"/>
            </a:endParaRPr>
          </a:p>
        </p:txBody>
      </p:sp>
      <p:sp>
        <p:nvSpPr>
          <p:cNvPr id="17412" name="Segnaposto numero diapositiva 4">
            <a:extLst>
              <a:ext uri="{FF2B5EF4-FFF2-40B4-BE49-F238E27FC236}">
                <a16:creationId xmlns:a16="http://schemas.microsoft.com/office/drawing/2014/main" id="{F2C425DC-CC02-470B-9F6F-97C302DBE6C4}"/>
              </a:ext>
            </a:extLst>
          </p:cNvPr>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rgbClr val="ADB9CA"/>
              </a:buClr>
              <a:buSzPct val="80000"/>
              <a:buFont typeface="Wingdings 3" panose="05040102010807070707" pitchFamily="18" charset="2"/>
              <a:buChar char=""/>
              <a:defRPr sz="2000">
                <a:solidFill>
                  <a:schemeClr val="tx1"/>
                </a:solidFill>
                <a:latin typeface="Century Gothic" panose="020B0502020202020204" pitchFamily="34" charset="0"/>
              </a:defRPr>
            </a:lvl1pPr>
            <a:lvl2pPr marL="742950" indent="-285750">
              <a:spcBef>
                <a:spcPts val="1000"/>
              </a:spcBef>
              <a:buClr>
                <a:srgbClr val="ADB9CA"/>
              </a:buClr>
              <a:buSzPct val="80000"/>
              <a:buFont typeface="Wingdings 3" panose="05040102010807070707" pitchFamily="18" charset="2"/>
              <a:buChar char=""/>
              <a:defRPr>
                <a:solidFill>
                  <a:schemeClr val="tx1"/>
                </a:solidFill>
                <a:latin typeface="Century Gothic" panose="020B0502020202020204" pitchFamily="34" charset="0"/>
              </a:defRPr>
            </a:lvl2pPr>
            <a:lvl3pPr marL="1143000" indent="-228600">
              <a:spcBef>
                <a:spcPts val="1000"/>
              </a:spcBef>
              <a:buClr>
                <a:srgbClr val="ADB9CA"/>
              </a:buClr>
              <a:buSzPct val="80000"/>
              <a:buFont typeface="Wingdings 3" panose="05040102010807070707" pitchFamily="18" charset="2"/>
              <a:buChar char=""/>
              <a:defRPr sz="1600">
                <a:solidFill>
                  <a:schemeClr val="tx1"/>
                </a:solidFill>
                <a:latin typeface="Century Gothic" panose="020B0502020202020204" pitchFamily="34" charset="0"/>
              </a:defRPr>
            </a:lvl3pPr>
            <a:lvl4pPr marL="1600200" indent="-228600">
              <a:spcBef>
                <a:spcPts val="1000"/>
              </a:spcBef>
              <a:buClr>
                <a:srgbClr val="ADB9CA"/>
              </a:buClr>
              <a:buSzPct val="80000"/>
              <a:buFont typeface="Wingdings 3" panose="05040102010807070707" pitchFamily="18" charset="2"/>
              <a:buChar char=""/>
              <a:defRPr sz="1400">
                <a:solidFill>
                  <a:schemeClr val="tx1"/>
                </a:solidFill>
                <a:latin typeface="Century Gothic" panose="020B0502020202020204" pitchFamily="34" charset="0"/>
              </a:defRPr>
            </a:lvl4pPr>
            <a:lvl5pPr marL="2057400" indent="-228600">
              <a:spcBef>
                <a:spcPts val="1000"/>
              </a:spcBef>
              <a:buClr>
                <a:srgbClr val="ADB9CA"/>
              </a:buClr>
              <a:buSzPct val="80000"/>
              <a:buFont typeface="Wingdings 3" panose="05040102010807070707" pitchFamily="18" charset="2"/>
              <a:buChar char=""/>
              <a:defRPr sz="1400">
                <a:solidFill>
                  <a:schemeClr val="tx1"/>
                </a:solidFill>
                <a:latin typeface="Century Gothic" panose="020B0502020202020204" pitchFamily="34" charset="0"/>
              </a:defRPr>
            </a:lvl5pPr>
            <a:lvl6pPr marL="2514600" indent="-228600" defTabSz="457200" eaLnBrk="0" fontAlgn="base" hangingPunct="0">
              <a:spcBef>
                <a:spcPts val="1000"/>
              </a:spcBef>
              <a:spcAft>
                <a:spcPct val="0"/>
              </a:spcAft>
              <a:buClr>
                <a:srgbClr val="ADB9CA"/>
              </a:buClr>
              <a:buSzPct val="80000"/>
              <a:buFont typeface="Wingdings 3" panose="05040102010807070707" pitchFamily="18" charset="2"/>
              <a:buChar char=""/>
              <a:defRPr sz="1400">
                <a:solidFill>
                  <a:schemeClr val="tx1"/>
                </a:solidFill>
                <a:latin typeface="Century Gothic" panose="020B0502020202020204" pitchFamily="34" charset="0"/>
              </a:defRPr>
            </a:lvl6pPr>
            <a:lvl7pPr marL="2971800" indent="-228600" defTabSz="457200" eaLnBrk="0" fontAlgn="base" hangingPunct="0">
              <a:spcBef>
                <a:spcPts val="1000"/>
              </a:spcBef>
              <a:spcAft>
                <a:spcPct val="0"/>
              </a:spcAft>
              <a:buClr>
                <a:srgbClr val="ADB9CA"/>
              </a:buClr>
              <a:buSzPct val="80000"/>
              <a:buFont typeface="Wingdings 3" panose="05040102010807070707" pitchFamily="18" charset="2"/>
              <a:buChar char=""/>
              <a:defRPr sz="1400">
                <a:solidFill>
                  <a:schemeClr val="tx1"/>
                </a:solidFill>
                <a:latin typeface="Century Gothic" panose="020B0502020202020204" pitchFamily="34" charset="0"/>
              </a:defRPr>
            </a:lvl7pPr>
            <a:lvl8pPr marL="3429000" indent="-228600" defTabSz="457200" eaLnBrk="0" fontAlgn="base" hangingPunct="0">
              <a:spcBef>
                <a:spcPts val="1000"/>
              </a:spcBef>
              <a:spcAft>
                <a:spcPct val="0"/>
              </a:spcAft>
              <a:buClr>
                <a:srgbClr val="ADB9CA"/>
              </a:buClr>
              <a:buSzPct val="80000"/>
              <a:buFont typeface="Wingdings 3" panose="05040102010807070707" pitchFamily="18" charset="2"/>
              <a:buChar char=""/>
              <a:defRPr sz="1400">
                <a:solidFill>
                  <a:schemeClr val="tx1"/>
                </a:solidFill>
                <a:latin typeface="Century Gothic" panose="020B0502020202020204" pitchFamily="34" charset="0"/>
              </a:defRPr>
            </a:lvl8pPr>
            <a:lvl9pPr marL="3886200" indent="-228600" defTabSz="457200" eaLnBrk="0" fontAlgn="base" hangingPunct="0">
              <a:spcBef>
                <a:spcPts val="1000"/>
              </a:spcBef>
              <a:spcAft>
                <a:spcPct val="0"/>
              </a:spcAft>
              <a:buClr>
                <a:srgbClr val="ADB9CA"/>
              </a:buClr>
              <a:buSzPct val="80000"/>
              <a:buFont typeface="Wingdings 3" panose="05040102010807070707" pitchFamily="18" charset="2"/>
              <a:buChar char=""/>
              <a:defRPr sz="1400">
                <a:solidFill>
                  <a:schemeClr val="tx1"/>
                </a:solidFill>
                <a:latin typeface="Century Gothic" panose="020B0502020202020204" pitchFamily="34" charset="0"/>
              </a:defRPr>
            </a:lvl9pPr>
          </a:lstStyle>
          <a:p>
            <a:pPr>
              <a:spcBef>
                <a:spcPct val="0"/>
              </a:spcBef>
              <a:buClrTx/>
              <a:buSzTx/>
              <a:buFontTx/>
              <a:buNone/>
            </a:pPr>
            <a:fld id="{A483BF5D-66DD-48CB-8F9B-FE31A9FFBA20}" type="slidenum">
              <a:rPr lang="it-IT" altLang="en-US" sz="2800">
                <a:latin typeface="Arial" panose="020B0604020202020204" pitchFamily="34" charset="0"/>
                <a:cs typeface="Arial" panose="020B0604020202020204" pitchFamily="34" charset="0"/>
              </a:rPr>
              <a:pPr>
                <a:spcBef>
                  <a:spcPct val="0"/>
                </a:spcBef>
                <a:buClrTx/>
                <a:buSzTx/>
                <a:buFontTx/>
                <a:buNone/>
              </a:pPr>
              <a:t>11</a:t>
            </a:fld>
            <a:endParaRPr lang="it-IT" altLang="en-US" sz="2800">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1000"/>
                                        <p:tgtEl>
                                          <p:spTgt spid="3">
                                            <p:txEl>
                                              <p:pRg st="2" end="2"/>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fade">
                                      <p:cBhvr>
                                        <p:cTn id="15" dur="1000"/>
                                        <p:tgtEl>
                                          <p:spTgt spid="3">
                                            <p:txEl>
                                              <p:pRg st="3" end="3"/>
                                            </p:txEl>
                                          </p:spTgt>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10" presetClass="entr" presetSubtype="0" fill="hold" nodeType="clickEffect">
                                  <p:stCondLst>
                                    <p:cond delay="0"/>
                                  </p:stCondLst>
                                  <p:childTnLst>
                                    <p:set>
                                      <p:cBhvr>
                                        <p:cTn id="19" dur="1" fill="hold">
                                          <p:stCondLst>
                                            <p:cond delay="0"/>
                                          </p:stCondLst>
                                        </p:cTn>
                                        <p:tgtEl>
                                          <p:spTgt spid="3">
                                            <p:txEl>
                                              <p:pRg st="6" end="6"/>
                                            </p:txEl>
                                          </p:spTgt>
                                        </p:tgtEl>
                                        <p:attrNameLst>
                                          <p:attrName>style.visibility</p:attrName>
                                        </p:attrNameLst>
                                      </p:cBhvr>
                                      <p:to>
                                        <p:strVal val="visible"/>
                                      </p:to>
                                    </p:set>
                                    <p:animEffect transition="in" filter="fade">
                                      <p:cBhvr>
                                        <p:cTn id="20" dur="1000"/>
                                        <p:tgtEl>
                                          <p:spTgt spid="3">
                                            <p:txEl>
                                              <p:pRg st="6" end="6"/>
                                            </p:txEl>
                                          </p:spTgt>
                                        </p:tgtEl>
                                      </p:cBhvr>
                                    </p:animEffect>
                                  </p:childTnLst>
                                </p:cTn>
                              </p:par>
                              <p:par>
                                <p:cTn id="21" presetID="10" presetClass="entr" presetSubtype="0" fill="hold"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animEffect transition="in" filter="fade">
                                      <p:cBhvr>
                                        <p:cTn id="23" dur="1000"/>
                                        <p:tgtEl>
                                          <p:spTgt spid="3">
                                            <p:txEl>
                                              <p:pRg st="7" end="7"/>
                                            </p:txEl>
                                          </p:spTgt>
                                        </p:tgtEl>
                                      </p:cBhvr>
                                    </p:animEffect>
                                  </p:childTnLst>
                                </p:cTn>
                              </p:par>
                              <p:par>
                                <p:cTn id="24" presetID="10" presetClass="entr" presetSubtype="0" fill="hold" nodeType="withEffect">
                                  <p:stCondLst>
                                    <p:cond delay="0"/>
                                  </p:stCondLst>
                                  <p:childTnLst>
                                    <p:set>
                                      <p:cBhvr>
                                        <p:cTn id="25" dur="1" fill="hold">
                                          <p:stCondLst>
                                            <p:cond delay="0"/>
                                          </p:stCondLst>
                                        </p:cTn>
                                        <p:tgtEl>
                                          <p:spTgt spid="3">
                                            <p:txEl>
                                              <p:pRg st="8" end="8"/>
                                            </p:txEl>
                                          </p:spTgt>
                                        </p:tgtEl>
                                        <p:attrNameLst>
                                          <p:attrName>style.visibility</p:attrName>
                                        </p:attrNameLst>
                                      </p:cBhvr>
                                      <p:to>
                                        <p:strVal val="visible"/>
                                      </p:to>
                                    </p:set>
                                    <p:animEffect transition="in" filter="fade">
                                      <p:cBhvr>
                                        <p:cTn id="26" dur="1000"/>
                                        <p:tgtEl>
                                          <p:spTgt spid="3">
                                            <p:txEl>
                                              <p:pRg st="8" end="8"/>
                                            </p:txEl>
                                          </p:spTgt>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10" presetClass="entr" presetSubtype="0" fill="hold" nodeType="clickEffect">
                                  <p:stCondLst>
                                    <p:cond delay="0"/>
                                  </p:stCondLst>
                                  <p:childTnLst>
                                    <p:set>
                                      <p:cBhvr>
                                        <p:cTn id="30" dur="1" fill="hold">
                                          <p:stCondLst>
                                            <p:cond delay="0"/>
                                          </p:stCondLst>
                                        </p:cTn>
                                        <p:tgtEl>
                                          <p:spTgt spid="3">
                                            <p:txEl>
                                              <p:pRg st="1" end="1"/>
                                            </p:txEl>
                                          </p:spTgt>
                                        </p:tgtEl>
                                        <p:attrNameLst>
                                          <p:attrName>style.visibility</p:attrName>
                                        </p:attrNameLst>
                                      </p:cBhvr>
                                      <p:to>
                                        <p:strVal val="visible"/>
                                      </p:to>
                                    </p:set>
                                    <p:animEffect transition="in" filter="fade">
                                      <p:cBhvr>
                                        <p:cTn id="31" dur="1000"/>
                                        <p:tgtEl>
                                          <p:spTgt spid="3">
                                            <p:txEl>
                                              <p:pRg st="1" end="1"/>
                                            </p:txEl>
                                          </p:spTgt>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10" presetClass="entr" presetSubtype="0" fill="hold" nodeType="clickEffect">
                                  <p:stCondLst>
                                    <p:cond delay="0"/>
                                  </p:stCondLst>
                                  <p:childTnLst>
                                    <p:set>
                                      <p:cBhvr>
                                        <p:cTn id="35" dur="1" fill="hold">
                                          <p:stCondLst>
                                            <p:cond delay="0"/>
                                          </p:stCondLst>
                                        </p:cTn>
                                        <p:tgtEl>
                                          <p:spTgt spid="3">
                                            <p:txEl>
                                              <p:pRg st="5" end="5"/>
                                            </p:txEl>
                                          </p:spTgt>
                                        </p:tgtEl>
                                        <p:attrNameLst>
                                          <p:attrName>style.visibility</p:attrName>
                                        </p:attrNameLst>
                                      </p:cBhvr>
                                      <p:to>
                                        <p:strVal val="visible"/>
                                      </p:to>
                                    </p:set>
                                    <p:animEffect transition="in" filter="fade">
                                      <p:cBhvr>
                                        <p:cTn id="36" dur="1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441" name="Rectangle 18440">
            <a:extLst>
              <a:ext uri="{FF2B5EF4-FFF2-40B4-BE49-F238E27FC236}">
                <a16:creationId xmlns:a16="http://schemas.microsoft.com/office/drawing/2014/main" id="{74CD14DB-BB81-479F-A1FC-1C75640E9F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sp>
        <p:nvSpPr>
          <p:cNvPr id="18443" name="Rectangle 18442">
            <a:extLst>
              <a:ext uri="{FF2B5EF4-FFF2-40B4-BE49-F238E27FC236}">
                <a16:creationId xmlns:a16="http://schemas.microsoft.com/office/drawing/2014/main" id="{C943A91B-7CA7-4592-A975-73B1BF8C4C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828359" y="0"/>
            <a:ext cx="51435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lstStyle/>
          <a:p>
            <a:endParaRPr lang="it-IT"/>
          </a:p>
        </p:txBody>
      </p:sp>
      <p:sp>
        <p:nvSpPr>
          <p:cNvPr id="18436" name="Segnaposto numero diapositiva 4">
            <a:extLst>
              <a:ext uri="{FF2B5EF4-FFF2-40B4-BE49-F238E27FC236}">
                <a16:creationId xmlns:a16="http://schemas.microsoft.com/office/drawing/2014/main" id="{E55BFA28-BAD3-47C2-A1A7-8DD2FFEE5EE8}"/>
              </a:ext>
            </a:extLst>
          </p:cNvPr>
          <p:cNvSpPr>
            <a:spLocks noGrp="1"/>
          </p:cNvSpPr>
          <p:nvPr>
            <p:ph type="sldNum" sz="quarter" idx="12"/>
          </p:nvPr>
        </p:nvSpPr>
        <p:spPr>
          <a:xfrm>
            <a:off x="7764405" y="295729"/>
            <a:ext cx="628649" cy="767687"/>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a:bodyPr>
          <a:lstStyle>
            <a:lvl1pPr>
              <a:spcBef>
                <a:spcPts val="1000"/>
              </a:spcBef>
              <a:buClr>
                <a:srgbClr val="ADB9CA"/>
              </a:buClr>
              <a:buSzPct val="80000"/>
              <a:buFont typeface="Wingdings 3" panose="05040102010807070707" pitchFamily="18" charset="2"/>
              <a:buChar char=""/>
              <a:defRPr sz="2000">
                <a:solidFill>
                  <a:schemeClr val="tx1"/>
                </a:solidFill>
                <a:latin typeface="Century Gothic" panose="020B0502020202020204" pitchFamily="34" charset="0"/>
              </a:defRPr>
            </a:lvl1pPr>
            <a:lvl2pPr marL="742950" indent="-285750">
              <a:spcBef>
                <a:spcPts val="1000"/>
              </a:spcBef>
              <a:buClr>
                <a:srgbClr val="ADB9CA"/>
              </a:buClr>
              <a:buSzPct val="80000"/>
              <a:buFont typeface="Wingdings 3" panose="05040102010807070707" pitchFamily="18" charset="2"/>
              <a:buChar char=""/>
              <a:defRPr>
                <a:solidFill>
                  <a:schemeClr val="tx1"/>
                </a:solidFill>
                <a:latin typeface="Century Gothic" panose="020B0502020202020204" pitchFamily="34" charset="0"/>
              </a:defRPr>
            </a:lvl2pPr>
            <a:lvl3pPr marL="1143000" indent="-228600">
              <a:spcBef>
                <a:spcPts val="1000"/>
              </a:spcBef>
              <a:buClr>
                <a:srgbClr val="ADB9CA"/>
              </a:buClr>
              <a:buSzPct val="80000"/>
              <a:buFont typeface="Wingdings 3" panose="05040102010807070707" pitchFamily="18" charset="2"/>
              <a:buChar char=""/>
              <a:defRPr sz="1600">
                <a:solidFill>
                  <a:schemeClr val="tx1"/>
                </a:solidFill>
                <a:latin typeface="Century Gothic" panose="020B0502020202020204" pitchFamily="34" charset="0"/>
              </a:defRPr>
            </a:lvl3pPr>
            <a:lvl4pPr marL="1600200" indent="-228600">
              <a:spcBef>
                <a:spcPts val="1000"/>
              </a:spcBef>
              <a:buClr>
                <a:srgbClr val="ADB9CA"/>
              </a:buClr>
              <a:buSzPct val="80000"/>
              <a:buFont typeface="Wingdings 3" panose="05040102010807070707" pitchFamily="18" charset="2"/>
              <a:buChar char=""/>
              <a:defRPr sz="1400">
                <a:solidFill>
                  <a:schemeClr val="tx1"/>
                </a:solidFill>
                <a:latin typeface="Century Gothic" panose="020B0502020202020204" pitchFamily="34" charset="0"/>
              </a:defRPr>
            </a:lvl4pPr>
            <a:lvl5pPr marL="2057400" indent="-228600">
              <a:spcBef>
                <a:spcPts val="1000"/>
              </a:spcBef>
              <a:buClr>
                <a:srgbClr val="ADB9CA"/>
              </a:buClr>
              <a:buSzPct val="80000"/>
              <a:buFont typeface="Wingdings 3" panose="05040102010807070707" pitchFamily="18" charset="2"/>
              <a:buChar char=""/>
              <a:defRPr sz="1400">
                <a:solidFill>
                  <a:schemeClr val="tx1"/>
                </a:solidFill>
                <a:latin typeface="Century Gothic" panose="020B0502020202020204" pitchFamily="34" charset="0"/>
              </a:defRPr>
            </a:lvl5pPr>
            <a:lvl6pPr marL="2514600" indent="-228600" defTabSz="457200" eaLnBrk="0" fontAlgn="base" hangingPunct="0">
              <a:spcBef>
                <a:spcPts val="1000"/>
              </a:spcBef>
              <a:spcAft>
                <a:spcPct val="0"/>
              </a:spcAft>
              <a:buClr>
                <a:srgbClr val="ADB9CA"/>
              </a:buClr>
              <a:buSzPct val="80000"/>
              <a:buFont typeface="Wingdings 3" panose="05040102010807070707" pitchFamily="18" charset="2"/>
              <a:buChar char=""/>
              <a:defRPr sz="1400">
                <a:solidFill>
                  <a:schemeClr val="tx1"/>
                </a:solidFill>
                <a:latin typeface="Century Gothic" panose="020B0502020202020204" pitchFamily="34" charset="0"/>
              </a:defRPr>
            </a:lvl6pPr>
            <a:lvl7pPr marL="2971800" indent="-228600" defTabSz="457200" eaLnBrk="0" fontAlgn="base" hangingPunct="0">
              <a:spcBef>
                <a:spcPts val="1000"/>
              </a:spcBef>
              <a:spcAft>
                <a:spcPct val="0"/>
              </a:spcAft>
              <a:buClr>
                <a:srgbClr val="ADB9CA"/>
              </a:buClr>
              <a:buSzPct val="80000"/>
              <a:buFont typeface="Wingdings 3" panose="05040102010807070707" pitchFamily="18" charset="2"/>
              <a:buChar char=""/>
              <a:defRPr sz="1400">
                <a:solidFill>
                  <a:schemeClr val="tx1"/>
                </a:solidFill>
                <a:latin typeface="Century Gothic" panose="020B0502020202020204" pitchFamily="34" charset="0"/>
              </a:defRPr>
            </a:lvl7pPr>
            <a:lvl8pPr marL="3429000" indent="-228600" defTabSz="457200" eaLnBrk="0" fontAlgn="base" hangingPunct="0">
              <a:spcBef>
                <a:spcPts val="1000"/>
              </a:spcBef>
              <a:spcAft>
                <a:spcPct val="0"/>
              </a:spcAft>
              <a:buClr>
                <a:srgbClr val="ADB9CA"/>
              </a:buClr>
              <a:buSzPct val="80000"/>
              <a:buFont typeface="Wingdings 3" panose="05040102010807070707" pitchFamily="18" charset="2"/>
              <a:buChar char=""/>
              <a:defRPr sz="1400">
                <a:solidFill>
                  <a:schemeClr val="tx1"/>
                </a:solidFill>
                <a:latin typeface="Century Gothic" panose="020B0502020202020204" pitchFamily="34" charset="0"/>
              </a:defRPr>
            </a:lvl8pPr>
            <a:lvl9pPr marL="3886200" indent="-228600" defTabSz="457200" eaLnBrk="0" fontAlgn="base" hangingPunct="0">
              <a:spcBef>
                <a:spcPts val="1000"/>
              </a:spcBef>
              <a:spcAft>
                <a:spcPct val="0"/>
              </a:spcAft>
              <a:buClr>
                <a:srgbClr val="ADB9CA"/>
              </a:buClr>
              <a:buSzPct val="80000"/>
              <a:buFont typeface="Wingdings 3" panose="05040102010807070707" pitchFamily="18" charset="2"/>
              <a:buChar char=""/>
              <a:defRPr sz="1400">
                <a:solidFill>
                  <a:schemeClr val="tx1"/>
                </a:solidFill>
                <a:latin typeface="Century Gothic" panose="020B0502020202020204" pitchFamily="34" charset="0"/>
              </a:defRPr>
            </a:lvl9pPr>
          </a:lstStyle>
          <a:p>
            <a:pPr>
              <a:spcBef>
                <a:spcPct val="0"/>
              </a:spcBef>
              <a:spcAft>
                <a:spcPts val="600"/>
              </a:spcAft>
              <a:buClrTx/>
              <a:buSzTx/>
              <a:buFontTx/>
              <a:buNone/>
            </a:pPr>
            <a:fld id="{DCEE84B1-FD56-4CD1-B82C-F53104B456FC}" type="slidenum">
              <a:rPr lang="it-IT" altLang="en-US">
                <a:solidFill>
                  <a:srgbClr val="FFFFFF"/>
                </a:solidFill>
                <a:latin typeface="Arial" panose="020B0604020202020204" pitchFamily="34" charset="0"/>
                <a:cs typeface="Arial" panose="020B0604020202020204" pitchFamily="34" charset="0"/>
              </a:rPr>
              <a:pPr>
                <a:spcBef>
                  <a:spcPct val="0"/>
                </a:spcBef>
                <a:spcAft>
                  <a:spcPts val="600"/>
                </a:spcAft>
                <a:buClrTx/>
                <a:buSzTx/>
                <a:buFontTx/>
                <a:buNone/>
              </a:pPr>
              <a:t>12</a:t>
            </a:fld>
            <a:endParaRPr lang="it-IT" altLang="en-US">
              <a:solidFill>
                <a:srgbClr val="FFFFFF"/>
              </a:solidFill>
              <a:latin typeface="Arial" panose="020B0604020202020204" pitchFamily="34" charset="0"/>
              <a:cs typeface="Arial" panose="020B0604020202020204" pitchFamily="34" charset="0"/>
            </a:endParaRPr>
          </a:p>
        </p:txBody>
      </p:sp>
      <p:sp>
        <p:nvSpPr>
          <p:cNvPr id="18445" name="Freeform 7">
            <a:extLst>
              <a:ext uri="{FF2B5EF4-FFF2-40B4-BE49-F238E27FC236}">
                <a16:creationId xmlns:a16="http://schemas.microsoft.com/office/drawing/2014/main" id="{EC471314-E46A-414B-8D91-74880E84F1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539954" y="1460230"/>
            <a:ext cx="2604045" cy="825932"/>
          </a:xfrm>
          <a:custGeom>
            <a:avLst/>
            <a:gdLst>
              <a:gd name="connsiteX0" fmla="*/ 3470310 w 3472060"/>
              <a:gd name="connsiteY0" fmla="*/ 0 h 825932"/>
              <a:gd name="connsiteX1" fmla="*/ 3472060 w 3472060"/>
              <a:gd name="connsiteY1" fmla="*/ 12850 h 825932"/>
              <a:gd name="connsiteX2" fmla="*/ 3472060 w 3472060"/>
              <a:gd name="connsiteY2" fmla="*/ 480529 h 825932"/>
              <a:gd name="connsiteX3" fmla="*/ 3363699 w 3472060"/>
              <a:gd name="connsiteY3" fmla="*/ 498471 h 825932"/>
              <a:gd name="connsiteX4" fmla="*/ 42060 w 3472060"/>
              <a:gd name="connsiteY4" fmla="*/ 824486 h 825932"/>
              <a:gd name="connsiteX5" fmla="*/ 0 w 3472060"/>
              <a:gd name="connsiteY5" fmla="*/ 758452 h 825932"/>
              <a:gd name="connsiteX6" fmla="*/ 188014 w 3472060"/>
              <a:gd name="connsiteY6" fmla="*/ 735602 h 825932"/>
              <a:gd name="connsiteX7" fmla="*/ 284087 w 3472060"/>
              <a:gd name="connsiteY7" fmla="*/ 722590 h 825932"/>
              <a:gd name="connsiteX8" fmla="*/ 382288 w 3472060"/>
              <a:gd name="connsiteY8" fmla="*/ 709392 h 825932"/>
              <a:gd name="connsiteX9" fmla="*/ 481858 w 3472060"/>
              <a:gd name="connsiteY9" fmla="*/ 695774 h 825932"/>
              <a:gd name="connsiteX10" fmla="*/ 581897 w 3472060"/>
              <a:gd name="connsiteY10" fmla="*/ 680711 h 825932"/>
              <a:gd name="connsiteX11" fmla="*/ 683670 w 3472060"/>
              <a:gd name="connsiteY11" fmla="*/ 665256 h 825932"/>
              <a:gd name="connsiteX12" fmla="*/ 787206 w 3472060"/>
              <a:gd name="connsiteY12" fmla="*/ 649587 h 825932"/>
              <a:gd name="connsiteX13" fmla="*/ 892019 w 3472060"/>
              <a:gd name="connsiteY13" fmla="*/ 632968 h 825932"/>
              <a:gd name="connsiteX14" fmla="*/ 997620 w 3472060"/>
              <a:gd name="connsiteY14" fmla="*/ 614667 h 825932"/>
              <a:gd name="connsiteX15" fmla="*/ 1104727 w 3472060"/>
              <a:gd name="connsiteY15" fmla="*/ 596741 h 825932"/>
              <a:gd name="connsiteX16" fmla="*/ 1212669 w 3472060"/>
              <a:gd name="connsiteY16" fmla="*/ 577397 h 825932"/>
              <a:gd name="connsiteX17" fmla="*/ 1321506 w 3472060"/>
              <a:gd name="connsiteY17" fmla="*/ 556988 h 825932"/>
              <a:gd name="connsiteX18" fmla="*/ 1430709 w 3472060"/>
              <a:gd name="connsiteY18" fmla="*/ 536607 h 825932"/>
              <a:gd name="connsiteX19" fmla="*/ 1541050 w 3472060"/>
              <a:gd name="connsiteY19" fmla="*/ 514481 h 825932"/>
              <a:gd name="connsiteX20" fmla="*/ 1652805 w 3472060"/>
              <a:gd name="connsiteY20" fmla="*/ 492202 h 825932"/>
              <a:gd name="connsiteX21" fmla="*/ 1763708 w 3472060"/>
              <a:gd name="connsiteY21" fmla="*/ 469161 h 825932"/>
              <a:gd name="connsiteX22" fmla="*/ 1875795 w 3472060"/>
              <a:gd name="connsiteY22" fmla="*/ 444641 h 825932"/>
              <a:gd name="connsiteX23" fmla="*/ 1989128 w 3472060"/>
              <a:gd name="connsiteY23" fmla="*/ 418995 h 825932"/>
              <a:gd name="connsiteX24" fmla="*/ 2102476 w 3472060"/>
              <a:gd name="connsiteY24" fmla="*/ 393438 h 825932"/>
              <a:gd name="connsiteX25" fmla="*/ 2215549 w 3472060"/>
              <a:gd name="connsiteY25" fmla="*/ 366291 h 825932"/>
              <a:gd name="connsiteX26" fmla="*/ 2330490 w 3472060"/>
              <a:gd name="connsiteY26" fmla="*/ 337455 h 825932"/>
              <a:gd name="connsiteX27" fmla="*/ 2443333 w 3472060"/>
              <a:gd name="connsiteY27" fmla="*/ 308983 h 825932"/>
              <a:gd name="connsiteX28" fmla="*/ 2558014 w 3472060"/>
              <a:gd name="connsiteY28" fmla="*/ 278646 h 825932"/>
              <a:gd name="connsiteX29" fmla="*/ 2673621 w 3472060"/>
              <a:gd name="connsiteY29" fmla="*/ 247421 h 825932"/>
              <a:gd name="connsiteX30" fmla="*/ 2787008 w 3472060"/>
              <a:gd name="connsiteY30" fmla="*/ 215853 h 825932"/>
              <a:gd name="connsiteX31" fmla="*/ 2901442 w 3472060"/>
              <a:gd name="connsiteY31" fmla="*/ 182011 h 825932"/>
              <a:gd name="connsiteX32" fmla="*/ 3015722 w 3472060"/>
              <a:gd name="connsiteY32" fmla="*/ 147286 h 825932"/>
              <a:gd name="connsiteX33" fmla="*/ 3130018 w 3472060"/>
              <a:gd name="connsiteY33" fmla="*/ 112649 h 825932"/>
              <a:gd name="connsiteX34" fmla="*/ 3243551 w 3472060"/>
              <a:gd name="connsiteY34" fmla="*/ 75688 h 825932"/>
              <a:gd name="connsiteX35" fmla="*/ 3356992 w 3472060"/>
              <a:gd name="connsiteY35" fmla="*/ 38197 h 825932"/>
              <a:gd name="connsiteX36" fmla="*/ 3470310 w 3472060"/>
              <a:gd name="connsiteY36" fmla="*/ 0 h 8259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3472060" h="825932">
                <a:moveTo>
                  <a:pt x="3470310" y="0"/>
                </a:moveTo>
                <a:lnTo>
                  <a:pt x="3472060" y="12850"/>
                </a:lnTo>
                <a:lnTo>
                  <a:pt x="3472060" y="480529"/>
                </a:lnTo>
                <a:lnTo>
                  <a:pt x="3363699" y="498471"/>
                </a:lnTo>
                <a:cubicBezTo>
                  <a:pt x="2435623" y="645518"/>
                  <a:pt x="603076" y="844866"/>
                  <a:pt x="42060" y="824486"/>
                </a:cubicBezTo>
                <a:cubicBezTo>
                  <a:pt x="28151" y="802425"/>
                  <a:pt x="13909" y="780513"/>
                  <a:pt x="0" y="758452"/>
                </a:cubicBezTo>
                <a:lnTo>
                  <a:pt x="188014" y="735602"/>
                </a:lnTo>
                <a:lnTo>
                  <a:pt x="284087" y="722590"/>
                </a:lnTo>
                <a:lnTo>
                  <a:pt x="382288" y="709392"/>
                </a:lnTo>
                <a:lnTo>
                  <a:pt x="481858" y="695774"/>
                </a:lnTo>
                <a:lnTo>
                  <a:pt x="581897" y="680711"/>
                </a:lnTo>
                <a:lnTo>
                  <a:pt x="683670" y="665256"/>
                </a:lnTo>
                <a:lnTo>
                  <a:pt x="787206" y="649587"/>
                </a:lnTo>
                <a:lnTo>
                  <a:pt x="892019" y="632968"/>
                </a:lnTo>
                <a:lnTo>
                  <a:pt x="997620" y="614667"/>
                </a:lnTo>
                <a:lnTo>
                  <a:pt x="1104727" y="596741"/>
                </a:lnTo>
                <a:lnTo>
                  <a:pt x="1212669" y="577397"/>
                </a:lnTo>
                <a:lnTo>
                  <a:pt x="1321506" y="556988"/>
                </a:lnTo>
                <a:lnTo>
                  <a:pt x="1430709" y="536607"/>
                </a:lnTo>
                <a:lnTo>
                  <a:pt x="1541050" y="514481"/>
                </a:lnTo>
                <a:lnTo>
                  <a:pt x="1652805" y="492202"/>
                </a:lnTo>
                <a:lnTo>
                  <a:pt x="1763708" y="469161"/>
                </a:lnTo>
                <a:lnTo>
                  <a:pt x="1875795" y="444641"/>
                </a:lnTo>
                <a:lnTo>
                  <a:pt x="1989128" y="418995"/>
                </a:lnTo>
                <a:lnTo>
                  <a:pt x="2102476" y="393438"/>
                </a:lnTo>
                <a:lnTo>
                  <a:pt x="2215549" y="366291"/>
                </a:lnTo>
                <a:lnTo>
                  <a:pt x="2330490" y="337455"/>
                </a:lnTo>
                <a:lnTo>
                  <a:pt x="2443333" y="308983"/>
                </a:lnTo>
                <a:lnTo>
                  <a:pt x="2558014" y="278646"/>
                </a:lnTo>
                <a:lnTo>
                  <a:pt x="2673621" y="247421"/>
                </a:lnTo>
                <a:lnTo>
                  <a:pt x="2787008" y="215853"/>
                </a:lnTo>
                <a:lnTo>
                  <a:pt x="2901442" y="182011"/>
                </a:lnTo>
                <a:lnTo>
                  <a:pt x="3015722" y="147286"/>
                </a:lnTo>
                <a:lnTo>
                  <a:pt x="3130018" y="112649"/>
                </a:lnTo>
                <a:lnTo>
                  <a:pt x="3243551" y="75688"/>
                </a:lnTo>
                <a:lnTo>
                  <a:pt x="3356992" y="38197"/>
                </a:lnTo>
                <a:lnTo>
                  <a:pt x="3470310" y="0"/>
                </a:lnTo>
                <a:close/>
              </a:path>
            </a:pathLst>
          </a:custGeom>
          <a:solidFill>
            <a:schemeClr val="bg1">
              <a:alpha val="20000"/>
            </a:schemeClr>
          </a:solidFill>
          <a:ln>
            <a:noFill/>
          </a:ln>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Gothic" panose="020B0502020202020204"/>
              <a:ea typeface="+mn-ea"/>
              <a:cs typeface="+mn-cs"/>
            </a:endParaRPr>
          </a:p>
        </p:txBody>
      </p:sp>
      <p:sp useBgFill="1">
        <p:nvSpPr>
          <p:cNvPr id="18447" name="Freeform: Shape 18446">
            <a:extLst>
              <a:ext uri="{FF2B5EF4-FFF2-40B4-BE49-F238E27FC236}">
                <a16:creationId xmlns:a16="http://schemas.microsoft.com/office/drawing/2014/main" id="{6A681326-1C9D-44A3-A627-3871BDAE41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762067"/>
            <a:ext cx="9144313" cy="5095933"/>
          </a:xfrm>
          <a:custGeom>
            <a:avLst/>
            <a:gdLst>
              <a:gd name="connsiteX0" fmla="*/ 0 w 12192417"/>
              <a:gd name="connsiteY0" fmla="*/ 0 h 5095933"/>
              <a:gd name="connsiteX1" fmla="*/ 71931 w 12192417"/>
              <a:gd name="connsiteY1" fmla="*/ 12261 h 5095933"/>
              <a:gd name="connsiteX2" fmla="*/ 282848 w 12192417"/>
              <a:gd name="connsiteY2" fmla="*/ 48343 h 5095933"/>
              <a:gd name="connsiteX3" fmla="*/ 436463 w 12192417"/>
              <a:gd name="connsiteY3" fmla="*/ 73565 h 5095933"/>
              <a:gd name="connsiteX4" fmla="*/ 619338 w 12192417"/>
              <a:gd name="connsiteY4" fmla="*/ 100188 h 5095933"/>
              <a:gd name="connsiteX5" fmla="*/ 836350 w 12192417"/>
              <a:gd name="connsiteY5" fmla="*/ 132066 h 5095933"/>
              <a:gd name="connsiteX6" fmla="*/ 1076527 w 12192417"/>
              <a:gd name="connsiteY6" fmla="*/ 165696 h 5095933"/>
              <a:gd name="connsiteX7" fmla="*/ 1347183 w 12192417"/>
              <a:gd name="connsiteY7" fmla="*/ 201077 h 5095933"/>
              <a:gd name="connsiteX8" fmla="*/ 1642222 w 12192417"/>
              <a:gd name="connsiteY8" fmla="*/ 238560 h 5095933"/>
              <a:gd name="connsiteX9" fmla="*/ 1962863 w 12192417"/>
              <a:gd name="connsiteY9" fmla="*/ 276043 h 5095933"/>
              <a:gd name="connsiteX10" fmla="*/ 2304231 w 12192417"/>
              <a:gd name="connsiteY10" fmla="*/ 314227 h 5095933"/>
              <a:gd name="connsiteX11" fmla="*/ 2672420 w 12192417"/>
              <a:gd name="connsiteY11" fmla="*/ 349608 h 5095933"/>
              <a:gd name="connsiteX12" fmla="*/ 3057677 w 12192417"/>
              <a:gd name="connsiteY12" fmla="*/ 383588 h 5095933"/>
              <a:gd name="connsiteX13" fmla="*/ 3464880 w 12192417"/>
              <a:gd name="connsiteY13" fmla="*/ 414415 h 5095933"/>
              <a:gd name="connsiteX14" fmla="*/ 3889151 w 12192417"/>
              <a:gd name="connsiteY14" fmla="*/ 443841 h 5095933"/>
              <a:gd name="connsiteX15" fmla="*/ 4331709 w 12192417"/>
              <a:gd name="connsiteY15" fmla="*/ 471515 h 5095933"/>
              <a:gd name="connsiteX16" fmla="*/ 4558475 w 12192417"/>
              <a:gd name="connsiteY16" fmla="*/ 481324 h 5095933"/>
              <a:gd name="connsiteX17" fmla="*/ 4790117 w 12192417"/>
              <a:gd name="connsiteY17" fmla="*/ 492183 h 5095933"/>
              <a:gd name="connsiteX18" fmla="*/ 5025417 w 12192417"/>
              <a:gd name="connsiteY18" fmla="*/ 502342 h 5095933"/>
              <a:gd name="connsiteX19" fmla="*/ 5261936 w 12192417"/>
              <a:gd name="connsiteY19" fmla="*/ 508998 h 5095933"/>
              <a:gd name="connsiteX20" fmla="*/ 5503331 w 12192417"/>
              <a:gd name="connsiteY20" fmla="*/ 514953 h 5095933"/>
              <a:gd name="connsiteX21" fmla="*/ 5747166 w 12192417"/>
              <a:gd name="connsiteY21" fmla="*/ 521259 h 5095933"/>
              <a:gd name="connsiteX22" fmla="*/ 5995876 w 12192417"/>
              <a:gd name="connsiteY22" fmla="*/ 525463 h 5095933"/>
              <a:gd name="connsiteX23" fmla="*/ 6247025 w 12192417"/>
              <a:gd name="connsiteY23" fmla="*/ 525463 h 5095933"/>
              <a:gd name="connsiteX24" fmla="*/ 6500612 w 12192417"/>
              <a:gd name="connsiteY24" fmla="*/ 527565 h 5095933"/>
              <a:gd name="connsiteX25" fmla="*/ 6756638 w 12192417"/>
              <a:gd name="connsiteY25" fmla="*/ 525463 h 5095933"/>
              <a:gd name="connsiteX26" fmla="*/ 7016321 w 12192417"/>
              <a:gd name="connsiteY26" fmla="*/ 521259 h 5095933"/>
              <a:gd name="connsiteX27" fmla="*/ 7276004 w 12192417"/>
              <a:gd name="connsiteY27" fmla="*/ 517406 h 5095933"/>
              <a:gd name="connsiteX28" fmla="*/ 7539344 w 12192417"/>
              <a:gd name="connsiteY28" fmla="*/ 508998 h 5095933"/>
              <a:gd name="connsiteX29" fmla="*/ 7805123 w 12192417"/>
              <a:gd name="connsiteY29" fmla="*/ 500241 h 5095933"/>
              <a:gd name="connsiteX30" fmla="*/ 8070902 w 12192417"/>
              <a:gd name="connsiteY30" fmla="*/ 490082 h 5095933"/>
              <a:gd name="connsiteX31" fmla="*/ 8339120 w 12192417"/>
              <a:gd name="connsiteY31" fmla="*/ 475719 h 5095933"/>
              <a:gd name="connsiteX32" fmla="*/ 8609775 w 12192417"/>
              <a:gd name="connsiteY32" fmla="*/ 458554 h 5095933"/>
              <a:gd name="connsiteX33" fmla="*/ 8881650 w 12192417"/>
              <a:gd name="connsiteY33" fmla="*/ 442089 h 5095933"/>
              <a:gd name="connsiteX34" fmla="*/ 9153525 w 12192417"/>
              <a:gd name="connsiteY34" fmla="*/ 421071 h 5095933"/>
              <a:gd name="connsiteX35" fmla="*/ 9429057 w 12192417"/>
              <a:gd name="connsiteY35" fmla="*/ 395849 h 5095933"/>
              <a:gd name="connsiteX36" fmla="*/ 9700932 w 12192417"/>
              <a:gd name="connsiteY36" fmla="*/ 370626 h 5095933"/>
              <a:gd name="connsiteX37" fmla="*/ 9977683 w 12192417"/>
              <a:gd name="connsiteY37" fmla="*/ 341551 h 5095933"/>
              <a:gd name="connsiteX38" fmla="*/ 10255654 w 12192417"/>
              <a:gd name="connsiteY38" fmla="*/ 309673 h 5095933"/>
              <a:gd name="connsiteX39" fmla="*/ 10529967 w 12192417"/>
              <a:gd name="connsiteY39" fmla="*/ 276043 h 5095933"/>
              <a:gd name="connsiteX40" fmla="*/ 10807938 w 12192417"/>
              <a:gd name="connsiteY40" fmla="*/ 236809 h 5095933"/>
              <a:gd name="connsiteX41" fmla="*/ 11084689 w 12192417"/>
              <a:gd name="connsiteY41" fmla="*/ 194772 h 5095933"/>
              <a:gd name="connsiteX42" fmla="*/ 11362660 w 12192417"/>
              <a:gd name="connsiteY42" fmla="*/ 153085 h 5095933"/>
              <a:gd name="connsiteX43" fmla="*/ 11639411 w 12192417"/>
              <a:gd name="connsiteY43" fmla="*/ 104392 h 5095933"/>
              <a:gd name="connsiteX44" fmla="*/ 11914944 w 12192417"/>
              <a:gd name="connsiteY44" fmla="*/ 54648 h 5095933"/>
              <a:gd name="connsiteX45" fmla="*/ 12191695 w 12192417"/>
              <a:gd name="connsiteY45" fmla="*/ 2452 h 5095933"/>
              <a:gd name="connsiteX46" fmla="*/ 12191695 w 12192417"/>
              <a:gd name="connsiteY46" fmla="*/ 2162231 h 5095933"/>
              <a:gd name="connsiteX47" fmla="*/ 12192417 w 12192417"/>
              <a:gd name="connsiteY47" fmla="*/ 2162231 h 5095933"/>
              <a:gd name="connsiteX48" fmla="*/ 12192417 w 12192417"/>
              <a:gd name="connsiteY48" fmla="*/ 5095933 h 5095933"/>
              <a:gd name="connsiteX49" fmla="*/ 0 w 12192417"/>
              <a:gd name="connsiteY49" fmla="*/ 5095933 h 5095933"/>
              <a:gd name="connsiteX50" fmla="*/ 0 w 12192417"/>
              <a:gd name="connsiteY50" fmla="*/ 2791958 h 5095933"/>
              <a:gd name="connsiteX51" fmla="*/ 0 w 12192417"/>
              <a:gd name="connsiteY51" fmla="*/ 2162231 h 50959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12192417" h="5095933">
                <a:moveTo>
                  <a:pt x="0" y="0"/>
                </a:moveTo>
                <a:lnTo>
                  <a:pt x="71931" y="12261"/>
                </a:lnTo>
                <a:lnTo>
                  <a:pt x="282848" y="48343"/>
                </a:lnTo>
                <a:lnTo>
                  <a:pt x="436463" y="73565"/>
                </a:lnTo>
                <a:lnTo>
                  <a:pt x="619338" y="100188"/>
                </a:lnTo>
                <a:lnTo>
                  <a:pt x="836350" y="132066"/>
                </a:lnTo>
                <a:lnTo>
                  <a:pt x="1076527" y="165696"/>
                </a:lnTo>
                <a:lnTo>
                  <a:pt x="1347183" y="201077"/>
                </a:lnTo>
                <a:lnTo>
                  <a:pt x="1642222" y="238560"/>
                </a:lnTo>
                <a:lnTo>
                  <a:pt x="1962863" y="276043"/>
                </a:lnTo>
                <a:lnTo>
                  <a:pt x="2304231" y="314227"/>
                </a:lnTo>
                <a:lnTo>
                  <a:pt x="2672420" y="349608"/>
                </a:lnTo>
                <a:lnTo>
                  <a:pt x="3057677" y="383588"/>
                </a:lnTo>
                <a:lnTo>
                  <a:pt x="3464880" y="414415"/>
                </a:lnTo>
                <a:lnTo>
                  <a:pt x="3889151" y="443841"/>
                </a:lnTo>
                <a:lnTo>
                  <a:pt x="4331709" y="471515"/>
                </a:lnTo>
                <a:lnTo>
                  <a:pt x="4558475" y="481324"/>
                </a:lnTo>
                <a:lnTo>
                  <a:pt x="4790117" y="492183"/>
                </a:lnTo>
                <a:lnTo>
                  <a:pt x="5025417" y="502342"/>
                </a:lnTo>
                <a:lnTo>
                  <a:pt x="5261936" y="508998"/>
                </a:lnTo>
                <a:lnTo>
                  <a:pt x="5503331" y="514953"/>
                </a:lnTo>
                <a:lnTo>
                  <a:pt x="5747166" y="521259"/>
                </a:lnTo>
                <a:lnTo>
                  <a:pt x="5995876" y="525463"/>
                </a:lnTo>
                <a:lnTo>
                  <a:pt x="6247025" y="525463"/>
                </a:lnTo>
                <a:lnTo>
                  <a:pt x="6500612" y="527565"/>
                </a:lnTo>
                <a:lnTo>
                  <a:pt x="6756638" y="525463"/>
                </a:lnTo>
                <a:lnTo>
                  <a:pt x="7016321" y="521259"/>
                </a:lnTo>
                <a:lnTo>
                  <a:pt x="7276004" y="517406"/>
                </a:lnTo>
                <a:lnTo>
                  <a:pt x="7539344" y="508998"/>
                </a:lnTo>
                <a:lnTo>
                  <a:pt x="7805123" y="500241"/>
                </a:lnTo>
                <a:lnTo>
                  <a:pt x="8070902" y="490082"/>
                </a:lnTo>
                <a:lnTo>
                  <a:pt x="8339120" y="475719"/>
                </a:lnTo>
                <a:lnTo>
                  <a:pt x="8609775" y="458554"/>
                </a:lnTo>
                <a:lnTo>
                  <a:pt x="8881650" y="442089"/>
                </a:lnTo>
                <a:lnTo>
                  <a:pt x="9153525" y="421071"/>
                </a:lnTo>
                <a:lnTo>
                  <a:pt x="9429057" y="395849"/>
                </a:lnTo>
                <a:lnTo>
                  <a:pt x="9700932" y="370626"/>
                </a:lnTo>
                <a:lnTo>
                  <a:pt x="9977683" y="341551"/>
                </a:lnTo>
                <a:lnTo>
                  <a:pt x="10255654" y="309673"/>
                </a:lnTo>
                <a:lnTo>
                  <a:pt x="10529967" y="276043"/>
                </a:lnTo>
                <a:lnTo>
                  <a:pt x="10807938" y="236809"/>
                </a:lnTo>
                <a:lnTo>
                  <a:pt x="11084689" y="194772"/>
                </a:lnTo>
                <a:lnTo>
                  <a:pt x="11362660" y="153085"/>
                </a:lnTo>
                <a:lnTo>
                  <a:pt x="11639411" y="104392"/>
                </a:lnTo>
                <a:lnTo>
                  <a:pt x="11914944" y="54648"/>
                </a:lnTo>
                <a:lnTo>
                  <a:pt x="12191695" y="2452"/>
                </a:lnTo>
                <a:lnTo>
                  <a:pt x="12191695" y="2162231"/>
                </a:lnTo>
                <a:lnTo>
                  <a:pt x="12192417" y="2162231"/>
                </a:lnTo>
                <a:lnTo>
                  <a:pt x="12192417" y="5095933"/>
                </a:lnTo>
                <a:lnTo>
                  <a:pt x="0" y="5095933"/>
                </a:lnTo>
                <a:lnTo>
                  <a:pt x="0" y="2791958"/>
                </a:lnTo>
                <a:lnTo>
                  <a:pt x="0" y="2162231"/>
                </a:lnTo>
                <a:close/>
              </a:path>
            </a:pathLst>
          </a:custGeom>
          <a:ln>
            <a:noFill/>
          </a:ln>
        </p:spPr>
        <p:txBody>
          <a:bodyPr/>
          <a:lstStyle/>
          <a:p>
            <a:endParaRPr lang="it-IT"/>
          </a:p>
        </p:txBody>
      </p:sp>
      <p:sp>
        <p:nvSpPr>
          <p:cNvPr id="18434" name="Titolo 1">
            <a:extLst>
              <a:ext uri="{FF2B5EF4-FFF2-40B4-BE49-F238E27FC236}">
                <a16:creationId xmlns:a16="http://schemas.microsoft.com/office/drawing/2014/main" id="{BC29EBC6-4951-4CE8-ABCC-F59016DC6B49}"/>
              </a:ext>
            </a:extLst>
          </p:cNvPr>
          <p:cNvSpPr>
            <a:spLocks noGrp="1" noChangeArrowheads="1"/>
          </p:cNvSpPr>
          <p:nvPr>
            <p:ph type="title"/>
          </p:nvPr>
        </p:nvSpPr>
        <p:spPr>
          <a:xfrm>
            <a:off x="827484" y="452718"/>
            <a:ext cx="6710641" cy="1400530"/>
          </a:xfrm>
        </p:spPr>
        <p:txBody>
          <a:bodyPr anchor="ctr">
            <a:normAutofit/>
          </a:bodyPr>
          <a:lstStyle/>
          <a:p>
            <a:pPr eaLnBrk="1" hangingPunct="1"/>
            <a:r>
              <a:rPr lang="it-IT" altLang="en-US">
                <a:solidFill>
                  <a:srgbClr val="FFFFFF"/>
                </a:solidFill>
                <a:latin typeface="Times New Roman" panose="02020603050405020304" pitchFamily="18" charset="0"/>
                <a:cs typeface="Times New Roman" panose="02020603050405020304" pitchFamily="18" charset="0"/>
              </a:rPr>
              <a:t>References</a:t>
            </a:r>
          </a:p>
        </p:txBody>
      </p:sp>
      <p:sp>
        <p:nvSpPr>
          <p:cNvPr id="18435" name="Segnaposto contenuto 2">
            <a:extLst>
              <a:ext uri="{FF2B5EF4-FFF2-40B4-BE49-F238E27FC236}">
                <a16:creationId xmlns:a16="http://schemas.microsoft.com/office/drawing/2014/main" id="{7C8B90A0-4EBD-41DE-9EDF-7FE344A0A23E}"/>
              </a:ext>
            </a:extLst>
          </p:cNvPr>
          <p:cNvSpPr>
            <a:spLocks noGrp="1" noChangeArrowheads="1"/>
          </p:cNvSpPr>
          <p:nvPr>
            <p:ph idx="1"/>
          </p:nvPr>
        </p:nvSpPr>
        <p:spPr>
          <a:xfrm>
            <a:off x="827484" y="2763520"/>
            <a:ext cx="6709905" cy="3484879"/>
          </a:xfrm>
        </p:spPr>
        <p:txBody>
          <a:bodyPr>
            <a:normAutofit/>
          </a:bodyPr>
          <a:lstStyle/>
          <a:p>
            <a:pPr eaLnBrk="1" hangingPunct="1">
              <a:buFontTx/>
              <a:buNone/>
            </a:pPr>
            <a:r>
              <a:rPr lang="it-IT" altLang="en-US">
                <a:latin typeface="Times New Roman" panose="02020603050405020304" pitchFamily="18" charset="0"/>
                <a:cs typeface="Times New Roman" panose="02020603050405020304" pitchFamily="18" charset="0"/>
              </a:rPr>
              <a:t>   References – and printed work – can be formatted in different styles.  </a:t>
            </a:r>
          </a:p>
          <a:p>
            <a:pPr eaLnBrk="1" hangingPunct="1">
              <a:buFontTx/>
              <a:buNone/>
            </a:pPr>
            <a:endParaRPr lang="it-IT" altLang="en-US">
              <a:latin typeface="Times New Roman" panose="02020603050405020304" pitchFamily="18" charset="0"/>
              <a:cs typeface="Times New Roman" panose="02020603050405020304" pitchFamily="18" charset="0"/>
            </a:endParaRPr>
          </a:p>
          <a:p>
            <a:pPr eaLnBrk="1" hangingPunct="1">
              <a:buFontTx/>
              <a:buNone/>
            </a:pPr>
            <a:r>
              <a:rPr lang="it-IT" altLang="en-US">
                <a:latin typeface="Times New Roman" panose="02020603050405020304" pitchFamily="18" charset="0"/>
                <a:cs typeface="Times New Roman" panose="02020603050405020304" pitchFamily="18" charset="0"/>
              </a:rPr>
              <a:t>   For this course, your references must be formatted using what is known as APA style which is commonly used in the humanities.</a:t>
            </a:r>
          </a:p>
          <a:p>
            <a:pPr eaLnBrk="1" hangingPunct="1">
              <a:buFontTx/>
              <a:buNone/>
            </a:pPr>
            <a:endParaRPr lang="it-IT" altLang="en-US">
              <a:latin typeface="Times New Roman" panose="02020603050405020304" pitchFamily="18" charset="0"/>
              <a:cs typeface="Times New Roman" panose="02020603050405020304" pitchFamily="18" charset="0"/>
            </a:endParaRPr>
          </a:p>
          <a:p>
            <a:pPr eaLnBrk="1" hangingPunct="1">
              <a:buFontTx/>
              <a:buNone/>
            </a:pPr>
            <a:r>
              <a:rPr lang="it-IT" altLang="en-US">
                <a:latin typeface="Times New Roman" panose="02020603050405020304" pitchFamily="18" charset="0"/>
                <a:cs typeface="Times New Roman" panose="02020603050405020304" pitchFamily="18" charset="0"/>
              </a:rPr>
              <a:t>   APA = American Psychological Association</a:t>
            </a:r>
          </a:p>
        </p:txBody>
      </p:sp>
    </p:spTree>
  </p:cSld>
  <p:clrMapOvr>
    <a:overrideClrMapping bg1="lt1" tx1="dk1" bg2="lt2" tx2="dk2" accent1="accent1" accent2="accent2" accent3="accent3" accent4="accent4" accent5="accent5" accent6="accent6" hlink="hlink" folHlink="folHlink"/>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201" name="Rectangle 8200">
            <a:extLst>
              <a:ext uri="{FF2B5EF4-FFF2-40B4-BE49-F238E27FC236}">
                <a16:creationId xmlns:a16="http://schemas.microsoft.com/office/drawing/2014/main" id="{74CD14DB-BB81-479F-A1FC-1C75640E9F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sp>
        <p:nvSpPr>
          <p:cNvPr id="8203" name="Rectangle 8202">
            <a:extLst>
              <a:ext uri="{FF2B5EF4-FFF2-40B4-BE49-F238E27FC236}">
                <a16:creationId xmlns:a16="http://schemas.microsoft.com/office/drawing/2014/main" id="{C943A91B-7CA7-4592-A975-73B1BF8C4C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828359" y="0"/>
            <a:ext cx="51435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lstStyle/>
          <a:p>
            <a:endParaRPr lang="it-IT"/>
          </a:p>
        </p:txBody>
      </p:sp>
      <p:sp>
        <p:nvSpPr>
          <p:cNvPr id="8196" name="Segnaposto numero diapositiva 3">
            <a:extLst>
              <a:ext uri="{FF2B5EF4-FFF2-40B4-BE49-F238E27FC236}">
                <a16:creationId xmlns:a16="http://schemas.microsoft.com/office/drawing/2014/main" id="{CEE5BD92-0D88-4BDC-885A-CD54918C28EB}"/>
              </a:ext>
            </a:extLst>
          </p:cNvPr>
          <p:cNvSpPr>
            <a:spLocks noGrp="1"/>
          </p:cNvSpPr>
          <p:nvPr>
            <p:ph type="sldNum" sz="quarter" idx="12"/>
          </p:nvPr>
        </p:nvSpPr>
        <p:spPr>
          <a:xfrm>
            <a:off x="7764405" y="295729"/>
            <a:ext cx="628649" cy="767687"/>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a:bodyPr>
          <a:lstStyle>
            <a:lvl1pPr>
              <a:spcBef>
                <a:spcPts val="1000"/>
              </a:spcBef>
              <a:buClr>
                <a:srgbClr val="ADB9CA"/>
              </a:buClr>
              <a:buSzPct val="80000"/>
              <a:buFont typeface="Wingdings 3" panose="05040102010807070707" pitchFamily="18" charset="2"/>
              <a:buChar char=""/>
              <a:defRPr sz="2000">
                <a:solidFill>
                  <a:schemeClr val="tx1"/>
                </a:solidFill>
                <a:latin typeface="Century Gothic" panose="020B0502020202020204" pitchFamily="34" charset="0"/>
              </a:defRPr>
            </a:lvl1pPr>
            <a:lvl2pPr marL="742950" indent="-285750">
              <a:spcBef>
                <a:spcPts val="1000"/>
              </a:spcBef>
              <a:buClr>
                <a:srgbClr val="ADB9CA"/>
              </a:buClr>
              <a:buSzPct val="80000"/>
              <a:buFont typeface="Wingdings 3" panose="05040102010807070707" pitchFamily="18" charset="2"/>
              <a:buChar char=""/>
              <a:defRPr>
                <a:solidFill>
                  <a:schemeClr val="tx1"/>
                </a:solidFill>
                <a:latin typeface="Century Gothic" panose="020B0502020202020204" pitchFamily="34" charset="0"/>
              </a:defRPr>
            </a:lvl2pPr>
            <a:lvl3pPr marL="1143000" indent="-228600">
              <a:spcBef>
                <a:spcPts val="1000"/>
              </a:spcBef>
              <a:buClr>
                <a:srgbClr val="ADB9CA"/>
              </a:buClr>
              <a:buSzPct val="80000"/>
              <a:buFont typeface="Wingdings 3" panose="05040102010807070707" pitchFamily="18" charset="2"/>
              <a:buChar char=""/>
              <a:defRPr sz="1600">
                <a:solidFill>
                  <a:schemeClr val="tx1"/>
                </a:solidFill>
                <a:latin typeface="Century Gothic" panose="020B0502020202020204" pitchFamily="34" charset="0"/>
              </a:defRPr>
            </a:lvl3pPr>
            <a:lvl4pPr marL="1600200" indent="-228600">
              <a:spcBef>
                <a:spcPts val="1000"/>
              </a:spcBef>
              <a:buClr>
                <a:srgbClr val="ADB9CA"/>
              </a:buClr>
              <a:buSzPct val="80000"/>
              <a:buFont typeface="Wingdings 3" panose="05040102010807070707" pitchFamily="18" charset="2"/>
              <a:buChar char=""/>
              <a:defRPr sz="1400">
                <a:solidFill>
                  <a:schemeClr val="tx1"/>
                </a:solidFill>
                <a:latin typeface="Century Gothic" panose="020B0502020202020204" pitchFamily="34" charset="0"/>
              </a:defRPr>
            </a:lvl4pPr>
            <a:lvl5pPr marL="2057400" indent="-228600">
              <a:spcBef>
                <a:spcPts val="1000"/>
              </a:spcBef>
              <a:buClr>
                <a:srgbClr val="ADB9CA"/>
              </a:buClr>
              <a:buSzPct val="80000"/>
              <a:buFont typeface="Wingdings 3" panose="05040102010807070707" pitchFamily="18" charset="2"/>
              <a:buChar char=""/>
              <a:defRPr sz="1400">
                <a:solidFill>
                  <a:schemeClr val="tx1"/>
                </a:solidFill>
                <a:latin typeface="Century Gothic" panose="020B0502020202020204" pitchFamily="34" charset="0"/>
              </a:defRPr>
            </a:lvl5pPr>
            <a:lvl6pPr marL="2514600" indent="-228600" defTabSz="457200" eaLnBrk="0" fontAlgn="base" hangingPunct="0">
              <a:spcBef>
                <a:spcPts val="1000"/>
              </a:spcBef>
              <a:spcAft>
                <a:spcPct val="0"/>
              </a:spcAft>
              <a:buClr>
                <a:srgbClr val="ADB9CA"/>
              </a:buClr>
              <a:buSzPct val="80000"/>
              <a:buFont typeface="Wingdings 3" panose="05040102010807070707" pitchFamily="18" charset="2"/>
              <a:buChar char=""/>
              <a:defRPr sz="1400">
                <a:solidFill>
                  <a:schemeClr val="tx1"/>
                </a:solidFill>
                <a:latin typeface="Century Gothic" panose="020B0502020202020204" pitchFamily="34" charset="0"/>
              </a:defRPr>
            </a:lvl6pPr>
            <a:lvl7pPr marL="2971800" indent="-228600" defTabSz="457200" eaLnBrk="0" fontAlgn="base" hangingPunct="0">
              <a:spcBef>
                <a:spcPts val="1000"/>
              </a:spcBef>
              <a:spcAft>
                <a:spcPct val="0"/>
              </a:spcAft>
              <a:buClr>
                <a:srgbClr val="ADB9CA"/>
              </a:buClr>
              <a:buSzPct val="80000"/>
              <a:buFont typeface="Wingdings 3" panose="05040102010807070707" pitchFamily="18" charset="2"/>
              <a:buChar char=""/>
              <a:defRPr sz="1400">
                <a:solidFill>
                  <a:schemeClr val="tx1"/>
                </a:solidFill>
                <a:latin typeface="Century Gothic" panose="020B0502020202020204" pitchFamily="34" charset="0"/>
              </a:defRPr>
            </a:lvl7pPr>
            <a:lvl8pPr marL="3429000" indent="-228600" defTabSz="457200" eaLnBrk="0" fontAlgn="base" hangingPunct="0">
              <a:spcBef>
                <a:spcPts val="1000"/>
              </a:spcBef>
              <a:spcAft>
                <a:spcPct val="0"/>
              </a:spcAft>
              <a:buClr>
                <a:srgbClr val="ADB9CA"/>
              </a:buClr>
              <a:buSzPct val="80000"/>
              <a:buFont typeface="Wingdings 3" panose="05040102010807070707" pitchFamily="18" charset="2"/>
              <a:buChar char=""/>
              <a:defRPr sz="1400">
                <a:solidFill>
                  <a:schemeClr val="tx1"/>
                </a:solidFill>
                <a:latin typeface="Century Gothic" panose="020B0502020202020204" pitchFamily="34" charset="0"/>
              </a:defRPr>
            </a:lvl8pPr>
            <a:lvl9pPr marL="3886200" indent="-228600" defTabSz="457200" eaLnBrk="0" fontAlgn="base" hangingPunct="0">
              <a:spcBef>
                <a:spcPts val="1000"/>
              </a:spcBef>
              <a:spcAft>
                <a:spcPct val="0"/>
              </a:spcAft>
              <a:buClr>
                <a:srgbClr val="ADB9CA"/>
              </a:buClr>
              <a:buSzPct val="80000"/>
              <a:buFont typeface="Wingdings 3" panose="05040102010807070707" pitchFamily="18" charset="2"/>
              <a:buChar char=""/>
              <a:defRPr sz="1400">
                <a:solidFill>
                  <a:schemeClr val="tx1"/>
                </a:solidFill>
                <a:latin typeface="Century Gothic" panose="020B0502020202020204" pitchFamily="34" charset="0"/>
              </a:defRPr>
            </a:lvl9pPr>
          </a:lstStyle>
          <a:p>
            <a:pPr>
              <a:spcBef>
                <a:spcPct val="0"/>
              </a:spcBef>
              <a:spcAft>
                <a:spcPts val="600"/>
              </a:spcAft>
              <a:buClrTx/>
              <a:buSzTx/>
              <a:buFontTx/>
              <a:buNone/>
            </a:pPr>
            <a:fld id="{AC51B29A-3256-4DB2-A4FB-FD02405F2B7A}" type="slidenum">
              <a:rPr lang="it-IT" altLang="en-US">
                <a:solidFill>
                  <a:srgbClr val="FFFFFF"/>
                </a:solidFill>
              </a:rPr>
              <a:pPr>
                <a:spcBef>
                  <a:spcPct val="0"/>
                </a:spcBef>
                <a:spcAft>
                  <a:spcPts val="600"/>
                </a:spcAft>
                <a:buClrTx/>
                <a:buSzTx/>
                <a:buFontTx/>
                <a:buNone/>
              </a:pPr>
              <a:t>13</a:t>
            </a:fld>
            <a:endParaRPr lang="it-IT" altLang="en-US">
              <a:solidFill>
                <a:srgbClr val="FFFFFF"/>
              </a:solidFill>
            </a:endParaRPr>
          </a:p>
        </p:txBody>
      </p:sp>
      <p:sp>
        <p:nvSpPr>
          <p:cNvPr id="8205" name="Freeform 7">
            <a:extLst>
              <a:ext uri="{FF2B5EF4-FFF2-40B4-BE49-F238E27FC236}">
                <a16:creationId xmlns:a16="http://schemas.microsoft.com/office/drawing/2014/main" id="{EC471314-E46A-414B-8D91-74880E84F1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539954" y="1460230"/>
            <a:ext cx="2604045" cy="825932"/>
          </a:xfrm>
          <a:custGeom>
            <a:avLst/>
            <a:gdLst>
              <a:gd name="connsiteX0" fmla="*/ 3470310 w 3472060"/>
              <a:gd name="connsiteY0" fmla="*/ 0 h 825932"/>
              <a:gd name="connsiteX1" fmla="*/ 3472060 w 3472060"/>
              <a:gd name="connsiteY1" fmla="*/ 12850 h 825932"/>
              <a:gd name="connsiteX2" fmla="*/ 3472060 w 3472060"/>
              <a:gd name="connsiteY2" fmla="*/ 480529 h 825932"/>
              <a:gd name="connsiteX3" fmla="*/ 3363699 w 3472060"/>
              <a:gd name="connsiteY3" fmla="*/ 498471 h 825932"/>
              <a:gd name="connsiteX4" fmla="*/ 42060 w 3472060"/>
              <a:gd name="connsiteY4" fmla="*/ 824486 h 825932"/>
              <a:gd name="connsiteX5" fmla="*/ 0 w 3472060"/>
              <a:gd name="connsiteY5" fmla="*/ 758452 h 825932"/>
              <a:gd name="connsiteX6" fmla="*/ 188014 w 3472060"/>
              <a:gd name="connsiteY6" fmla="*/ 735602 h 825932"/>
              <a:gd name="connsiteX7" fmla="*/ 284087 w 3472060"/>
              <a:gd name="connsiteY7" fmla="*/ 722590 h 825932"/>
              <a:gd name="connsiteX8" fmla="*/ 382288 w 3472060"/>
              <a:gd name="connsiteY8" fmla="*/ 709392 h 825932"/>
              <a:gd name="connsiteX9" fmla="*/ 481858 w 3472060"/>
              <a:gd name="connsiteY9" fmla="*/ 695774 h 825932"/>
              <a:gd name="connsiteX10" fmla="*/ 581897 w 3472060"/>
              <a:gd name="connsiteY10" fmla="*/ 680711 h 825932"/>
              <a:gd name="connsiteX11" fmla="*/ 683670 w 3472060"/>
              <a:gd name="connsiteY11" fmla="*/ 665256 h 825932"/>
              <a:gd name="connsiteX12" fmla="*/ 787206 w 3472060"/>
              <a:gd name="connsiteY12" fmla="*/ 649587 h 825932"/>
              <a:gd name="connsiteX13" fmla="*/ 892019 w 3472060"/>
              <a:gd name="connsiteY13" fmla="*/ 632968 h 825932"/>
              <a:gd name="connsiteX14" fmla="*/ 997620 w 3472060"/>
              <a:gd name="connsiteY14" fmla="*/ 614667 h 825932"/>
              <a:gd name="connsiteX15" fmla="*/ 1104727 w 3472060"/>
              <a:gd name="connsiteY15" fmla="*/ 596741 h 825932"/>
              <a:gd name="connsiteX16" fmla="*/ 1212669 w 3472060"/>
              <a:gd name="connsiteY16" fmla="*/ 577397 h 825932"/>
              <a:gd name="connsiteX17" fmla="*/ 1321506 w 3472060"/>
              <a:gd name="connsiteY17" fmla="*/ 556988 h 825932"/>
              <a:gd name="connsiteX18" fmla="*/ 1430709 w 3472060"/>
              <a:gd name="connsiteY18" fmla="*/ 536607 h 825932"/>
              <a:gd name="connsiteX19" fmla="*/ 1541050 w 3472060"/>
              <a:gd name="connsiteY19" fmla="*/ 514481 h 825932"/>
              <a:gd name="connsiteX20" fmla="*/ 1652805 w 3472060"/>
              <a:gd name="connsiteY20" fmla="*/ 492202 h 825932"/>
              <a:gd name="connsiteX21" fmla="*/ 1763708 w 3472060"/>
              <a:gd name="connsiteY21" fmla="*/ 469161 h 825932"/>
              <a:gd name="connsiteX22" fmla="*/ 1875795 w 3472060"/>
              <a:gd name="connsiteY22" fmla="*/ 444641 h 825932"/>
              <a:gd name="connsiteX23" fmla="*/ 1989128 w 3472060"/>
              <a:gd name="connsiteY23" fmla="*/ 418995 h 825932"/>
              <a:gd name="connsiteX24" fmla="*/ 2102476 w 3472060"/>
              <a:gd name="connsiteY24" fmla="*/ 393438 h 825932"/>
              <a:gd name="connsiteX25" fmla="*/ 2215549 w 3472060"/>
              <a:gd name="connsiteY25" fmla="*/ 366291 h 825932"/>
              <a:gd name="connsiteX26" fmla="*/ 2330490 w 3472060"/>
              <a:gd name="connsiteY26" fmla="*/ 337455 h 825932"/>
              <a:gd name="connsiteX27" fmla="*/ 2443333 w 3472060"/>
              <a:gd name="connsiteY27" fmla="*/ 308983 h 825932"/>
              <a:gd name="connsiteX28" fmla="*/ 2558014 w 3472060"/>
              <a:gd name="connsiteY28" fmla="*/ 278646 h 825932"/>
              <a:gd name="connsiteX29" fmla="*/ 2673621 w 3472060"/>
              <a:gd name="connsiteY29" fmla="*/ 247421 h 825932"/>
              <a:gd name="connsiteX30" fmla="*/ 2787008 w 3472060"/>
              <a:gd name="connsiteY30" fmla="*/ 215853 h 825932"/>
              <a:gd name="connsiteX31" fmla="*/ 2901442 w 3472060"/>
              <a:gd name="connsiteY31" fmla="*/ 182011 h 825932"/>
              <a:gd name="connsiteX32" fmla="*/ 3015722 w 3472060"/>
              <a:gd name="connsiteY32" fmla="*/ 147286 h 825932"/>
              <a:gd name="connsiteX33" fmla="*/ 3130018 w 3472060"/>
              <a:gd name="connsiteY33" fmla="*/ 112649 h 825932"/>
              <a:gd name="connsiteX34" fmla="*/ 3243551 w 3472060"/>
              <a:gd name="connsiteY34" fmla="*/ 75688 h 825932"/>
              <a:gd name="connsiteX35" fmla="*/ 3356992 w 3472060"/>
              <a:gd name="connsiteY35" fmla="*/ 38197 h 825932"/>
              <a:gd name="connsiteX36" fmla="*/ 3470310 w 3472060"/>
              <a:gd name="connsiteY36" fmla="*/ 0 h 8259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3472060" h="825932">
                <a:moveTo>
                  <a:pt x="3470310" y="0"/>
                </a:moveTo>
                <a:lnTo>
                  <a:pt x="3472060" y="12850"/>
                </a:lnTo>
                <a:lnTo>
                  <a:pt x="3472060" y="480529"/>
                </a:lnTo>
                <a:lnTo>
                  <a:pt x="3363699" y="498471"/>
                </a:lnTo>
                <a:cubicBezTo>
                  <a:pt x="2435623" y="645518"/>
                  <a:pt x="603076" y="844866"/>
                  <a:pt x="42060" y="824486"/>
                </a:cubicBezTo>
                <a:cubicBezTo>
                  <a:pt x="28151" y="802425"/>
                  <a:pt x="13909" y="780513"/>
                  <a:pt x="0" y="758452"/>
                </a:cubicBezTo>
                <a:lnTo>
                  <a:pt x="188014" y="735602"/>
                </a:lnTo>
                <a:lnTo>
                  <a:pt x="284087" y="722590"/>
                </a:lnTo>
                <a:lnTo>
                  <a:pt x="382288" y="709392"/>
                </a:lnTo>
                <a:lnTo>
                  <a:pt x="481858" y="695774"/>
                </a:lnTo>
                <a:lnTo>
                  <a:pt x="581897" y="680711"/>
                </a:lnTo>
                <a:lnTo>
                  <a:pt x="683670" y="665256"/>
                </a:lnTo>
                <a:lnTo>
                  <a:pt x="787206" y="649587"/>
                </a:lnTo>
                <a:lnTo>
                  <a:pt x="892019" y="632968"/>
                </a:lnTo>
                <a:lnTo>
                  <a:pt x="997620" y="614667"/>
                </a:lnTo>
                <a:lnTo>
                  <a:pt x="1104727" y="596741"/>
                </a:lnTo>
                <a:lnTo>
                  <a:pt x="1212669" y="577397"/>
                </a:lnTo>
                <a:lnTo>
                  <a:pt x="1321506" y="556988"/>
                </a:lnTo>
                <a:lnTo>
                  <a:pt x="1430709" y="536607"/>
                </a:lnTo>
                <a:lnTo>
                  <a:pt x="1541050" y="514481"/>
                </a:lnTo>
                <a:lnTo>
                  <a:pt x="1652805" y="492202"/>
                </a:lnTo>
                <a:lnTo>
                  <a:pt x="1763708" y="469161"/>
                </a:lnTo>
                <a:lnTo>
                  <a:pt x="1875795" y="444641"/>
                </a:lnTo>
                <a:lnTo>
                  <a:pt x="1989128" y="418995"/>
                </a:lnTo>
                <a:lnTo>
                  <a:pt x="2102476" y="393438"/>
                </a:lnTo>
                <a:lnTo>
                  <a:pt x="2215549" y="366291"/>
                </a:lnTo>
                <a:lnTo>
                  <a:pt x="2330490" y="337455"/>
                </a:lnTo>
                <a:lnTo>
                  <a:pt x="2443333" y="308983"/>
                </a:lnTo>
                <a:lnTo>
                  <a:pt x="2558014" y="278646"/>
                </a:lnTo>
                <a:lnTo>
                  <a:pt x="2673621" y="247421"/>
                </a:lnTo>
                <a:lnTo>
                  <a:pt x="2787008" y="215853"/>
                </a:lnTo>
                <a:lnTo>
                  <a:pt x="2901442" y="182011"/>
                </a:lnTo>
                <a:lnTo>
                  <a:pt x="3015722" y="147286"/>
                </a:lnTo>
                <a:lnTo>
                  <a:pt x="3130018" y="112649"/>
                </a:lnTo>
                <a:lnTo>
                  <a:pt x="3243551" y="75688"/>
                </a:lnTo>
                <a:lnTo>
                  <a:pt x="3356992" y="38197"/>
                </a:lnTo>
                <a:lnTo>
                  <a:pt x="3470310" y="0"/>
                </a:lnTo>
                <a:close/>
              </a:path>
            </a:pathLst>
          </a:custGeom>
          <a:solidFill>
            <a:schemeClr val="bg1">
              <a:alpha val="20000"/>
            </a:schemeClr>
          </a:solidFill>
          <a:ln>
            <a:noFill/>
          </a:ln>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Gothic" panose="020B0502020202020204"/>
              <a:ea typeface="+mn-ea"/>
              <a:cs typeface="+mn-cs"/>
            </a:endParaRPr>
          </a:p>
        </p:txBody>
      </p:sp>
      <p:sp useBgFill="1">
        <p:nvSpPr>
          <p:cNvPr id="8207" name="Freeform: Shape 8206">
            <a:extLst>
              <a:ext uri="{FF2B5EF4-FFF2-40B4-BE49-F238E27FC236}">
                <a16:creationId xmlns:a16="http://schemas.microsoft.com/office/drawing/2014/main" id="{6A681326-1C9D-44A3-A627-3871BDAE41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762067"/>
            <a:ext cx="9144313" cy="5095933"/>
          </a:xfrm>
          <a:custGeom>
            <a:avLst/>
            <a:gdLst>
              <a:gd name="connsiteX0" fmla="*/ 0 w 12192417"/>
              <a:gd name="connsiteY0" fmla="*/ 0 h 5095933"/>
              <a:gd name="connsiteX1" fmla="*/ 71931 w 12192417"/>
              <a:gd name="connsiteY1" fmla="*/ 12261 h 5095933"/>
              <a:gd name="connsiteX2" fmla="*/ 282848 w 12192417"/>
              <a:gd name="connsiteY2" fmla="*/ 48343 h 5095933"/>
              <a:gd name="connsiteX3" fmla="*/ 436463 w 12192417"/>
              <a:gd name="connsiteY3" fmla="*/ 73565 h 5095933"/>
              <a:gd name="connsiteX4" fmla="*/ 619338 w 12192417"/>
              <a:gd name="connsiteY4" fmla="*/ 100188 h 5095933"/>
              <a:gd name="connsiteX5" fmla="*/ 836350 w 12192417"/>
              <a:gd name="connsiteY5" fmla="*/ 132066 h 5095933"/>
              <a:gd name="connsiteX6" fmla="*/ 1076527 w 12192417"/>
              <a:gd name="connsiteY6" fmla="*/ 165696 h 5095933"/>
              <a:gd name="connsiteX7" fmla="*/ 1347183 w 12192417"/>
              <a:gd name="connsiteY7" fmla="*/ 201077 h 5095933"/>
              <a:gd name="connsiteX8" fmla="*/ 1642222 w 12192417"/>
              <a:gd name="connsiteY8" fmla="*/ 238560 h 5095933"/>
              <a:gd name="connsiteX9" fmla="*/ 1962863 w 12192417"/>
              <a:gd name="connsiteY9" fmla="*/ 276043 h 5095933"/>
              <a:gd name="connsiteX10" fmla="*/ 2304231 w 12192417"/>
              <a:gd name="connsiteY10" fmla="*/ 314227 h 5095933"/>
              <a:gd name="connsiteX11" fmla="*/ 2672420 w 12192417"/>
              <a:gd name="connsiteY11" fmla="*/ 349608 h 5095933"/>
              <a:gd name="connsiteX12" fmla="*/ 3057677 w 12192417"/>
              <a:gd name="connsiteY12" fmla="*/ 383588 h 5095933"/>
              <a:gd name="connsiteX13" fmla="*/ 3464880 w 12192417"/>
              <a:gd name="connsiteY13" fmla="*/ 414415 h 5095933"/>
              <a:gd name="connsiteX14" fmla="*/ 3889151 w 12192417"/>
              <a:gd name="connsiteY14" fmla="*/ 443841 h 5095933"/>
              <a:gd name="connsiteX15" fmla="*/ 4331709 w 12192417"/>
              <a:gd name="connsiteY15" fmla="*/ 471515 h 5095933"/>
              <a:gd name="connsiteX16" fmla="*/ 4558475 w 12192417"/>
              <a:gd name="connsiteY16" fmla="*/ 481324 h 5095933"/>
              <a:gd name="connsiteX17" fmla="*/ 4790117 w 12192417"/>
              <a:gd name="connsiteY17" fmla="*/ 492183 h 5095933"/>
              <a:gd name="connsiteX18" fmla="*/ 5025417 w 12192417"/>
              <a:gd name="connsiteY18" fmla="*/ 502342 h 5095933"/>
              <a:gd name="connsiteX19" fmla="*/ 5261936 w 12192417"/>
              <a:gd name="connsiteY19" fmla="*/ 508998 h 5095933"/>
              <a:gd name="connsiteX20" fmla="*/ 5503331 w 12192417"/>
              <a:gd name="connsiteY20" fmla="*/ 514953 h 5095933"/>
              <a:gd name="connsiteX21" fmla="*/ 5747166 w 12192417"/>
              <a:gd name="connsiteY21" fmla="*/ 521259 h 5095933"/>
              <a:gd name="connsiteX22" fmla="*/ 5995876 w 12192417"/>
              <a:gd name="connsiteY22" fmla="*/ 525463 h 5095933"/>
              <a:gd name="connsiteX23" fmla="*/ 6247025 w 12192417"/>
              <a:gd name="connsiteY23" fmla="*/ 525463 h 5095933"/>
              <a:gd name="connsiteX24" fmla="*/ 6500612 w 12192417"/>
              <a:gd name="connsiteY24" fmla="*/ 527565 h 5095933"/>
              <a:gd name="connsiteX25" fmla="*/ 6756638 w 12192417"/>
              <a:gd name="connsiteY25" fmla="*/ 525463 h 5095933"/>
              <a:gd name="connsiteX26" fmla="*/ 7016321 w 12192417"/>
              <a:gd name="connsiteY26" fmla="*/ 521259 h 5095933"/>
              <a:gd name="connsiteX27" fmla="*/ 7276004 w 12192417"/>
              <a:gd name="connsiteY27" fmla="*/ 517406 h 5095933"/>
              <a:gd name="connsiteX28" fmla="*/ 7539344 w 12192417"/>
              <a:gd name="connsiteY28" fmla="*/ 508998 h 5095933"/>
              <a:gd name="connsiteX29" fmla="*/ 7805123 w 12192417"/>
              <a:gd name="connsiteY29" fmla="*/ 500241 h 5095933"/>
              <a:gd name="connsiteX30" fmla="*/ 8070902 w 12192417"/>
              <a:gd name="connsiteY30" fmla="*/ 490082 h 5095933"/>
              <a:gd name="connsiteX31" fmla="*/ 8339120 w 12192417"/>
              <a:gd name="connsiteY31" fmla="*/ 475719 h 5095933"/>
              <a:gd name="connsiteX32" fmla="*/ 8609775 w 12192417"/>
              <a:gd name="connsiteY32" fmla="*/ 458554 h 5095933"/>
              <a:gd name="connsiteX33" fmla="*/ 8881650 w 12192417"/>
              <a:gd name="connsiteY33" fmla="*/ 442089 h 5095933"/>
              <a:gd name="connsiteX34" fmla="*/ 9153525 w 12192417"/>
              <a:gd name="connsiteY34" fmla="*/ 421071 h 5095933"/>
              <a:gd name="connsiteX35" fmla="*/ 9429057 w 12192417"/>
              <a:gd name="connsiteY35" fmla="*/ 395849 h 5095933"/>
              <a:gd name="connsiteX36" fmla="*/ 9700932 w 12192417"/>
              <a:gd name="connsiteY36" fmla="*/ 370626 h 5095933"/>
              <a:gd name="connsiteX37" fmla="*/ 9977683 w 12192417"/>
              <a:gd name="connsiteY37" fmla="*/ 341551 h 5095933"/>
              <a:gd name="connsiteX38" fmla="*/ 10255654 w 12192417"/>
              <a:gd name="connsiteY38" fmla="*/ 309673 h 5095933"/>
              <a:gd name="connsiteX39" fmla="*/ 10529967 w 12192417"/>
              <a:gd name="connsiteY39" fmla="*/ 276043 h 5095933"/>
              <a:gd name="connsiteX40" fmla="*/ 10807938 w 12192417"/>
              <a:gd name="connsiteY40" fmla="*/ 236809 h 5095933"/>
              <a:gd name="connsiteX41" fmla="*/ 11084689 w 12192417"/>
              <a:gd name="connsiteY41" fmla="*/ 194772 h 5095933"/>
              <a:gd name="connsiteX42" fmla="*/ 11362660 w 12192417"/>
              <a:gd name="connsiteY42" fmla="*/ 153085 h 5095933"/>
              <a:gd name="connsiteX43" fmla="*/ 11639411 w 12192417"/>
              <a:gd name="connsiteY43" fmla="*/ 104392 h 5095933"/>
              <a:gd name="connsiteX44" fmla="*/ 11914944 w 12192417"/>
              <a:gd name="connsiteY44" fmla="*/ 54648 h 5095933"/>
              <a:gd name="connsiteX45" fmla="*/ 12191695 w 12192417"/>
              <a:gd name="connsiteY45" fmla="*/ 2452 h 5095933"/>
              <a:gd name="connsiteX46" fmla="*/ 12191695 w 12192417"/>
              <a:gd name="connsiteY46" fmla="*/ 2162231 h 5095933"/>
              <a:gd name="connsiteX47" fmla="*/ 12192417 w 12192417"/>
              <a:gd name="connsiteY47" fmla="*/ 2162231 h 5095933"/>
              <a:gd name="connsiteX48" fmla="*/ 12192417 w 12192417"/>
              <a:gd name="connsiteY48" fmla="*/ 5095933 h 5095933"/>
              <a:gd name="connsiteX49" fmla="*/ 0 w 12192417"/>
              <a:gd name="connsiteY49" fmla="*/ 5095933 h 5095933"/>
              <a:gd name="connsiteX50" fmla="*/ 0 w 12192417"/>
              <a:gd name="connsiteY50" fmla="*/ 2791958 h 5095933"/>
              <a:gd name="connsiteX51" fmla="*/ 0 w 12192417"/>
              <a:gd name="connsiteY51" fmla="*/ 2162231 h 50959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12192417" h="5095933">
                <a:moveTo>
                  <a:pt x="0" y="0"/>
                </a:moveTo>
                <a:lnTo>
                  <a:pt x="71931" y="12261"/>
                </a:lnTo>
                <a:lnTo>
                  <a:pt x="282848" y="48343"/>
                </a:lnTo>
                <a:lnTo>
                  <a:pt x="436463" y="73565"/>
                </a:lnTo>
                <a:lnTo>
                  <a:pt x="619338" y="100188"/>
                </a:lnTo>
                <a:lnTo>
                  <a:pt x="836350" y="132066"/>
                </a:lnTo>
                <a:lnTo>
                  <a:pt x="1076527" y="165696"/>
                </a:lnTo>
                <a:lnTo>
                  <a:pt x="1347183" y="201077"/>
                </a:lnTo>
                <a:lnTo>
                  <a:pt x="1642222" y="238560"/>
                </a:lnTo>
                <a:lnTo>
                  <a:pt x="1962863" y="276043"/>
                </a:lnTo>
                <a:lnTo>
                  <a:pt x="2304231" y="314227"/>
                </a:lnTo>
                <a:lnTo>
                  <a:pt x="2672420" y="349608"/>
                </a:lnTo>
                <a:lnTo>
                  <a:pt x="3057677" y="383588"/>
                </a:lnTo>
                <a:lnTo>
                  <a:pt x="3464880" y="414415"/>
                </a:lnTo>
                <a:lnTo>
                  <a:pt x="3889151" y="443841"/>
                </a:lnTo>
                <a:lnTo>
                  <a:pt x="4331709" y="471515"/>
                </a:lnTo>
                <a:lnTo>
                  <a:pt x="4558475" y="481324"/>
                </a:lnTo>
                <a:lnTo>
                  <a:pt x="4790117" y="492183"/>
                </a:lnTo>
                <a:lnTo>
                  <a:pt x="5025417" y="502342"/>
                </a:lnTo>
                <a:lnTo>
                  <a:pt x="5261936" y="508998"/>
                </a:lnTo>
                <a:lnTo>
                  <a:pt x="5503331" y="514953"/>
                </a:lnTo>
                <a:lnTo>
                  <a:pt x="5747166" y="521259"/>
                </a:lnTo>
                <a:lnTo>
                  <a:pt x="5995876" y="525463"/>
                </a:lnTo>
                <a:lnTo>
                  <a:pt x="6247025" y="525463"/>
                </a:lnTo>
                <a:lnTo>
                  <a:pt x="6500612" y="527565"/>
                </a:lnTo>
                <a:lnTo>
                  <a:pt x="6756638" y="525463"/>
                </a:lnTo>
                <a:lnTo>
                  <a:pt x="7016321" y="521259"/>
                </a:lnTo>
                <a:lnTo>
                  <a:pt x="7276004" y="517406"/>
                </a:lnTo>
                <a:lnTo>
                  <a:pt x="7539344" y="508998"/>
                </a:lnTo>
                <a:lnTo>
                  <a:pt x="7805123" y="500241"/>
                </a:lnTo>
                <a:lnTo>
                  <a:pt x="8070902" y="490082"/>
                </a:lnTo>
                <a:lnTo>
                  <a:pt x="8339120" y="475719"/>
                </a:lnTo>
                <a:lnTo>
                  <a:pt x="8609775" y="458554"/>
                </a:lnTo>
                <a:lnTo>
                  <a:pt x="8881650" y="442089"/>
                </a:lnTo>
                <a:lnTo>
                  <a:pt x="9153525" y="421071"/>
                </a:lnTo>
                <a:lnTo>
                  <a:pt x="9429057" y="395849"/>
                </a:lnTo>
                <a:lnTo>
                  <a:pt x="9700932" y="370626"/>
                </a:lnTo>
                <a:lnTo>
                  <a:pt x="9977683" y="341551"/>
                </a:lnTo>
                <a:lnTo>
                  <a:pt x="10255654" y="309673"/>
                </a:lnTo>
                <a:lnTo>
                  <a:pt x="10529967" y="276043"/>
                </a:lnTo>
                <a:lnTo>
                  <a:pt x="10807938" y="236809"/>
                </a:lnTo>
                <a:lnTo>
                  <a:pt x="11084689" y="194772"/>
                </a:lnTo>
                <a:lnTo>
                  <a:pt x="11362660" y="153085"/>
                </a:lnTo>
                <a:lnTo>
                  <a:pt x="11639411" y="104392"/>
                </a:lnTo>
                <a:lnTo>
                  <a:pt x="11914944" y="54648"/>
                </a:lnTo>
                <a:lnTo>
                  <a:pt x="12191695" y="2452"/>
                </a:lnTo>
                <a:lnTo>
                  <a:pt x="12191695" y="2162231"/>
                </a:lnTo>
                <a:lnTo>
                  <a:pt x="12192417" y="2162231"/>
                </a:lnTo>
                <a:lnTo>
                  <a:pt x="12192417" y="5095933"/>
                </a:lnTo>
                <a:lnTo>
                  <a:pt x="0" y="5095933"/>
                </a:lnTo>
                <a:lnTo>
                  <a:pt x="0" y="2791958"/>
                </a:lnTo>
                <a:lnTo>
                  <a:pt x="0" y="2162231"/>
                </a:lnTo>
                <a:close/>
              </a:path>
            </a:pathLst>
          </a:custGeom>
          <a:ln>
            <a:noFill/>
          </a:ln>
        </p:spPr>
        <p:txBody>
          <a:bodyPr/>
          <a:lstStyle/>
          <a:p>
            <a:endParaRPr lang="it-IT"/>
          </a:p>
        </p:txBody>
      </p:sp>
      <p:sp>
        <p:nvSpPr>
          <p:cNvPr id="8194" name="Titolo 1">
            <a:extLst>
              <a:ext uri="{FF2B5EF4-FFF2-40B4-BE49-F238E27FC236}">
                <a16:creationId xmlns:a16="http://schemas.microsoft.com/office/drawing/2014/main" id="{8D6824D3-78D3-4F3B-AB1A-D04546878A9B}"/>
              </a:ext>
            </a:extLst>
          </p:cNvPr>
          <p:cNvSpPr>
            <a:spLocks noGrp="1" noChangeArrowheads="1"/>
          </p:cNvSpPr>
          <p:nvPr>
            <p:ph type="title"/>
          </p:nvPr>
        </p:nvSpPr>
        <p:spPr>
          <a:xfrm>
            <a:off x="827484" y="452718"/>
            <a:ext cx="6710641" cy="1400530"/>
          </a:xfrm>
        </p:spPr>
        <p:txBody>
          <a:bodyPr anchor="ctr">
            <a:normAutofit/>
          </a:bodyPr>
          <a:lstStyle/>
          <a:p>
            <a:pPr eaLnBrk="1" hangingPunct="1"/>
            <a:r>
              <a:rPr lang="en-US" altLang="it-IT">
                <a:solidFill>
                  <a:srgbClr val="FFFFFF"/>
                </a:solidFill>
              </a:rPr>
              <a:t>Change (s) Unit 4</a:t>
            </a:r>
          </a:p>
        </p:txBody>
      </p:sp>
      <p:sp>
        <p:nvSpPr>
          <p:cNvPr id="3" name="Segnaposto contenuto 2">
            <a:extLst>
              <a:ext uri="{FF2B5EF4-FFF2-40B4-BE49-F238E27FC236}">
                <a16:creationId xmlns:a16="http://schemas.microsoft.com/office/drawing/2014/main" id="{45A60A68-DC04-4F18-877C-F8B8220B4D50}"/>
              </a:ext>
            </a:extLst>
          </p:cNvPr>
          <p:cNvSpPr>
            <a:spLocks noGrp="1"/>
          </p:cNvSpPr>
          <p:nvPr>
            <p:ph idx="1"/>
          </p:nvPr>
        </p:nvSpPr>
        <p:spPr>
          <a:xfrm>
            <a:off x="827484" y="2763520"/>
            <a:ext cx="6709905" cy="3484879"/>
          </a:xfrm>
        </p:spPr>
        <p:txBody>
          <a:bodyPr rtlCol="0">
            <a:normAutofit/>
          </a:bodyPr>
          <a:lstStyle/>
          <a:p>
            <a:pPr marL="342906" indent="-342906" defTabSz="457207" eaLnBrk="1" fontAlgn="auto" hangingPunct="1">
              <a:lnSpc>
                <a:spcPct val="90000"/>
              </a:lnSpc>
              <a:spcAft>
                <a:spcPts val="0"/>
              </a:spcAft>
              <a:buClr>
                <a:schemeClr val="bg2">
                  <a:lumMod val="40000"/>
                  <a:lumOff val="60000"/>
                </a:schemeClr>
              </a:buClr>
              <a:buFont typeface="Wingdings 3" charset="2"/>
              <a:buChar char=""/>
              <a:defRPr/>
            </a:pPr>
            <a:r>
              <a:rPr lang="en-US" sz="1400"/>
              <a:t>1. What does the image of a sleeping baby have to do with change and/or energy?</a:t>
            </a:r>
          </a:p>
          <a:p>
            <a:pPr marL="342906" indent="-342906" defTabSz="457207" eaLnBrk="1" fontAlgn="auto" hangingPunct="1">
              <a:lnSpc>
                <a:spcPct val="90000"/>
              </a:lnSpc>
              <a:spcAft>
                <a:spcPts val="0"/>
              </a:spcAft>
              <a:buClr>
                <a:schemeClr val="bg2">
                  <a:lumMod val="40000"/>
                  <a:lumOff val="60000"/>
                </a:schemeClr>
              </a:buClr>
              <a:buFont typeface="Wingdings 3" charset="2"/>
              <a:buChar char=""/>
              <a:defRPr/>
            </a:pPr>
            <a:r>
              <a:rPr lang="en-US" sz="1400"/>
              <a:t>2. What is a change manager/ coach?</a:t>
            </a:r>
          </a:p>
          <a:p>
            <a:pPr marL="342906" indent="-342906" defTabSz="457207" eaLnBrk="1" fontAlgn="auto" hangingPunct="1">
              <a:lnSpc>
                <a:spcPct val="90000"/>
              </a:lnSpc>
              <a:spcAft>
                <a:spcPts val="0"/>
              </a:spcAft>
              <a:buClr>
                <a:schemeClr val="bg2">
                  <a:lumMod val="40000"/>
                  <a:lumOff val="60000"/>
                </a:schemeClr>
              </a:buClr>
              <a:buFont typeface="Wingdings 3" charset="2"/>
              <a:buChar char=""/>
              <a:defRPr/>
            </a:pPr>
            <a:r>
              <a:rPr lang="en-US" sz="1400"/>
              <a:t>3. What is the biggest change you have had to face in the last five years? Were you instrumental in bringing about the change or was it forced on you? How did you react?</a:t>
            </a:r>
          </a:p>
          <a:p>
            <a:pPr marL="342906" indent="-342906" defTabSz="457207" eaLnBrk="1" fontAlgn="auto" hangingPunct="1">
              <a:lnSpc>
                <a:spcPct val="90000"/>
              </a:lnSpc>
              <a:spcAft>
                <a:spcPts val="0"/>
              </a:spcAft>
              <a:buClr>
                <a:schemeClr val="bg2">
                  <a:lumMod val="40000"/>
                  <a:lumOff val="60000"/>
                </a:schemeClr>
              </a:buClr>
              <a:buFont typeface="Wingdings 3" charset="2"/>
              <a:buChar char=""/>
              <a:defRPr/>
            </a:pPr>
            <a:r>
              <a:rPr lang="en-US" sz="1400"/>
              <a:t>4. What do you think the next big change in your life will be?</a:t>
            </a:r>
          </a:p>
          <a:p>
            <a:pPr marL="342906" indent="-342906" defTabSz="457207" eaLnBrk="1" fontAlgn="auto" hangingPunct="1">
              <a:lnSpc>
                <a:spcPct val="90000"/>
              </a:lnSpc>
              <a:spcAft>
                <a:spcPts val="0"/>
              </a:spcAft>
              <a:buClr>
                <a:schemeClr val="bg2">
                  <a:lumMod val="40000"/>
                  <a:lumOff val="60000"/>
                </a:schemeClr>
              </a:buClr>
              <a:buFont typeface="Wingdings 3" charset="2"/>
              <a:buChar char=""/>
              <a:defRPr/>
            </a:pPr>
            <a:r>
              <a:rPr lang="en-US" sz="1400"/>
              <a:t>5. Do you think change is easier to accept when you are younger or older?</a:t>
            </a:r>
          </a:p>
          <a:p>
            <a:pPr marL="342906" indent="-342906" defTabSz="457207" eaLnBrk="1" fontAlgn="auto" hangingPunct="1">
              <a:lnSpc>
                <a:spcPct val="90000"/>
              </a:lnSpc>
              <a:spcAft>
                <a:spcPts val="0"/>
              </a:spcAft>
              <a:buClr>
                <a:schemeClr val="bg2">
                  <a:lumMod val="40000"/>
                  <a:lumOff val="60000"/>
                </a:schemeClr>
              </a:buClr>
              <a:buFont typeface="Wingdings 3" charset="2"/>
              <a:buChar char=""/>
              <a:defRPr/>
            </a:pPr>
            <a:r>
              <a:rPr lang="en-US" sz="1400"/>
              <a:t>6.Do you like older buildings or new ones?</a:t>
            </a:r>
          </a:p>
          <a:p>
            <a:pPr marL="342906" indent="-342906" defTabSz="457207" eaLnBrk="1" fontAlgn="auto" hangingPunct="1">
              <a:lnSpc>
                <a:spcPct val="90000"/>
              </a:lnSpc>
              <a:spcAft>
                <a:spcPts val="0"/>
              </a:spcAft>
              <a:buClr>
                <a:schemeClr val="bg2">
                  <a:lumMod val="40000"/>
                  <a:lumOff val="60000"/>
                </a:schemeClr>
              </a:buClr>
              <a:buFont typeface="Wingdings 3" charset="2"/>
              <a:buChar char=""/>
              <a:defRPr/>
            </a:pPr>
            <a:r>
              <a:rPr lang="en-US" sz="1400"/>
              <a:t>7.Does the word old have a positive or negative connotation to you?</a:t>
            </a:r>
          </a:p>
        </p:txBody>
      </p:sp>
    </p:spTree>
  </p:cSld>
  <p:clrMapOvr>
    <a:overrideClrMapping bg1="lt1" tx1="dk1" bg2="lt2" tx2="dk2" accent1="accent1" accent2="accent2" accent3="accent3" accent4="accent4" accent5="accent5" accent6="accent6" hlink="hlink" folHlink="folHlink"/>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26" name="Rectangle 9225">
            <a:extLst>
              <a:ext uri="{FF2B5EF4-FFF2-40B4-BE49-F238E27FC236}">
                <a16:creationId xmlns:a16="http://schemas.microsoft.com/office/drawing/2014/main" id="{F747F1B4-B831-4277-8AB0-32767F7EB7B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3999"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sp>
        <p:nvSpPr>
          <p:cNvPr id="9228" name="Freeform 7">
            <a:extLst>
              <a:ext uri="{FF2B5EF4-FFF2-40B4-BE49-F238E27FC236}">
                <a16:creationId xmlns:a16="http://schemas.microsoft.com/office/drawing/2014/main" id="{D80CFA21-AB7C-4BEB-9BFF-05764FBBF3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539954" y="1460230"/>
            <a:ext cx="2604045" cy="825932"/>
          </a:xfrm>
          <a:custGeom>
            <a:avLst/>
            <a:gdLst>
              <a:gd name="connsiteX0" fmla="*/ 3470310 w 3472060"/>
              <a:gd name="connsiteY0" fmla="*/ 0 h 825932"/>
              <a:gd name="connsiteX1" fmla="*/ 3472060 w 3472060"/>
              <a:gd name="connsiteY1" fmla="*/ 12850 h 825932"/>
              <a:gd name="connsiteX2" fmla="*/ 3472060 w 3472060"/>
              <a:gd name="connsiteY2" fmla="*/ 480529 h 825932"/>
              <a:gd name="connsiteX3" fmla="*/ 3363699 w 3472060"/>
              <a:gd name="connsiteY3" fmla="*/ 498471 h 825932"/>
              <a:gd name="connsiteX4" fmla="*/ 42060 w 3472060"/>
              <a:gd name="connsiteY4" fmla="*/ 824486 h 825932"/>
              <a:gd name="connsiteX5" fmla="*/ 0 w 3472060"/>
              <a:gd name="connsiteY5" fmla="*/ 758452 h 825932"/>
              <a:gd name="connsiteX6" fmla="*/ 188014 w 3472060"/>
              <a:gd name="connsiteY6" fmla="*/ 735602 h 825932"/>
              <a:gd name="connsiteX7" fmla="*/ 284087 w 3472060"/>
              <a:gd name="connsiteY7" fmla="*/ 722590 h 825932"/>
              <a:gd name="connsiteX8" fmla="*/ 382288 w 3472060"/>
              <a:gd name="connsiteY8" fmla="*/ 709392 h 825932"/>
              <a:gd name="connsiteX9" fmla="*/ 481858 w 3472060"/>
              <a:gd name="connsiteY9" fmla="*/ 695774 h 825932"/>
              <a:gd name="connsiteX10" fmla="*/ 581897 w 3472060"/>
              <a:gd name="connsiteY10" fmla="*/ 680711 h 825932"/>
              <a:gd name="connsiteX11" fmla="*/ 683670 w 3472060"/>
              <a:gd name="connsiteY11" fmla="*/ 665256 h 825932"/>
              <a:gd name="connsiteX12" fmla="*/ 787206 w 3472060"/>
              <a:gd name="connsiteY12" fmla="*/ 649587 h 825932"/>
              <a:gd name="connsiteX13" fmla="*/ 892019 w 3472060"/>
              <a:gd name="connsiteY13" fmla="*/ 632968 h 825932"/>
              <a:gd name="connsiteX14" fmla="*/ 997620 w 3472060"/>
              <a:gd name="connsiteY14" fmla="*/ 614667 h 825932"/>
              <a:gd name="connsiteX15" fmla="*/ 1104727 w 3472060"/>
              <a:gd name="connsiteY15" fmla="*/ 596741 h 825932"/>
              <a:gd name="connsiteX16" fmla="*/ 1212669 w 3472060"/>
              <a:gd name="connsiteY16" fmla="*/ 577397 h 825932"/>
              <a:gd name="connsiteX17" fmla="*/ 1321506 w 3472060"/>
              <a:gd name="connsiteY17" fmla="*/ 556988 h 825932"/>
              <a:gd name="connsiteX18" fmla="*/ 1430709 w 3472060"/>
              <a:gd name="connsiteY18" fmla="*/ 536607 h 825932"/>
              <a:gd name="connsiteX19" fmla="*/ 1541050 w 3472060"/>
              <a:gd name="connsiteY19" fmla="*/ 514481 h 825932"/>
              <a:gd name="connsiteX20" fmla="*/ 1652805 w 3472060"/>
              <a:gd name="connsiteY20" fmla="*/ 492202 h 825932"/>
              <a:gd name="connsiteX21" fmla="*/ 1763708 w 3472060"/>
              <a:gd name="connsiteY21" fmla="*/ 469161 h 825932"/>
              <a:gd name="connsiteX22" fmla="*/ 1875795 w 3472060"/>
              <a:gd name="connsiteY22" fmla="*/ 444641 h 825932"/>
              <a:gd name="connsiteX23" fmla="*/ 1989128 w 3472060"/>
              <a:gd name="connsiteY23" fmla="*/ 418995 h 825932"/>
              <a:gd name="connsiteX24" fmla="*/ 2102476 w 3472060"/>
              <a:gd name="connsiteY24" fmla="*/ 393438 h 825932"/>
              <a:gd name="connsiteX25" fmla="*/ 2215549 w 3472060"/>
              <a:gd name="connsiteY25" fmla="*/ 366291 h 825932"/>
              <a:gd name="connsiteX26" fmla="*/ 2330490 w 3472060"/>
              <a:gd name="connsiteY26" fmla="*/ 337455 h 825932"/>
              <a:gd name="connsiteX27" fmla="*/ 2443333 w 3472060"/>
              <a:gd name="connsiteY27" fmla="*/ 308983 h 825932"/>
              <a:gd name="connsiteX28" fmla="*/ 2558014 w 3472060"/>
              <a:gd name="connsiteY28" fmla="*/ 278646 h 825932"/>
              <a:gd name="connsiteX29" fmla="*/ 2673621 w 3472060"/>
              <a:gd name="connsiteY29" fmla="*/ 247421 h 825932"/>
              <a:gd name="connsiteX30" fmla="*/ 2787008 w 3472060"/>
              <a:gd name="connsiteY30" fmla="*/ 215853 h 825932"/>
              <a:gd name="connsiteX31" fmla="*/ 2901442 w 3472060"/>
              <a:gd name="connsiteY31" fmla="*/ 182011 h 825932"/>
              <a:gd name="connsiteX32" fmla="*/ 3015722 w 3472060"/>
              <a:gd name="connsiteY32" fmla="*/ 147286 h 825932"/>
              <a:gd name="connsiteX33" fmla="*/ 3130018 w 3472060"/>
              <a:gd name="connsiteY33" fmla="*/ 112649 h 825932"/>
              <a:gd name="connsiteX34" fmla="*/ 3243551 w 3472060"/>
              <a:gd name="connsiteY34" fmla="*/ 75688 h 825932"/>
              <a:gd name="connsiteX35" fmla="*/ 3356992 w 3472060"/>
              <a:gd name="connsiteY35" fmla="*/ 38197 h 825932"/>
              <a:gd name="connsiteX36" fmla="*/ 3470310 w 3472060"/>
              <a:gd name="connsiteY36" fmla="*/ 0 h 8259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3472060" h="825932">
                <a:moveTo>
                  <a:pt x="3470310" y="0"/>
                </a:moveTo>
                <a:lnTo>
                  <a:pt x="3472060" y="12850"/>
                </a:lnTo>
                <a:lnTo>
                  <a:pt x="3472060" y="480529"/>
                </a:lnTo>
                <a:lnTo>
                  <a:pt x="3363699" y="498471"/>
                </a:lnTo>
                <a:cubicBezTo>
                  <a:pt x="2435623" y="645518"/>
                  <a:pt x="603076" y="844866"/>
                  <a:pt x="42060" y="824486"/>
                </a:cubicBezTo>
                <a:cubicBezTo>
                  <a:pt x="28151" y="802425"/>
                  <a:pt x="13909" y="780513"/>
                  <a:pt x="0" y="758452"/>
                </a:cubicBezTo>
                <a:lnTo>
                  <a:pt x="188014" y="735602"/>
                </a:lnTo>
                <a:lnTo>
                  <a:pt x="284087" y="722590"/>
                </a:lnTo>
                <a:lnTo>
                  <a:pt x="382288" y="709392"/>
                </a:lnTo>
                <a:lnTo>
                  <a:pt x="481858" y="695774"/>
                </a:lnTo>
                <a:lnTo>
                  <a:pt x="581897" y="680711"/>
                </a:lnTo>
                <a:lnTo>
                  <a:pt x="683670" y="665256"/>
                </a:lnTo>
                <a:lnTo>
                  <a:pt x="787206" y="649587"/>
                </a:lnTo>
                <a:lnTo>
                  <a:pt x="892019" y="632968"/>
                </a:lnTo>
                <a:lnTo>
                  <a:pt x="997620" y="614667"/>
                </a:lnTo>
                <a:lnTo>
                  <a:pt x="1104727" y="596741"/>
                </a:lnTo>
                <a:lnTo>
                  <a:pt x="1212669" y="577397"/>
                </a:lnTo>
                <a:lnTo>
                  <a:pt x="1321506" y="556988"/>
                </a:lnTo>
                <a:lnTo>
                  <a:pt x="1430709" y="536607"/>
                </a:lnTo>
                <a:lnTo>
                  <a:pt x="1541050" y="514481"/>
                </a:lnTo>
                <a:lnTo>
                  <a:pt x="1652805" y="492202"/>
                </a:lnTo>
                <a:lnTo>
                  <a:pt x="1763708" y="469161"/>
                </a:lnTo>
                <a:lnTo>
                  <a:pt x="1875795" y="444641"/>
                </a:lnTo>
                <a:lnTo>
                  <a:pt x="1989128" y="418995"/>
                </a:lnTo>
                <a:lnTo>
                  <a:pt x="2102476" y="393438"/>
                </a:lnTo>
                <a:lnTo>
                  <a:pt x="2215549" y="366291"/>
                </a:lnTo>
                <a:lnTo>
                  <a:pt x="2330490" y="337455"/>
                </a:lnTo>
                <a:lnTo>
                  <a:pt x="2443333" y="308983"/>
                </a:lnTo>
                <a:lnTo>
                  <a:pt x="2558014" y="278646"/>
                </a:lnTo>
                <a:lnTo>
                  <a:pt x="2673621" y="247421"/>
                </a:lnTo>
                <a:lnTo>
                  <a:pt x="2787008" y="215853"/>
                </a:lnTo>
                <a:lnTo>
                  <a:pt x="2901442" y="182011"/>
                </a:lnTo>
                <a:lnTo>
                  <a:pt x="3015722" y="147286"/>
                </a:lnTo>
                <a:lnTo>
                  <a:pt x="3130018" y="112649"/>
                </a:lnTo>
                <a:lnTo>
                  <a:pt x="3243551" y="75688"/>
                </a:lnTo>
                <a:lnTo>
                  <a:pt x="3356992" y="38197"/>
                </a:lnTo>
                <a:lnTo>
                  <a:pt x="3470310" y="0"/>
                </a:lnTo>
                <a:close/>
              </a:path>
            </a:pathLst>
          </a:custGeom>
          <a:solidFill>
            <a:schemeClr val="bg1">
              <a:alpha val="20000"/>
            </a:schemeClr>
          </a:solidFill>
          <a:ln>
            <a:noFill/>
          </a:ln>
        </p:spPr>
        <p:txBody>
          <a:bodyPr rtlCol="0" anchor="ctr"/>
          <a:lstStyle/>
          <a:p>
            <a:pPr algn="ctr"/>
            <a:endParaRPr lang="en-US">
              <a:solidFill>
                <a:schemeClr val="tx1"/>
              </a:solidFill>
            </a:endParaRPr>
          </a:p>
        </p:txBody>
      </p:sp>
      <p:sp>
        <p:nvSpPr>
          <p:cNvPr id="9218" name="Titolo 1">
            <a:extLst>
              <a:ext uri="{FF2B5EF4-FFF2-40B4-BE49-F238E27FC236}">
                <a16:creationId xmlns:a16="http://schemas.microsoft.com/office/drawing/2014/main" id="{1E261AD2-E7EC-43E3-A90B-C30C58031763}"/>
              </a:ext>
            </a:extLst>
          </p:cNvPr>
          <p:cNvSpPr>
            <a:spLocks noGrp="1" noChangeArrowheads="1"/>
          </p:cNvSpPr>
          <p:nvPr>
            <p:ph type="title"/>
          </p:nvPr>
        </p:nvSpPr>
        <p:spPr>
          <a:xfrm>
            <a:off x="486697" y="629267"/>
            <a:ext cx="6939116" cy="1016654"/>
          </a:xfrm>
        </p:spPr>
        <p:txBody>
          <a:bodyPr>
            <a:normAutofit/>
          </a:bodyPr>
          <a:lstStyle/>
          <a:p>
            <a:pPr eaLnBrk="1" hangingPunct="1">
              <a:lnSpc>
                <a:spcPct val="90000"/>
              </a:lnSpc>
            </a:pPr>
            <a:r>
              <a:rPr lang="en-US" altLang="it-IT" sz="3300">
                <a:solidFill>
                  <a:srgbClr val="EBEBEB"/>
                </a:solidFill>
              </a:rPr>
              <a:t>Video and listening</a:t>
            </a:r>
            <a:br>
              <a:rPr lang="en-US" altLang="it-IT" sz="3300">
                <a:solidFill>
                  <a:srgbClr val="EBEBEB"/>
                </a:solidFill>
              </a:rPr>
            </a:br>
            <a:r>
              <a:rPr lang="en-US" altLang="it-IT" sz="3300">
                <a:solidFill>
                  <a:srgbClr val="EBEBEB"/>
                </a:solidFill>
              </a:rPr>
              <a:t>pg 44 and 47</a:t>
            </a:r>
          </a:p>
        </p:txBody>
      </p:sp>
      <p:sp>
        <p:nvSpPr>
          <p:cNvPr id="9230" name="Rectangle 9229">
            <a:extLst>
              <a:ext uri="{FF2B5EF4-FFF2-40B4-BE49-F238E27FC236}">
                <a16:creationId xmlns:a16="http://schemas.microsoft.com/office/drawing/2014/main" id="{12F7E335-851A-4CAE-B09F-E657819D46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828359" y="0"/>
            <a:ext cx="51435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lstStyle/>
          <a:p>
            <a:endParaRPr lang="it-IT"/>
          </a:p>
        </p:txBody>
      </p:sp>
      <p:sp>
        <p:nvSpPr>
          <p:cNvPr id="9220" name="Segnaposto numero diapositiva 3">
            <a:extLst>
              <a:ext uri="{FF2B5EF4-FFF2-40B4-BE49-F238E27FC236}">
                <a16:creationId xmlns:a16="http://schemas.microsoft.com/office/drawing/2014/main" id="{86E2420A-E222-4357-B8ED-64AB921587D6}"/>
              </a:ext>
            </a:extLst>
          </p:cNvPr>
          <p:cNvSpPr>
            <a:spLocks noGrp="1"/>
          </p:cNvSpPr>
          <p:nvPr>
            <p:ph type="sldNum" sz="quarter" idx="12"/>
          </p:nvPr>
        </p:nvSpPr>
        <p:spPr>
          <a:xfrm>
            <a:off x="7764405" y="295729"/>
            <a:ext cx="628649" cy="767687"/>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a:bodyPr>
          <a:lstStyle>
            <a:lvl1pPr>
              <a:spcBef>
                <a:spcPts val="1000"/>
              </a:spcBef>
              <a:buClr>
                <a:srgbClr val="ADB9CA"/>
              </a:buClr>
              <a:buSzPct val="80000"/>
              <a:buFont typeface="Wingdings 3" panose="05040102010807070707" pitchFamily="18" charset="2"/>
              <a:buChar char=""/>
              <a:defRPr sz="2000">
                <a:solidFill>
                  <a:schemeClr val="tx1"/>
                </a:solidFill>
                <a:latin typeface="Century Gothic" panose="020B0502020202020204" pitchFamily="34" charset="0"/>
              </a:defRPr>
            </a:lvl1pPr>
            <a:lvl2pPr marL="742950" indent="-285750">
              <a:spcBef>
                <a:spcPts val="1000"/>
              </a:spcBef>
              <a:buClr>
                <a:srgbClr val="ADB9CA"/>
              </a:buClr>
              <a:buSzPct val="80000"/>
              <a:buFont typeface="Wingdings 3" panose="05040102010807070707" pitchFamily="18" charset="2"/>
              <a:buChar char=""/>
              <a:defRPr>
                <a:solidFill>
                  <a:schemeClr val="tx1"/>
                </a:solidFill>
                <a:latin typeface="Century Gothic" panose="020B0502020202020204" pitchFamily="34" charset="0"/>
              </a:defRPr>
            </a:lvl2pPr>
            <a:lvl3pPr marL="1143000" indent="-228600">
              <a:spcBef>
                <a:spcPts val="1000"/>
              </a:spcBef>
              <a:buClr>
                <a:srgbClr val="ADB9CA"/>
              </a:buClr>
              <a:buSzPct val="80000"/>
              <a:buFont typeface="Wingdings 3" panose="05040102010807070707" pitchFamily="18" charset="2"/>
              <a:buChar char=""/>
              <a:defRPr sz="1600">
                <a:solidFill>
                  <a:schemeClr val="tx1"/>
                </a:solidFill>
                <a:latin typeface="Century Gothic" panose="020B0502020202020204" pitchFamily="34" charset="0"/>
              </a:defRPr>
            </a:lvl3pPr>
            <a:lvl4pPr marL="1600200" indent="-228600">
              <a:spcBef>
                <a:spcPts val="1000"/>
              </a:spcBef>
              <a:buClr>
                <a:srgbClr val="ADB9CA"/>
              </a:buClr>
              <a:buSzPct val="80000"/>
              <a:buFont typeface="Wingdings 3" panose="05040102010807070707" pitchFamily="18" charset="2"/>
              <a:buChar char=""/>
              <a:defRPr sz="1400">
                <a:solidFill>
                  <a:schemeClr val="tx1"/>
                </a:solidFill>
                <a:latin typeface="Century Gothic" panose="020B0502020202020204" pitchFamily="34" charset="0"/>
              </a:defRPr>
            </a:lvl4pPr>
            <a:lvl5pPr marL="2057400" indent="-228600">
              <a:spcBef>
                <a:spcPts val="1000"/>
              </a:spcBef>
              <a:buClr>
                <a:srgbClr val="ADB9CA"/>
              </a:buClr>
              <a:buSzPct val="80000"/>
              <a:buFont typeface="Wingdings 3" panose="05040102010807070707" pitchFamily="18" charset="2"/>
              <a:buChar char=""/>
              <a:defRPr sz="1400">
                <a:solidFill>
                  <a:schemeClr val="tx1"/>
                </a:solidFill>
                <a:latin typeface="Century Gothic" panose="020B0502020202020204" pitchFamily="34" charset="0"/>
              </a:defRPr>
            </a:lvl5pPr>
            <a:lvl6pPr marL="2514600" indent="-228600" defTabSz="457200" eaLnBrk="0" fontAlgn="base" hangingPunct="0">
              <a:spcBef>
                <a:spcPts val="1000"/>
              </a:spcBef>
              <a:spcAft>
                <a:spcPct val="0"/>
              </a:spcAft>
              <a:buClr>
                <a:srgbClr val="ADB9CA"/>
              </a:buClr>
              <a:buSzPct val="80000"/>
              <a:buFont typeface="Wingdings 3" panose="05040102010807070707" pitchFamily="18" charset="2"/>
              <a:buChar char=""/>
              <a:defRPr sz="1400">
                <a:solidFill>
                  <a:schemeClr val="tx1"/>
                </a:solidFill>
                <a:latin typeface="Century Gothic" panose="020B0502020202020204" pitchFamily="34" charset="0"/>
              </a:defRPr>
            </a:lvl6pPr>
            <a:lvl7pPr marL="2971800" indent="-228600" defTabSz="457200" eaLnBrk="0" fontAlgn="base" hangingPunct="0">
              <a:spcBef>
                <a:spcPts val="1000"/>
              </a:spcBef>
              <a:spcAft>
                <a:spcPct val="0"/>
              </a:spcAft>
              <a:buClr>
                <a:srgbClr val="ADB9CA"/>
              </a:buClr>
              <a:buSzPct val="80000"/>
              <a:buFont typeface="Wingdings 3" panose="05040102010807070707" pitchFamily="18" charset="2"/>
              <a:buChar char=""/>
              <a:defRPr sz="1400">
                <a:solidFill>
                  <a:schemeClr val="tx1"/>
                </a:solidFill>
                <a:latin typeface="Century Gothic" panose="020B0502020202020204" pitchFamily="34" charset="0"/>
              </a:defRPr>
            </a:lvl7pPr>
            <a:lvl8pPr marL="3429000" indent="-228600" defTabSz="457200" eaLnBrk="0" fontAlgn="base" hangingPunct="0">
              <a:spcBef>
                <a:spcPts val="1000"/>
              </a:spcBef>
              <a:spcAft>
                <a:spcPct val="0"/>
              </a:spcAft>
              <a:buClr>
                <a:srgbClr val="ADB9CA"/>
              </a:buClr>
              <a:buSzPct val="80000"/>
              <a:buFont typeface="Wingdings 3" panose="05040102010807070707" pitchFamily="18" charset="2"/>
              <a:buChar char=""/>
              <a:defRPr sz="1400">
                <a:solidFill>
                  <a:schemeClr val="tx1"/>
                </a:solidFill>
                <a:latin typeface="Century Gothic" panose="020B0502020202020204" pitchFamily="34" charset="0"/>
              </a:defRPr>
            </a:lvl8pPr>
            <a:lvl9pPr marL="3886200" indent="-228600" defTabSz="457200" eaLnBrk="0" fontAlgn="base" hangingPunct="0">
              <a:spcBef>
                <a:spcPts val="1000"/>
              </a:spcBef>
              <a:spcAft>
                <a:spcPct val="0"/>
              </a:spcAft>
              <a:buClr>
                <a:srgbClr val="ADB9CA"/>
              </a:buClr>
              <a:buSzPct val="80000"/>
              <a:buFont typeface="Wingdings 3" panose="05040102010807070707" pitchFamily="18" charset="2"/>
              <a:buChar char=""/>
              <a:defRPr sz="1400">
                <a:solidFill>
                  <a:schemeClr val="tx1"/>
                </a:solidFill>
                <a:latin typeface="Century Gothic" panose="020B0502020202020204" pitchFamily="34" charset="0"/>
              </a:defRPr>
            </a:lvl9pPr>
          </a:lstStyle>
          <a:p>
            <a:pPr>
              <a:spcBef>
                <a:spcPct val="0"/>
              </a:spcBef>
              <a:spcAft>
                <a:spcPts val="600"/>
              </a:spcAft>
              <a:buClrTx/>
              <a:buSzTx/>
              <a:buFontTx/>
              <a:buNone/>
            </a:pPr>
            <a:fld id="{C59BD459-D014-490B-8A3C-EEB511655E44}" type="slidenum">
              <a:rPr lang="it-IT" altLang="en-US">
                <a:solidFill>
                  <a:srgbClr val="FFFFFF"/>
                </a:solidFill>
              </a:rPr>
              <a:pPr>
                <a:spcBef>
                  <a:spcPct val="0"/>
                </a:spcBef>
                <a:spcAft>
                  <a:spcPts val="600"/>
                </a:spcAft>
                <a:buClrTx/>
                <a:buSzTx/>
                <a:buFontTx/>
                <a:buNone/>
              </a:pPr>
              <a:t>14</a:t>
            </a:fld>
            <a:endParaRPr lang="it-IT" altLang="en-US">
              <a:solidFill>
                <a:srgbClr val="FFFFFF"/>
              </a:solidFill>
            </a:endParaRPr>
          </a:p>
        </p:txBody>
      </p:sp>
      <p:sp>
        <p:nvSpPr>
          <p:cNvPr id="9232" name="Freeform: Shape 9231">
            <a:extLst>
              <a:ext uri="{FF2B5EF4-FFF2-40B4-BE49-F238E27FC236}">
                <a16:creationId xmlns:a16="http://schemas.microsoft.com/office/drawing/2014/main" id="{10B541F0-7F6E-402E-84D8-CF96EACA5F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762067"/>
            <a:ext cx="9144312" cy="5095933"/>
          </a:xfrm>
          <a:custGeom>
            <a:avLst/>
            <a:gdLst>
              <a:gd name="connsiteX0" fmla="*/ 1 w 12192418"/>
              <a:gd name="connsiteY0" fmla="*/ 0 h 5095933"/>
              <a:gd name="connsiteX1" fmla="*/ 71932 w 12192418"/>
              <a:gd name="connsiteY1" fmla="*/ 12261 h 5095933"/>
              <a:gd name="connsiteX2" fmla="*/ 282849 w 12192418"/>
              <a:gd name="connsiteY2" fmla="*/ 48343 h 5095933"/>
              <a:gd name="connsiteX3" fmla="*/ 436464 w 12192418"/>
              <a:gd name="connsiteY3" fmla="*/ 73565 h 5095933"/>
              <a:gd name="connsiteX4" fmla="*/ 619339 w 12192418"/>
              <a:gd name="connsiteY4" fmla="*/ 100188 h 5095933"/>
              <a:gd name="connsiteX5" fmla="*/ 836351 w 12192418"/>
              <a:gd name="connsiteY5" fmla="*/ 132066 h 5095933"/>
              <a:gd name="connsiteX6" fmla="*/ 1076528 w 12192418"/>
              <a:gd name="connsiteY6" fmla="*/ 165696 h 5095933"/>
              <a:gd name="connsiteX7" fmla="*/ 1347184 w 12192418"/>
              <a:gd name="connsiteY7" fmla="*/ 201077 h 5095933"/>
              <a:gd name="connsiteX8" fmla="*/ 1642223 w 12192418"/>
              <a:gd name="connsiteY8" fmla="*/ 238560 h 5095933"/>
              <a:gd name="connsiteX9" fmla="*/ 1962864 w 12192418"/>
              <a:gd name="connsiteY9" fmla="*/ 276043 h 5095933"/>
              <a:gd name="connsiteX10" fmla="*/ 2304232 w 12192418"/>
              <a:gd name="connsiteY10" fmla="*/ 314227 h 5095933"/>
              <a:gd name="connsiteX11" fmla="*/ 2672421 w 12192418"/>
              <a:gd name="connsiteY11" fmla="*/ 349608 h 5095933"/>
              <a:gd name="connsiteX12" fmla="*/ 3057678 w 12192418"/>
              <a:gd name="connsiteY12" fmla="*/ 383588 h 5095933"/>
              <a:gd name="connsiteX13" fmla="*/ 3464881 w 12192418"/>
              <a:gd name="connsiteY13" fmla="*/ 414415 h 5095933"/>
              <a:gd name="connsiteX14" fmla="*/ 3889152 w 12192418"/>
              <a:gd name="connsiteY14" fmla="*/ 443841 h 5095933"/>
              <a:gd name="connsiteX15" fmla="*/ 4331710 w 12192418"/>
              <a:gd name="connsiteY15" fmla="*/ 471515 h 5095933"/>
              <a:gd name="connsiteX16" fmla="*/ 4558476 w 12192418"/>
              <a:gd name="connsiteY16" fmla="*/ 481324 h 5095933"/>
              <a:gd name="connsiteX17" fmla="*/ 4790118 w 12192418"/>
              <a:gd name="connsiteY17" fmla="*/ 492183 h 5095933"/>
              <a:gd name="connsiteX18" fmla="*/ 5025418 w 12192418"/>
              <a:gd name="connsiteY18" fmla="*/ 502342 h 5095933"/>
              <a:gd name="connsiteX19" fmla="*/ 5261937 w 12192418"/>
              <a:gd name="connsiteY19" fmla="*/ 508998 h 5095933"/>
              <a:gd name="connsiteX20" fmla="*/ 5503332 w 12192418"/>
              <a:gd name="connsiteY20" fmla="*/ 514953 h 5095933"/>
              <a:gd name="connsiteX21" fmla="*/ 5747167 w 12192418"/>
              <a:gd name="connsiteY21" fmla="*/ 521259 h 5095933"/>
              <a:gd name="connsiteX22" fmla="*/ 5995877 w 12192418"/>
              <a:gd name="connsiteY22" fmla="*/ 525463 h 5095933"/>
              <a:gd name="connsiteX23" fmla="*/ 6247026 w 12192418"/>
              <a:gd name="connsiteY23" fmla="*/ 525463 h 5095933"/>
              <a:gd name="connsiteX24" fmla="*/ 6500613 w 12192418"/>
              <a:gd name="connsiteY24" fmla="*/ 527565 h 5095933"/>
              <a:gd name="connsiteX25" fmla="*/ 6756639 w 12192418"/>
              <a:gd name="connsiteY25" fmla="*/ 525463 h 5095933"/>
              <a:gd name="connsiteX26" fmla="*/ 7016322 w 12192418"/>
              <a:gd name="connsiteY26" fmla="*/ 521259 h 5095933"/>
              <a:gd name="connsiteX27" fmla="*/ 7276005 w 12192418"/>
              <a:gd name="connsiteY27" fmla="*/ 517406 h 5095933"/>
              <a:gd name="connsiteX28" fmla="*/ 7539345 w 12192418"/>
              <a:gd name="connsiteY28" fmla="*/ 508998 h 5095933"/>
              <a:gd name="connsiteX29" fmla="*/ 7805124 w 12192418"/>
              <a:gd name="connsiteY29" fmla="*/ 500241 h 5095933"/>
              <a:gd name="connsiteX30" fmla="*/ 8070903 w 12192418"/>
              <a:gd name="connsiteY30" fmla="*/ 490082 h 5095933"/>
              <a:gd name="connsiteX31" fmla="*/ 8339121 w 12192418"/>
              <a:gd name="connsiteY31" fmla="*/ 475719 h 5095933"/>
              <a:gd name="connsiteX32" fmla="*/ 8609776 w 12192418"/>
              <a:gd name="connsiteY32" fmla="*/ 458554 h 5095933"/>
              <a:gd name="connsiteX33" fmla="*/ 8881651 w 12192418"/>
              <a:gd name="connsiteY33" fmla="*/ 442089 h 5095933"/>
              <a:gd name="connsiteX34" fmla="*/ 9153526 w 12192418"/>
              <a:gd name="connsiteY34" fmla="*/ 421071 h 5095933"/>
              <a:gd name="connsiteX35" fmla="*/ 9429058 w 12192418"/>
              <a:gd name="connsiteY35" fmla="*/ 395849 h 5095933"/>
              <a:gd name="connsiteX36" fmla="*/ 9700933 w 12192418"/>
              <a:gd name="connsiteY36" fmla="*/ 370626 h 5095933"/>
              <a:gd name="connsiteX37" fmla="*/ 9977684 w 12192418"/>
              <a:gd name="connsiteY37" fmla="*/ 341551 h 5095933"/>
              <a:gd name="connsiteX38" fmla="*/ 10255655 w 12192418"/>
              <a:gd name="connsiteY38" fmla="*/ 309673 h 5095933"/>
              <a:gd name="connsiteX39" fmla="*/ 10529968 w 12192418"/>
              <a:gd name="connsiteY39" fmla="*/ 276043 h 5095933"/>
              <a:gd name="connsiteX40" fmla="*/ 10807939 w 12192418"/>
              <a:gd name="connsiteY40" fmla="*/ 236809 h 5095933"/>
              <a:gd name="connsiteX41" fmla="*/ 11084690 w 12192418"/>
              <a:gd name="connsiteY41" fmla="*/ 194772 h 5095933"/>
              <a:gd name="connsiteX42" fmla="*/ 11362661 w 12192418"/>
              <a:gd name="connsiteY42" fmla="*/ 153085 h 5095933"/>
              <a:gd name="connsiteX43" fmla="*/ 11639412 w 12192418"/>
              <a:gd name="connsiteY43" fmla="*/ 104392 h 5095933"/>
              <a:gd name="connsiteX44" fmla="*/ 11914945 w 12192418"/>
              <a:gd name="connsiteY44" fmla="*/ 54648 h 5095933"/>
              <a:gd name="connsiteX45" fmla="*/ 12191696 w 12192418"/>
              <a:gd name="connsiteY45" fmla="*/ 2452 h 5095933"/>
              <a:gd name="connsiteX46" fmla="*/ 12191696 w 12192418"/>
              <a:gd name="connsiteY46" fmla="*/ 2109542 h 5095933"/>
              <a:gd name="connsiteX47" fmla="*/ 12191999 w 12192418"/>
              <a:gd name="connsiteY47" fmla="*/ 2109542 h 5095933"/>
              <a:gd name="connsiteX48" fmla="*/ 12191999 w 12192418"/>
              <a:gd name="connsiteY48" fmla="*/ 2802467 h 5095933"/>
              <a:gd name="connsiteX49" fmla="*/ 12192418 w 12192418"/>
              <a:gd name="connsiteY49" fmla="*/ 2802467 h 5095933"/>
              <a:gd name="connsiteX50" fmla="*/ 12192418 w 12192418"/>
              <a:gd name="connsiteY50" fmla="*/ 5095933 h 5095933"/>
              <a:gd name="connsiteX51" fmla="*/ 1 w 12192418"/>
              <a:gd name="connsiteY51" fmla="*/ 5095933 h 5095933"/>
              <a:gd name="connsiteX52" fmla="*/ 1 w 12192418"/>
              <a:gd name="connsiteY52" fmla="*/ 4074529 h 5095933"/>
              <a:gd name="connsiteX53" fmla="*/ 0 w 12192418"/>
              <a:gd name="connsiteY53" fmla="*/ 4074529 h 5095933"/>
              <a:gd name="connsiteX54" fmla="*/ 0 w 12192418"/>
              <a:gd name="connsiteY54" fmla="*/ 2109542 h 5095933"/>
              <a:gd name="connsiteX55" fmla="*/ 1 w 12192418"/>
              <a:gd name="connsiteY55" fmla="*/ 2109542 h 50959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Lst>
            <a:rect l="l" t="t" r="r" b="b"/>
            <a:pathLst>
              <a:path w="12192418" h="5095933">
                <a:moveTo>
                  <a:pt x="1" y="0"/>
                </a:moveTo>
                <a:lnTo>
                  <a:pt x="71932" y="12261"/>
                </a:lnTo>
                <a:lnTo>
                  <a:pt x="282849" y="48343"/>
                </a:lnTo>
                <a:lnTo>
                  <a:pt x="436464" y="73565"/>
                </a:lnTo>
                <a:lnTo>
                  <a:pt x="619339" y="100188"/>
                </a:lnTo>
                <a:lnTo>
                  <a:pt x="836351" y="132066"/>
                </a:lnTo>
                <a:lnTo>
                  <a:pt x="1076528" y="165696"/>
                </a:lnTo>
                <a:lnTo>
                  <a:pt x="1347184" y="201077"/>
                </a:lnTo>
                <a:lnTo>
                  <a:pt x="1642223" y="238560"/>
                </a:lnTo>
                <a:lnTo>
                  <a:pt x="1962864" y="276043"/>
                </a:lnTo>
                <a:lnTo>
                  <a:pt x="2304232" y="314227"/>
                </a:lnTo>
                <a:lnTo>
                  <a:pt x="2672421" y="349608"/>
                </a:lnTo>
                <a:lnTo>
                  <a:pt x="3057678" y="383588"/>
                </a:lnTo>
                <a:lnTo>
                  <a:pt x="3464881" y="414415"/>
                </a:lnTo>
                <a:lnTo>
                  <a:pt x="3889152" y="443841"/>
                </a:lnTo>
                <a:lnTo>
                  <a:pt x="4331710" y="471515"/>
                </a:lnTo>
                <a:lnTo>
                  <a:pt x="4558476" y="481324"/>
                </a:lnTo>
                <a:lnTo>
                  <a:pt x="4790118" y="492183"/>
                </a:lnTo>
                <a:lnTo>
                  <a:pt x="5025418" y="502342"/>
                </a:lnTo>
                <a:lnTo>
                  <a:pt x="5261937" y="508998"/>
                </a:lnTo>
                <a:lnTo>
                  <a:pt x="5503332" y="514953"/>
                </a:lnTo>
                <a:lnTo>
                  <a:pt x="5747167" y="521259"/>
                </a:lnTo>
                <a:lnTo>
                  <a:pt x="5995877" y="525463"/>
                </a:lnTo>
                <a:lnTo>
                  <a:pt x="6247026" y="525463"/>
                </a:lnTo>
                <a:lnTo>
                  <a:pt x="6500613" y="527565"/>
                </a:lnTo>
                <a:lnTo>
                  <a:pt x="6756639" y="525463"/>
                </a:lnTo>
                <a:lnTo>
                  <a:pt x="7016322" y="521259"/>
                </a:lnTo>
                <a:lnTo>
                  <a:pt x="7276005" y="517406"/>
                </a:lnTo>
                <a:lnTo>
                  <a:pt x="7539345" y="508998"/>
                </a:lnTo>
                <a:lnTo>
                  <a:pt x="7805124" y="500241"/>
                </a:lnTo>
                <a:lnTo>
                  <a:pt x="8070903" y="490082"/>
                </a:lnTo>
                <a:lnTo>
                  <a:pt x="8339121" y="475719"/>
                </a:lnTo>
                <a:lnTo>
                  <a:pt x="8609776" y="458554"/>
                </a:lnTo>
                <a:lnTo>
                  <a:pt x="8881651" y="442089"/>
                </a:lnTo>
                <a:lnTo>
                  <a:pt x="9153526" y="421071"/>
                </a:lnTo>
                <a:lnTo>
                  <a:pt x="9429058" y="395849"/>
                </a:lnTo>
                <a:lnTo>
                  <a:pt x="9700933" y="370626"/>
                </a:lnTo>
                <a:lnTo>
                  <a:pt x="9977684" y="341551"/>
                </a:lnTo>
                <a:lnTo>
                  <a:pt x="10255655" y="309673"/>
                </a:lnTo>
                <a:lnTo>
                  <a:pt x="10529968" y="276043"/>
                </a:lnTo>
                <a:lnTo>
                  <a:pt x="10807939" y="236809"/>
                </a:lnTo>
                <a:lnTo>
                  <a:pt x="11084690" y="194772"/>
                </a:lnTo>
                <a:lnTo>
                  <a:pt x="11362661" y="153085"/>
                </a:lnTo>
                <a:lnTo>
                  <a:pt x="11639412" y="104392"/>
                </a:lnTo>
                <a:lnTo>
                  <a:pt x="11914945" y="54648"/>
                </a:lnTo>
                <a:lnTo>
                  <a:pt x="12191696" y="2452"/>
                </a:lnTo>
                <a:lnTo>
                  <a:pt x="12191696" y="2109542"/>
                </a:lnTo>
                <a:lnTo>
                  <a:pt x="12191999" y="2109542"/>
                </a:lnTo>
                <a:lnTo>
                  <a:pt x="12191999" y="2802467"/>
                </a:lnTo>
                <a:lnTo>
                  <a:pt x="12192418" y="2802467"/>
                </a:lnTo>
                <a:lnTo>
                  <a:pt x="12192418" y="5095933"/>
                </a:lnTo>
                <a:lnTo>
                  <a:pt x="1" y="5095933"/>
                </a:lnTo>
                <a:lnTo>
                  <a:pt x="1" y="4074529"/>
                </a:lnTo>
                <a:lnTo>
                  <a:pt x="0" y="4074529"/>
                </a:lnTo>
                <a:lnTo>
                  <a:pt x="0" y="2109542"/>
                </a:lnTo>
                <a:lnTo>
                  <a:pt x="1" y="2109542"/>
                </a:lnTo>
                <a:close/>
              </a:path>
            </a:pathLst>
          </a:custGeom>
          <a:solidFill>
            <a:schemeClr val="bg1"/>
          </a:solidFill>
          <a:ln>
            <a:noFill/>
          </a:ln>
        </p:spPr>
        <p:txBody>
          <a:bodyPr/>
          <a:lstStyle/>
          <a:p>
            <a:endParaRPr lang="it-IT"/>
          </a:p>
        </p:txBody>
      </p:sp>
      <p:graphicFrame>
        <p:nvGraphicFramePr>
          <p:cNvPr id="9222" name="Segnaposto contenuto 2">
            <a:extLst>
              <a:ext uri="{FF2B5EF4-FFF2-40B4-BE49-F238E27FC236}">
                <a16:creationId xmlns:a16="http://schemas.microsoft.com/office/drawing/2014/main" id="{9BAB0F6B-6830-B864-76BA-F6737AE11B18}"/>
              </a:ext>
            </a:extLst>
          </p:cNvPr>
          <p:cNvGraphicFramePr>
            <a:graphicFrameLocks noGrp="1"/>
          </p:cNvGraphicFramePr>
          <p:nvPr>
            <p:ph idx="1"/>
            <p:extLst>
              <p:ext uri="{D42A27DB-BD31-4B8C-83A1-F6EECF244321}">
                <p14:modId xmlns:p14="http://schemas.microsoft.com/office/powerpoint/2010/main" val="3861699553"/>
              </p:ext>
            </p:extLst>
          </p:nvPr>
        </p:nvGraphicFramePr>
        <p:xfrm>
          <a:off x="486697" y="2810256"/>
          <a:ext cx="8171528" cy="340427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overrideClrMapping bg1="lt1" tx1="dk1" bg2="lt2" tx2="dk2" accent1="accent1" accent2="accent2" accent3="accent3" accent4="accent4" accent5="accent5" accent6="accent6" hlink="hlink" folHlink="folHlink"/>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7" name="Rectangle 136">
            <a:extLst>
              <a:ext uri="{FF2B5EF4-FFF2-40B4-BE49-F238E27FC236}">
                <a16:creationId xmlns:a16="http://schemas.microsoft.com/office/drawing/2014/main" id="{74CD14DB-BB81-479F-A1FC-1C75640E9F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gradFill flip="none" rotWithShape="1">
            <a:gsLst>
              <a:gs pos="0">
                <a:schemeClr val="accent1">
                  <a:lumMod val="89000"/>
                </a:schemeClr>
              </a:gs>
              <a:gs pos="23000">
                <a:schemeClr val="accent1">
                  <a:lumMod val="89000"/>
                </a:schemeClr>
              </a:gs>
              <a:gs pos="69000">
                <a:schemeClr val="accent1">
                  <a:lumMod val="75000"/>
                </a:schemeClr>
              </a:gs>
              <a:gs pos="97000">
                <a:schemeClr val="accent1">
                  <a:lumMod val="70000"/>
                </a:schemeClr>
              </a:gs>
            </a:gsLst>
            <a:path path="circle">
              <a:fillToRect l="50000" t="50000" r="50000" b="50000"/>
            </a:path>
            <a:tileRect/>
          </a:gradFill>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sp>
        <p:nvSpPr>
          <p:cNvPr id="139" name="Rectangle 138">
            <a:extLst>
              <a:ext uri="{FF2B5EF4-FFF2-40B4-BE49-F238E27FC236}">
                <a16:creationId xmlns:a16="http://schemas.microsoft.com/office/drawing/2014/main" id="{C943A91B-7CA7-4592-A975-73B1BF8C4C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828359" y="0"/>
            <a:ext cx="51435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lstStyle/>
          <a:p>
            <a:endParaRPr lang="it-IT"/>
          </a:p>
        </p:txBody>
      </p:sp>
      <p:sp>
        <p:nvSpPr>
          <p:cNvPr id="19460" name="Segnaposto numero diapositiva 3">
            <a:extLst>
              <a:ext uri="{FF2B5EF4-FFF2-40B4-BE49-F238E27FC236}">
                <a16:creationId xmlns:a16="http://schemas.microsoft.com/office/drawing/2014/main" id="{70B6D801-C362-409B-A94D-D7C5503585E4}"/>
              </a:ext>
            </a:extLst>
          </p:cNvPr>
          <p:cNvSpPr>
            <a:spLocks noGrp="1"/>
          </p:cNvSpPr>
          <p:nvPr>
            <p:ph type="sldNum" sz="quarter" idx="12"/>
          </p:nvPr>
        </p:nvSpPr>
        <p:spPr>
          <a:xfrm>
            <a:off x="7764405" y="295729"/>
            <a:ext cx="628649" cy="767687"/>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a:bodyPr>
          <a:lstStyle>
            <a:lvl1pPr>
              <a:spcBef>
                <a:spcPts val="1000"/>
              </a:spcBef>
              <a:buClr>
                <a:srgbClr val="ADB9CA"/>
              </a:buClr>
              <a:buSzPct val="80000"/>
              <a:buFont typeface="Wingdings 3" panose="05040102010807070707" pitchFamily="18" charset="2"/>
              <a:buChar char=""/>
              <a:defRPr sz="2000">
                <a:solidFill>
                  <a:schemeClr val="tx1"/>
                </a:solidFill>
                <a:latin typeface="Century Gothic" panose="020B0502020202020204" pitchFamily="34" charset="0"/>
              </a:defRPr>
            </a:lvl1pPr>
            <a:lvl2pPr marL="742950" indent="-285750">
              <a:spcBef>
                <a:spcPts val="1000"/>
              </a:spcBef>
              <a:buClr>
                <a:srgbClr val="ADB9CA"/>
              </a:buClr>
              <a:buSzPct val="80000"/>
              <a:buFont typeface="Wingdings 3" panose="05040102010807070707" pitchFamily="18" charset="2"/>
              <a:buChar char=""/>
              <a:defRPr>
                <a:solidFill>
                  <a:schemeClr val="tx1"/>
                </a:solidFill>
                <a:latin typeface="Century Gothic" panose="020B0502020202020204" pitchFamily="34" charset="0"/>
              </a:defRPr>
            </a:lvl2pPr>
            <a:lvl3pPr marL="1143000" indent="-228600">
              <a:spcBef>
                <a:spcPts val="1000"/>
              </a:spcBef>
              <a:buClr>
                <a:srgbClr val="ADB9CA"/>
              </a:buClr>
              <a:buSzPct val="80000"/>
              <a:buFont typeface="Wingdings 3" panose="05040102010807070707" pitchFamily="18" charset="2"/>
              <a:buChar char=""/>
              <a:defRPr sz="1600">
                <a:solidFill>
                  <a:schemeClr val="tx1"/>
                </a:solidFill>
                <a:latin typeface="Century Gothic" panose="020B0502020202020204" pitchFamily="34" charset="0"/>
              </a:defRPr>
            </a:lvl3pPr>
            <a:lvl4pPr marL="1600200" indent="-228600">
              <a:spcBef>
                <a:spcPts val="1000"/>
              </a:spcBef>
              <a:buClr>
                <a:srgbClr val="ADB9CA"/>
              </a:buClr>
              <a:buSzPct val="80000"/>
              <a:buFont typeface="Wingdings 3" panose="05040102010807070707" pitchFamily="18" charset="2"/>
              <a:buChar char=""/>
              <a:defRPr sz="1400">
                <a:solidFill>
                  <a:schemeClr val="tx1"/>
                </a:solidFill>
                <a:latin typeface="Century Gothic" panose="020B0502020202020204" pitchFamily="34" charset="0"/>
              </a:defRPr>
            </a:lvl4pPr>
            <a:lvl5pPr marL="2057400" indent="-228600">
              <a:spcBef>
                <a:spcPts val="1000"/>
              </a:spcBef>
              <a:buClr>
                <a:srgbClr val="ADB9CA"/>
              </a:buClr>
              <a:buSzPct val="80000"/>
              <a:buFont typeface="Wingdings 3" panose="05040102010807070707" pitchFamily="18" charset="2"/>
              <a:buChar char=""/>
              <a:defRPr sz="1400">
                <a:solidFill>
                  <a:schemeClr val="tx1"/>
                </a:solidFill>
                <a:latin typeface="Century Gothic" panose="020B0502020202020204" pitchFamily="34" charset="0"/>
              </a:defRPr>
            </a:lvl5pPr>
            <a:lvl6pPr marL="2514600" indent="-228600" defTabSz="457200" eaLnBrk="0" fontAlgn="base" hangingPunct="0">
              <a:spcBef>
                <a:spcPts val="1000"/>
              </a:spcBef>
              <a:spcAft>
                <a:spcPct val="0"/>
              </a:spcAft>
              <a:buClr>
                <a:srgbClr val="ADB9CA"/>
              </a:buClr>
              <a:buSzPct val="80000"/>
              <a:buFont typeface="Wingdings 3" panose="05040102010807070707" pitchFamily="18" charset="2"/>
              <a:buChar char=""/>
              <a:defRPr sz="1400">
                <a:solidFill>
                  <a:schemeClr val="tx1"/>
                </a:solidFill>
                <a:latin typeface="Century Gothic" panose="020B0502020202020204" pitchFamily="34" charset="0"/>
              </a:defRPr>
            </a:lvl6pPr>
            <a:lvl7pPr marL="2971800" indent="-228600" defTabSz="457200" eaLnBrk="0" fontAlgn="base" hangingPunct="0">
              <a:spcBef>
                <a:spcPts val="1000"/>
              </a:spcBef>
              <a:spcAft>
                <a:spcPct val="0"/>
              </a:spcAft>
              <a:buClr>
                <a:srgbClr val="ADB9CA"/>
              </a:buClr>
              <a:buSzPct val="80000"/>
              <a:buFont typeface="Wingdings 3" panose="05040102010807070707" pitchFamily="18" charset="2"/>
              <a:buChar char=""/>
              <a:defRPr sz="1400">
                <a:solidFill>
                  <a:schemeClr val="tx1"/>
                </a:solidFill>
                <a:latin typeface="Century Gothic" panose="020B0502020202020204" pitchFamily="34" charset="0"/>
              </a:defRPr>
            </a:lvl7pPr>
            <a:lvl8pPr marL="3429000" indent="-228600" defTabSz="457200" eaLnBrk="0" fontAlgn="base" hangingPunct="0">
              <a:spcBef>
                <a:spcPts val="1000"/>
              </a:spcBef>
              <a:spcAft>
                <a:spcPct val="0"/>
              </a:spcAft>
              <a:buClr>
                <a:srgbClr val="ADB9CA"/>
              </a:buClr>
              <a:buSzPct val="80000"/>
              <a:buFont typeface="Wingdings 3" panose="05040102010807070707" pitchFamily="18" charset="2"/>
              <a:buChar char=""/>
              <a:defRPr sz="1400">
                <a:solidFill>
                  <a:schemeClr val="tx1"/>
                </a:solidFill>
                <a:latin typeface="Century Gothic" panose="020B0502020202020204" pitchFamily="34" charset="0"/>
              </a:defRPr>
            </a:lvl8pPr>
            <a:lvl9pPr marL="3886200" indent="-228600" defTabSz="457200" eaLnBrk="0" fontAlgn="base" hangingPunct="0">
              <a:spcBef>
                <a:spcPts val="1000"/>
              </a:spcBef>
              <a:spcAft>
                <a:spcPct val="0"/>
              </a:spcAft>
              <a:buClr>
                <a:srgbClr val="ADB9CA"/>
              </a:buClr>
              <a:buSzPct val="80000"/>
              <a:buFont typeface="Wingdings 3" panose="05040102010807070707" pitchFamily="18" charset="2"/>
              <a:buChar char=""/>
              <a:defRPr sz="1400">
                <a:solidFill>
                  <a:schemeClr val="tx1"/>
                </a:solidFill>
                <a:latin typeface="Century Gothic" panose="020B0502020202020204" pitchFamily="34" charset="0"/>
              </a:defRPr>
            </a:lvl9pPr>
          </a:lstStyle>
          <a:p>
            <a:pPr>
              <a:spcBef>
                <a:spcPct val="0"/>
              </a:spcBef>
              <a:spcAft>
                <a:spcPts val="600"/>
              </a:spcAft>
              <a:buClrTx/>
              <a:buSzTx/>
              <a:buFontTx/>
              <a:buNone/>
            </a:pPr>
            <a:fld id="{2C47371A-595F-439D-B9BB-5D7948CF336D}" type="slidenum">
              <a:rPr lang="it-IT" altLang="en-US">
                <a:solidFill>
                  <a:srgbClr val="FFFFFF"/>
                </a:solidFill>
                <a:latin typeface="Arial" panose="020B0604020202020204" pitchFamily="34" charset="0"/>
                <a:cs typeface="Arial" panose="020B0604020202020204" pitchFamily="34" charset="0"/>
              </a:rPr>
              <a:pPr>
                <a:spcBef>
                  <a:spcPct val="0"/>
                </a:spcBef>
                <a:spcAft>
                  <a:spcPts val="600"/>
                </a:spcAft>
                <a:buClrTx/>
                <a:buSzTx/>
                <a:buFontTx/>
                <a:buNone/>
              </a:pPr>
              <a:t>15</a:t>
            </a:fld>
            <a:endParaRPr lang="it-IT" altLang="en-US">
              <a:solidFill>
                <a:srgbClr val="FFFFFF"/>
              </a:solidFill>
              <a:latin typeface="Arial" panose="020B0604020202020204" pitchFamily="34" charset="0"/>
              <a:cs typeface="Arial" panose="020B0604020202020204" pitchFamily="34" charset="0"/>
            </a:endParaRPr>
          </a:p>
        </p:txBody>
      </p:sp>
      <p:sp>
        <p:nvSpPr>
          <p:cNvPr id="141" name="Freeform 7">
            <a:extLst>
              <a:ext uri="{FF2B5EF4-FFF2-40B4-BE49-F238E27FC236}">
                <a16:creationId xmlns:a16="http://schemas.microsoft.com/office/drawing/2014/main" id="{EC471314-E46A-414B-8D91-74880E84F1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539954" y="1460230"/>
            <a:ext cx="2604045" cy="825932"/>
          </a:xfrm>
          <a:custGeom>
            <a:avLst/>
            <a:gdLst>
              <a:gd name="connsiteX0" fmla="*/ 3470310 w 3472060"/>
              <a:gd name="connsiteY0" fmla="*/ 0 h 825932"/>
              <a:gd name="connsiteX1" fmla="*/ 3472060 w 3472060"/>
              <a:gd name="connsiteY1" fmla="*/ 12850 h 825932"/>
              <a:gd name="connsiteX2" fmla="*/ 3472060 w 3472060"/>
              <a:gd name="connsiteY2" fmla="*/ 480529 h 825932"/>
              <a:gd name="connsiteX3" fmla="*/ 3363699 w 3472060"/>
              <a:gd name="connsiteY3" fmla="*/ 498471 h 825932"/>
              <a:gd name="connsiteX4" fmla="*/ 42060 w 3472060"/>
              <a:gd name="connsiteY4" fmla="*/ 824486 h 825932"/>
              <a:gd name="connsiteX5" fmla="*/ 0 w 3472060"/>
              <a:gd name="connsiteY5" fmla="*/ 758452 h 825932"/>
              <a:gd name="connsiteX6" fmla="*/ 188014 w 3472060"/>
              <a:gd name="connsiteY6" fmla="*/ 735602 h 825932"/>
              <a:gd name="connsiteX7" fmla="*/ 284087 w 3472060"/>
              <a:gd name="connsiteY7" fmla="*/ 722590 h 825932"/>
              <a:gd name="connsiteX8" fmla="*/ 382288 w 3472060"/>
              <a:gd name="connsiteY8" fmla="*/ 709392 h 825932"/>
              <a:gd name="connsiteX9" fmla="*/ 481858 w 3472060"/>
              <a:gd name="connsiteY9" fmla="*/ 695774 h 825932"/>
              <a:gd name="connsiteX10" fmla="*/ 581897 w 3472060"/>
              <a:gd name="connsiteY10" fmla="*/ 680711 h 825932"/>
              <a:gd name="connsiteX11" fmla="*/ 683670 w 3472060"/>
              <a:gd name="connsiteY11" fmla="*/ 665256 h 825932"/>
              <a:gd name="connsiteX12" fmla="*/ 787206 w 3472060"/>
              <a:gd name="connsiteY12" fmla="*/ 649587 h 825932"/>
              <a:gd name="connsiteX13" fmla="*/ 892019 w 3472060"/>
              <a:gd name="connsiteY13" fmla="*/ 632968 h 825932"/>
              <a:gd name="connsiteX14" fmla="*/ 997620 w 3472060"/>
              <a:gd name="connsiteY14" fmla="*/ 614667 h 825932"/>
              <a:gd name="connsiteX15" fmla="*/ 1104727 w 3472060"/>
              <a:gd name="connsiteY15" fmla="*/ 596741 h 825932"/>
              <a:gd name="connsiteX16" fmla="*/ 1212669 w 3472060"/>
              <a:gd name="connsiteY16" fmla="*/ 577397 h 825932"/>
              <a:gd name="connsiteX17" fmla="*/ 1321506 w 3472060"/>
              <a:gd name="connsiteY17" fmla="*/ 556988 h 825932"/>
              <a:gd name="connsiteX18" fmla="*/ 1430709 w 3472060"/>
              <a:gd name="connsiteY18" fmla="*/ 536607 h 825932"/>
              <a:gd name="connsiteX19" fmla="*/ 1541050 w 3472060"/>
              <a:gd name="connsiteY19" fmla="*/ 514481 h 825932"/>
              <a:gd name="connsiteX20" fmla="*/ 1652805 w 3472060"/>
              <a:gd name="connsiteY20" fmla="*/ 492202 h 825932"/>
              <a:gd name="connsiteX21" fmla="*/ 1763708 w 3472060"/>
              <a:gd name="connsiteY21" fmla="*/ 469161 h 825932"/>
              <a:gd name="connsiteX22" fmla="*/ 1875795 w 3472060"/>
              <a:gd name="connsiteY22" fmla="*/ 444641 h 825932"/>
              <a:gd name="connsiteX23" fmla="*/ 1989128 w 3472060"/>
              <a:gd name="connsiteY23" fmla="*/ 418995 h 825932"/>
              <a:gd name="connsiteX24" fmla="*/ 2102476 w 3472060"/>
              <a:gd name="connsiteY24" fmla="*/ 393438 h 825932"/>
              <a:gd name="connsiteX25" fmla="*/ 2215549 w 3472060"/>
              <a:gd name="connsiteY25" fmla="*/ 366291 h 825932"/>
              <a:gd name="connsiteX26" fmla="*/ 2330490 w 3472060"/>
              <a:gd name="connsiteY26" fmla="*/ 337455 h 825932"/>
              <a:gd name="connsiteX27" fmla="*/ 2443333 w 3472060"/>
              <a:gd name="connsiteY27" fmla="*/ 308983 h 825932"/>
              <a:gd name="connsiteX28" fmla="*/ 2558014 w 3472060"/>
              <a:gd name="connsiteY28" fmla="*/ 278646 h 825932"/>
              <a:gd name="connsiteX29" fmla="*/ 2673621 w 3472060"/>
              <a:gd name="connsiteY29" fmla="*/ 247421 h 825932"/>
              <a:gd name="connsiteX30" fmla="*/ 2787008 w 3472060"/>
              <a:gd name="connsiteY30" fmla="*/ 215853 h 825932"/>
              <a:gd name="connsiteX31" fmla="*/ 2901442 w 3472060"/>
              <a:gd name="connsiteY31" fmla="*/ 182011 h 825932"/>
              <a:gd name="connsiteX32" fmla="*/ 3015722 w 3472060"/>
              <a:gd name="connsiteY32" fmla="*/ 147286 h 825932"/>
              <a:gd name="connsiteX33" fmla="*/ 3130018 w 3472060"/>
              <a:gd name="connsiteY33" fmla="*/ 112649 h 825932"/>
              <a:gd name="connsiteX34" fmla="*/ 3243551 w 3472060"/>
              <a:gd name="connsiteY34" fmla="*/ 75688 h 825932"/>
              <a:gd name="connsiteX35" fmla="*/ 3356992 w 3472060"/>
              <a:gd name="connsiteY35" fmla="*/ 38197 h 825932"/>
              <a:gd name="connsiteX36" fmla="*/ 3470310 w 3472060"/>
              <a:gd name="connsiteY36" fmla="*/ 0 h 8259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3472060" h="825932">
                <a:moveTo>
                  <a:pt x="3470310" y="0"/>
                </a:moveTo>
                <a:lnTo>
                  <a:pt x="3472060" y="12850"/>
                </a:lnTo>
                <a:lnTo>
                  <a:pt x="3472060" y="480529"/>
                </a:lnTo>
                <a:lnTo>
                  <a:pt x="3363699" y="498471"/>
                </a:lnTo>
                <a:cubicBezTo>
                  <a:pt x="2435623" y="645518"/>
                  <a:pt x="603076" y="844866"/>
                  <a:pt x="42060" y="824486"/>
                </a:cubicBezTo>
                <a:cubicBezTo>
                  <a:pt x="28151" y="802425"/>
                  <a:pt x="13909" y="780513"/>
                  <a:pt x="0" y="758452"/>
                </a:cubicBezTo>
                <a:lnTo>
                  <a:pt x="188014" y="735602"/>
                </a:lnTo>
                <a:lnTo>
                  <a:pt x="284087" y="722590"/>
                </a:lnTo>
                <a:lnTo>
                  <a:pt x="382288" y="709392"/>
                </a:lnTo>
                <a:lnTo>
                  <a:pt x="481858" y="695774"/>
                </a:lnTo>
                <a:lnTo>
                  <a:pt x="581897" y="680711"/>
                </a:lnTo>
                <a:lnTo>
                  <a:pt x="683670" y="665256"/>
                </a:lnTo>
                <a:lnTo>
                  <a:pt x="787206" y="649587"/>
                </a:lnTo>
                <a:lnTo>
                  <a:pt x="892019" y="632968"/>
                </a:lnTo>
                <a:lnTo>
                  <a:pt x="997620" y="614667"/>
                </a:lnTo>
                <a:lnTo>
                  <a:pt x="1104727" y="596741"/>
                </a:lnTo>
                <a:lnTo>
                  <a:pt x="1212669" y="577397"/>
                </a:lnTo>
                <a:lnTo>
                  <a:pt x="1321506" y="556988"/>
                </a:lnTo>
                <a:lnTo>
                  <a:pt x="1430709" y="536607"/>
                </a:lnTo>
                <a:lnTo>
                  <a:pt x="1541050" y="514481"/>
                </a:lnTo>
                <a:lnTo>
                  <a:pt x="1652805" y="492202"/>
                </a:lnTo>
                <a:lnTo>
                  <a:pt x="1763708" y="469161"/>
                </a:lnTo>
                <a:lnTo>
                  <a:pt x="1875795" y="444641"/>
                </a:lnTo>
                <a:lnTo>
                  <a:pt x="1989128" y="418995"/>
                </a:lnTo>
                <a:lnTo>
                  <a:pt x="2102476" y="393438"/>
                </a:lnTo>
                <a:lnTo>
                  <a:pt x="2215549" y="366291"/>
                </a:lnTo>
                <a:lnTo>
                  <a:pt x="2330490" y="337455"/>
                </a:lnTo>
                <a:lnTo>
                  <a:pt x="2443333" y="308983"/>
                </a:lnTo>
                <a:lnTo>
                  <a:pt x="2558014" y="278646"/>
                </a:lnTo>
                <a:lnTo>
                  <a:pt x="2673621" y="247421"/>
                </a:lnTo>
                <a:lnTo>
                  <a:pt x="2787008" y="215853"/>
                </a:lnTo>
                <a:lnTo>
                  <a:pt x="2901442" y="182011"/>
                </a:lnTo>
                <a:lnTo>
                  <a:pt x="3015722" y="147286"/>
                </a:lnTo>
                <a:lnTo>
                  <a:pt x="3130018" y="112649"/>
                </a:lnTo>
                <a:lnTo>
                  <a:pt x="3243551" y="75688"/>
                </a:lnTo>
                <a:lnTo>
                  <a:pt x="3356992" y="38197"/>
                </a:lnTo>
                <a:lnTo>
                  <a:pt x="3470310" y="0"/>
                </a:lnTo>
                <a:close/>
              </a:path>
            </a:pathLst>
          </a:custGeom>
          <a:solidFill>
            <a:schemeClr val="bg1">
              <a:alpha val="20000"/>
            </a:schemeClr>
          </a:solidFill>
          <a:ln>
            <a:noFill/>
          </a:ln>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Gothic" panose="020B0502020202020204"/>
              <a:ea typeface="+mn-ea"/>
              <a:cs typeface="+mn-cs"/>
            </a:endParaRPr>
          </a:p>
        </p:txBody>
      </p:sp>
      <p:sp useBgFill="1">
        <p:nvSpPr>
          <p:cNvPr id="143" name="Freeform: Shape 142">
            <a:extLst>
              <a:ext uri="{FF2B5EF4-FFF2-40B4-BE49-F238E27FC236}">
                <a16:creationId xmlns:a16="http://schemas.microsoft.com/office/drawing/2014/main" id="{6A681326-1C9D-44A3-A627-3871BDAE41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762067"/>
            <a:ext cx="9144313" cy="5095933"/>
          </a:xfrm>
          <a:custGeom>
            <a:avLst/>
            <a:gdLst>
              <a:gd name="connsiteX0" fmla="*/ 0 w 12192417"/>
              <a:gd name="connsiteY0" fmla="*/ 0 h 5095933"/>
              <a:gd name="connsiteX1" fmla="*/ 71931 w 12192417"/>
              <a:gd name="connsiteY1" fmla="*/ 12261 h 5095933"/>
              <a:gd name="connsiteX2" fmla="*/ 282848 w 12192417"/>
              <a:gd name="connsiteY2" fmla="*/ 48343 h 5095933"/>
              <a:gd name="connsiteX3" fmla="*/ 436463 w 12192417"/>
              <a:gd name="connsiteY3" fmla="*/ 73565 h 5095933"/>
              <a:gd name="connsiteX4" fmla="*/ 619338 w 12192417"/>
              <a:gd name="connsiteY4" fmla="*/ 100188 h 5095933"/>
              <a:gd name="connsiteX5" fmla="*/ 836350 w 12192417"/>
              <a:gd name="connsiteY5" fmla="*/ 132066 h 5095933"/>
              <a:gd name="connsiteX6" fmla="*/ 1076527 w 12192417"/>
              <a:gd name="connsiteY6" fmla="*/ 165696 h 5095933"/>
              <a:gd name="connsiteX7" fmla="*/ 1347183 w 12192417"/>
              <a:gd name="connsiteY7" fmla="*/ 201077 h 5095933"/>
              <a:gd name="connsiteX8" fmla="*/ 1642222 w 12192417"/>
              <a:gd name="connsiteY8" fmla="*/ 238560 h 5095933"/>
              <a:gd name="connsiteX9" fmla="*/ 1962863 w 12192417"/>
              <a:gd name="connsiteY9" fmla="*/ 276043 h 5095933"/>
              <a:gd name="connsiteX10" fmla="*/ 2304231 w 12192417"/>
              <a:gd name="connsiteY10" fmla="*/ 314227 h 5095933"/>
              <a:gd name="connsiteX11" fmla="*/ 2672420 w 12192417"/>
              <a:gd name="connsiteY11" fmla="*/ 349608 h 5095933"/>
              <a:gd name="connsiteX12" fmla="*/ 3057677 w 12192417"/>
              <a:gd name="connsiteY12" fmla="*/ 383588 h 5095933"/>
              <a:gd name="connsiteX13" fmla="*/ 3464880 w 12192417"/>
              <a:gd name="connsiteY13" fmla="*/ 414415 h 5095933"/>
              <a:gd name="connsiteX14" fmla="*/ 3889151 w 12192417"/>
              <a:gd name="connsiteY14" fmla="*/ 443841 h 5095933"/>
              <a:gd name="connsiteX15" fmla="*/ 4331709 w 12192417"/>
              <a:gd name="connsiteY15" fmla="*/ 471515 h 5095933"/>
              <a:gd name="connsiteX16" fmla="*/ 4558475 w 12192417"/>
              <a:gd name="connsiteY16" fmla="*/ 481324 h 5095933"/>
              <a:gd name="connsiteX17" fmla="*/ 4790117 w 12192417"/>
              <a:gd name="connsiteY17" fmla="*/ 492183 h 5095933"/>
              <a:gd name="connsiteX18" fmla="*/ 5025417 w 12192417"/>
              <a:gd name="connsiteY18" fmla="*/ 502342 h 5095933"/>
              <a:gd name="connsiteX19" fmla="*/ 5261936 w 12192417"/>
              <a:gd name="connsiteY19" fmla="*/ 508998 h 5095933"/>
              <a:gd name="connsiteX20" fmla="*/ 5503331 w 12192417"/>
              <a:gd name="connsiteY20" fmla="*/ 514953 h 5095933"/>
              <a:gd name="connsiteX21" fmla="*/ 5747166 w 12192417"/>
              <a:gd name="connsiteY21" fmla="*/ 521259 h 5095933"/>
              <a:gd name="connsiteX22" fmla="*/ 5995876 w 12192417"/>
              <a:gd name="connsiteY22" fmla="*/ 525463 h 5095933"/>
              <a:gd name="connsiteX23" fmla="*/ 6247025 w 12192417"/>
              <a:gd name="connsiteY23" fmla="*/ 525463 h 5095933"/>
              <a:gd name="connsiteX24" fmla="*/ 6500612 w 12192417"/>
              <a:gd name="connsiteY24" fmla="*/ 527565 h 5095933"/>
              <a:gd name="connsiteX25" fmla="*/ 6756638 w 12192417"/>
              <a:gd name="connsiteY25" fmla="*/ 525463 h 5095933"/>
              <a:gd name="connsiteX26" fmla="*/ 7016321 w 12192417"/>
              <a:gd name="connsiteY26" fmla="*/ 521259 h 5095933"/>
              <a:gd name="connsiteX27" fmla="*/ 7276004 w 12192417"/>
              <a:gd name="connsiteY27" fmla="*/ 517406 h 5095933"/>
              <a:gd name="connsiteX28" fmla="*/ 7539344 w 12192417"/>
              <a:gd name="connsiteY28" fmla="*/ 508998 h 5095933"/>
              <a:gd name="connsiteX29" fmla="*/ 7805123 w 12192417"/>
              <a:gd name="connsiteY29" fmla="*/ 500241 h 5095933"/>
              <a:gd name="connsiteX30" fmla="*/ 8070902 w 12192417"/>
              <a:gd name="connsiteY30" fmla="*/ 490082 h 5095933"/>
              <a:gd name="connsiteX31" fmla="*/ 8339120 w 12192417"/>
              <a:gd name="connsiteY31" fmla="*/ 475719 h 5095933"/>
              <a:gd name="connsiteX32" fmla="*/ 8609775 w 12192417"/>
              <a:gd name="connsiteY32" fmla="*/ 458554 h 5095933"/>
              <a:gd name="connsiteX33" fmla="*/ 8881650 w 12192417"/>
              <a:gd name="connsiteY33" fmla="*/ 442089 h 5095933"/>
              <a:gd name="connsiteX34" fmla="*/ 9153525 w 12192417"/>
              <a:gd name="connsiteY34" fmla="*/ 421071 h 5095933"/>
              <a:gd name="connsiteX35" fmla="*/ 9429057 w 12192417"/>
              <a:gd name="connsiteY35" fmla="*/ 395849 h 5095933"/>
              <a:gd name="connsiteX36" fmla="*/ 9700932 w 12192417"/>
              <a:gd name="connsiteY36" fmla="*/ 370626 h 5095933"/>
              <a:gd name="connsiteX37" fmla="*/ 9977683 w 12192417"/>
              <a:gd name="connsiteY37" fmla="*/ 341551 h 5095933"/>
              <a:gd name="connsiteX38" fmla="*/ 10255654 w 12192417"/>
              <a:gd name="connsiteY38" fmla="*/ 309673 h 5095933"/>
              <a:gd name="connsiteX39" fmla="*/ 10529967 w 12192417"/>
              <a:gd name="connsiteY39" fmla="*/ 276043 h 5095933"/>
              <a:gd name="connsiteX40" fmla="*/ 10807938 w 12192417"/>
              <a:gd name="connsiteY40" fmla="*/ 236809 h 5095933"/>
              <a:gd name="connsiteX41" fmla="*/ 11084689 w 12192417"/>
              <a:gd name="connsiteY41" fmla="*/ 194772 h 5095933"/>
              <a:gd name="connsiteX42" fmla="*/ 11362660 w 12192417"/>
              <a:gd name="connsiteY42" fmla="*/ 153085 h 5095933"/>
              <a:gd name="connsiteX43" fmla="*/ 11639411 w 12192417"/>
              <a:gd name="connsiteY43" fmla="*/ 104392 h 5095933"/>
              <a:gd name="connsiteX44" fmla="*/ 11914944 w 12192417"/>
              <a:gd name="connsiteY44" fmla="*/ 54648 h 5095933"/>
              <a:gd name="connsiteX45" fmla="*/ 12191695 w 12192417"/>
              <a:gd name="connsiteY45" fmla="*/ 2452 h 5095933"/>
              <a:gd name="connsiteX46" fmla="*/ 12191695 w 12192417"/>
              <a:gd name="connsiteY46" fmla="*/ 2162231 h 5095933"/>
              <a:gd name="connsiteX47" fmla="*/ 12192417 w 12192417"/>
              <a:gd name="connsiteY47" fmla="*/ 2162231 h 5095933"/>
              <a:gd name="connsiteX48" fmla="*/ 12192417 w 12192417"/>
              <a:gd name="connsiteY48" fmla="*/ 5095933 h 5095933"/>
              <a:gd name="connsiteX49" fmla="*/ 0 w 12192417"/>
              <a:gd name="connsiteY49" fmla="*/ 5095933 h 5095933"/>
              <a:gd name="connsiteX50" fmla="*/ 0 w 12192417"/>
              <a:gd name="connsiteY50" fmla="*/ 2791958 h 5095933"/>
              <a:gd name="connsiteX51" fmla="*/ 0 w 12192417"/>
              <a:gd name="connsiteY51" fmla="*/ 2162231 h 50959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12192417" h="5095933">
                <a:moveTo>
                  <a:pt x="0" y="0"/>
                </a:moveTo>
                <a:lnTo>
                  <a:pt x="71931" y="12261"/>
                </a:lnTo>
                <a:lnTo>
                  <a:pt x="282848" y="48343"/>
                </a:lnTo>
                <a:lnTo>
                  <a:pt x="436463" y="73565"/>
                </a:lnTo>
                <a:lnTo>
                  <a:pt x="619338" y="100188"/>
                </a:lnTo>
                <a:lnTo>
                  <a:pt x="836350" y="132066"/>
                </a:lnTo>
                <a:lnTo>
                  <a:pt x="1076527" y="165696"/>
                </a:lnTo>
                <a:lnTo>
                  <a:pt x="1347183" y="201077"/>
                </a:lnTo>
                <a:lnTo>
                  <a:pt x="1642222" y="238560"/>
                </a:lnTo>
                <a:lnTo>
                  <a:pt x="1962863" y="276043"/>
                </a:lnTo>
                <a:lnTo>
                  <a:pt x="2304231" y="314227"/>
                </a:lnTo>
                <a:lnTo>
                  <a:pt x="2672420" y="349608"/>
                </a:lnTo>
                <a:lnTo>
                  <a:pt x="3057677" y="383588"/>
                </a:lnTo>
                <a:lnTo>
                  <a:pt x="3464880" y="414415"/>
                </a:lnTo>
                <a:lnTo>
                  <a:pt x="3889151" y="443841"/>
                </a:lnTo>
                <a:lnTo>
                  <a:pt x="4331709" y="471515"/>
                </a:lnTo>
                <a:lnTo>
                  <a:pt x="4558475" y="481324"/>
                </a:lnTo>
                <a:lnTo>
                  <a:pt x="4790117" y="492183"/>
                </a:lnTo>
                <a:lnTo>
                  <a:pt x="5025417" y="502342"/>
                </a:lnTo>
                <a:lnTo>
                  <a:pt x="5261936" y="508998"/>
                </a:lnTo>
                <a:lnTo>
                  <a:pt x="5503331" y="514953"/>
                </a:lnTo>
                <a:lnTo>
                  <a:pt x="5747166" y="521259"/>
                </a:lnTo>
                <a:lnTo>
                  <a:pt x="5995876" y="525463"/>
                </a:lnTo>
                <a:lnTo>
                  <a:pt x="6247025" y="525463"/>
                </a:lnTo>
                <a:lnTo>
                  <a:pt x="6500612" y="527565"/>
                </a:lnTo>
                <a:lnTo>
                  <a:pt x="6756638" y="525463"/>
                </a:lnTo>
                <a:lnTo>
                  <a:pt x="7016321" y="521259"/>
                </a:lnTo>
                <a:lnTo>
                  <a:pt x="7276004" y="517406"/>
                </a:lnTo>
                <a:lnTo>
                  <a:pt x="7539344" y="508998"/>
                </a:lnTo>
                <a:lnTo>
                  <a:pt x="7805123" y="500241"/>
                </a:lnTo>
                <a:lnTo>
                  <a:pt x="8070902" y="490082"/>
                </a:lnTo>
                <a:lnTo>
                  <a:pt x="8339120" y="475719"/>
                </a:lnTo>
                <a:lnTo>
                  <a:pt x="8609775" y="458554"/>
                </a:lnTo>
                <a:lnTo>
                  <a:pt x="8881650" y="442089"/>
                </a:lnTo>
                <a:lnTo>
                  <a:pt x="9153525" y="421071"/>
                </a:lnTo>
                <a:lnTo>
                  <a:pt x="9429057" y="395849"/>
                </a:lnTo>
                <a:lnTo>
                  <a:pt x="9700932" y="370626"/>
                </a:lnTo>
                <a:lnTo>
                  <a:pt x="9977683" y="341551"/>
                </a:lnTo>
                <a:lnTo>
                  <a:pt x="10255654" y="309673"/>
                </a:lnTo>
                <a:lnTo>
                  <a:pt x="10529967" y="276043"/>
                </a:lnTo>
                <a:lnTo>
                  <a:pt x="10807938" y="236809"/>
                </a:lnTo>
                <a:lnTo>
                  <a:pt x="11084689" y="194772"/>
                </a:lnTo>
                <a:lnTo>
                  <a:pt x="11362660" y="153085"/>
                </a:lnTo>
                <a:lnTo>
                  <a:pt x="11639411" y="104392"/>
                </a:lnTo>
                <a:lnTo>
                  <a:pt x="11914944" y="54648"/>
                </a:lnTo>
                <a:lnTo>
                  <a:pt x="12191695" y="2452"/>
                </a:lnTo>
                <a:lnTo>
                  <a:pt x="12191695" y="2162231"/>
                </a:lnTo>
                <a:lnTo>
                  <a:pt x="12192417" y="2162231"/>
                </a:lnTo>
                <a:lnTo>
                  <a:pt x="12192417" y="5095933"/>
                </a:lnTo>
                <a:lnTo>
                  <a:pt x="0" y="5095933"/>
                </a:lnTo>
                <a:lnTo>
                  <a:pt x="0" y="2791958"/>
                </a:lnTo>
                <a:lnTo>
                  <a:pt x="0" y="2162231"/>
                </a:lnTo>
                <a:close/>
              </a:path>
            </a:pathLst>
          </a:custGeom>
          <a:ln>
            <a:noFill/>
          </a:ln>
        </p:spPr>
        <p:txBody>
          <a:bodyPr/>
          <a:lstStyle/>
          <a:p>
            <a:endParaRPr lang="it-IT"/>
          </a:p>
        </p:txBody>
      </p:sp>
      <p:sp>
        <p:nvSpPr>
          <p:cNvPr id="11266" name="Rectangle 2">
            <a:extLst>
              <a:ext uri="{FF2B5EF4-FFF2-40B4-BE49-F238E27FC236}">
                <a16:creationId xmlns:a16="http://schemas.microsoft.com/office/drawing/2014/main" id="{0470B80B-A208-4976-B3E8-61F526931318}"/>
              </a:ext>
            </a:extLst>
          </p:cNvPr>
          <p:cNvSpPr>
            <a:spLocks noGrp="1" noChangeArrowheads="1"/>
          </p:cNvSpPr>
          <p:nvPr>
            <p:ph type="title"/>
          </p:nvPr>
        </p:nvSpPr>
        <p:spPr>
          <a:xfrm>
            <a:off x="827484" y="452718"/>
            <a:ext cx="6710641" cy="1400530"/>
          </a:xfrm>
        </p:spPr>
        <p:txBody>
          <a:bodyPr anchor="ctr">
            <a:normAutofit/>
          </a:bodyPr>
          <a:lstStyle/>
          <a:p>
            <a:pPr eaLnBrk="1" hangingPunct="1"/>
            <a:r>
              <a:rPr lang="it-IT" altLang="en-US">
                <a:solidFill>
                  <a:srgbClr val="FFFFFF"/>
                </a:solidFill>
                <a:latin typeface="Times New Roman" panose="02020603050405020304" pitchFamily="18" charset="0"/>
              </a:rPr>
              <a:t>Homework for lesson 8</a:t>
            </a:r>
          </a:p>
        </p:txBody>
      </p:sp>
      <p:sp>
        <p:nvSpPr>
          <p:cNvPr id="11267" name="Rectangle 3">
            <a:extLst>
              <a:ext uri="{FF2B5EF4-FFF2-40B4-BE49-F238E27FC236}">
                <a16:creationId xmlns:a16="http://schemas.microsoft.com/office/drawing/2014/main" id="{E9E7BB61-420A-4026-9428-26734B2F4FD2}"/>
              </a:ext>
            </a:extLst>
          </p:cNvPr>
          <p:cNvSpPr>
            <a:spLocks noGrp="1" noChangeArrowheads="1"/>
          </p:cNvSpPr>
          <p:nvPr>
            <p:ph idx="1"/>
          </p:nvPr>
        </p:nvSpPr>
        <p:spPr>
          <a:xfrm>
            <a:off x="251520" y="2372766"/>
            <a:ext cx="8568952" cy="3875634"/>
          </a:xfrm>
        </p:spPr>
        <p:txBody>
          <a:bodyPr>
            <a:normAutofit/>
          </a:bodyPr>
          <a:lstStyle/>
          <a:p>
            <a:pPr eaLnBrk="1" hangingPunct="1"/>
            <a:r>
              <a:rPr lang="it-IT" altLang="en-US" dirty="0"/>
              <a:t>Download and </a:t>
            </a:r>
            <a:r>
              <a:rPr lang="it-IT" altLang="en-US" dirty="0" err="1"/>
              <a:t>bring</a:t>
            </a:r>
            <a:r>
              <a:rPr lang="it-IT" altLang="en-US" dirty="0"/>
              <a:t> to class  pdf file </a:t>
            </a:r>
            <a:r>
              <a:rPr lang="it-IT" altLang="en-US" i="1" dirty="0" err="1"/>
              <a:t>Referring</a:t>
            </a:r>
            <a:r>
              <a:rPr lang="it-IT" altLang="en-US" i="1" dirty="0"/>
              <a:t> to Sources</a:t>
            </a:r>
            <a:endParaRPr lang="it-IT" altLang="en-US" dirty="0"/>
          </a:p>
          <a:p>
            <a:pPr eaLnBrk="1" hangingPunct="1"/>
            <a:r>
              <a:rPr lang="it-IT" altLang="en-US" dirty="0" err="1"/>
              <a:t>Consult</a:t>
            </a:r>
            <a:r>
              <a:rPr lang="it-IT" altLang="en-US" dirty="0"/>
              <a:t> pdf file </a:t>
            </a:r>
            <a:r>
              <a:rPr lang="it-IT" altLang="en-US" i="1" dirty="0" err="1"/>
              <a:t>Formatting</a:t>
            </a:r>
            <a:r>
              <a:rPr lang="it-IT" altLang="en-US" i="1" dirty="0"/>
              <a:t> </a:t>
            </a:r>
            <a:r>
              <a:rPr lang="it-IT" altLang="en-US" i="1" dirty="0" err="1"/>
              <a:t>References</a:t>
            </a:r>
            <a:r>
              <a:rPr lang="it-IT" altLang="en-US" i="1" dirty="0"/>
              <a:t> </a:t>
            </a:r>
            <a:r>
              <a:rPr lang="it-IT" altLang="en-US" dirty="0"/>
              <a:t>and </a:t>
            </a:r>
            <a:r>
              <a:rPr lang="it-IT" altLang="en-US" dirty="0" err="1"/>
              <a:t>prepare</a:t>
            </a:r>
            <a:r>
              <a:rPr lang="it-IT" altLang="en-US" dirty="0"/>
              <a:t> a </a:t>
            </a:r>
            <a:r>
              <a:rPr lang="it-IT" altLang="en-US" dirty="0" err="1"/>
              <a:t>reference</a:t>
            </a:r>
            <a:r>
              <a:rPr lang="it-IT" altLang="en-US" dirty="0"/>
              <a:t> list of </a:t>
            </a:r>
            <a:r>
              <a:rPr lang="it-IT" altLang="en-US" dirty="0" err="1"/>
              <a:t>your</a:t>
            </a:r>
            <a:r>
              <a:rPr lang="it-IT" altLang="en-US" dirty="0"/>
              <a:t> sources for a </a:t>
            </a:r>
            <a:r>
              <a:rPr lang="it-IT" altLang="en-US" dirty="0" err="1"/>
              <a:t>preparation</a:t>
            </a:r>
            <a:r>
              <a:rPr lang="it-IT" altLang="en-US" dirty="0"/>
              <a:t> for a </a:t>
            </a:r>
            <a:r>
              <a:rPr lang="it-IT" altLang="en-US" dirty="0" err="1"/>
              <a:t>discussion</a:t>
            </a:r>
            <a:r>
              <a:rPr lang="it-IT" altLang="en-US" dirty="0"/>
              <a:t> on </a:t>
            </a:r>
            <a:r>
              <a:rPr lang="it-IT" altLang="en-US" dirty="0" err="1"/>
              <a:t>vaccination</a:t>
            </a:r>
            <a:r>
              <a:rPr lang="it-IT" altLang="en-US" dirty="0"/>
              <a:t>.</a:t>
            </a:r>
          </a:p>
          <a:p>
            <a:pPr eaLnBrk="1" hangingPunct="1"/>
            <a:r>
              <a:rPr lang="it-IT" altLang="en-US" dirty="0"/>
              <a:t> </a:t>
            </a:r>
            <a:r>
              <a:rPr lang="it-IT" altLang="en-US" dirty="0" err="1"/>
              <a:t>Listen</a:t>
            </a:r>
            <a:r>
              <a:rPr lang="it-IT" altLang="en-US" dirty="0"/>
              <a:t> to </a:t>
            </a:r>
            <a:r>
              <a:rPr lang="it-IT" altLang="en-US" i="1" dirty="0"/>
              <a:t>The </a:t>
            </a:r>
            <a:r>
              <a:rPr lang="it-IT" altLang="en-US" i="1" dirty="0" err="1"/>
              <a:t>Kite</a:t>
            </a:r>
            <a:r>
              <a:rPr lang="it-IT" altLang="en-US" i="1" dirty="0"/>
              <a:t> Runner </a:t>
            </a:r>
            <a:r>
              <a:rPr lang="it-IT" altLang="en-US" dirty="0" err="1"/>
              <a:t>at</a:t>
            </a:r>
            <a:r>
              <a:rPr lang="it-IT" altLang="en-US" dirty="0"/>
              <a:t>:</a:t>
            </a:r>
            <a:r>
              <a:rPr lang="it-IT" altLang="en-US" dirty="0">
                <a:hlinkClick r:id="rId2"/>
              </a:rPr>
              <a:t> http://www.audiobooks.com/book/stream/151457</a:t>
            </a:r>
            <a:r>
              <a:rPr lang="it-IT" altLang="en-US" dirty="0"/>
              <a:t> </a:t>
            </a:r>
          </a:p>
          <a:p>
            <a:pPr eaLnBrk="1" hangingPunct="1">
              <a:buFontTx/>
              <a:buNone/>
            </a:pPr>
            <a:r>
              <a:rPr lang="it-IT" altLang="en-US" dirty="0"/>
              <a:t>	</a:t>
            </a:r>
            <a:r>
              <a:rPr lang="it-IT" altLang="en-US" dirty="0" err="1"/>
              <a:t>Prepare</a:t>
            </a:r>
            <a:r>
              <a:rPr lang="it-IT" altLang="en-US" dirty="0"/>
              <a:t>  10 minute </a:t>
            </a:r>
            <a:r>
              <a:rPr lang="it-IT" altLang="en-US" dirty="0" err="1"/>
              <a:t>discussion</a:t>
            </a:r>
            <a:r>
              <a:rPr lang="it-IT" altLang="en-US" dirty="0"/>
              <a:t> </a:t>
            </a:r>
            <a:r>
              <a:rPr lang="it-IT" altLang="en-US" dirty="0" err="1"/>
              <a:t>about</a:t>
            </a:r>
            <a:r>
              <a:rPr lang="it-IT" altLang="en-US" dirty="0"/>
              <a:t> </a:t>
            </a:r>
            <a:r>
              <a:rPr lang="it-IT" altLang="en-US" dirty="0" err="1"/>
              <a:t>vaccination</a:t>
            </a:r>
            <a:r>
              <a:rPr lang="it-IT" altLang="en-US" dirty="0"/>
              <a:t> in </a:t>
            </a:r>
            <a:r>
              <a:rPr lang="it-IT" altLang="en-US" dirty="0" err="1"/>
              <a:t>your</a:t>
            </a:r>
            <a:r>
              <a:rPr lang="it-IT" altLang="en-US" dirty="0"/>
              <a:t> groups with </a:t>
            </a:r>
            <a:r>
              <a:rPr lang="it-IT" altLang="en-US" dirty="0" err="1"/>
              <a:t>references</a:t>
            </a:r>
            <a:r>
              <a:rPr lang="it-IT" altLang="en-US" dirty="0"/>
              <a:t>.</a:t>
            </a:r>
          </a:p>
          <a:p>
            <a:pPr eaLnBrk="1" hangingPunct="1">
              <a:buFontTx/>
              <a:buNone/>
            </a:pPr>
            <a:r>
              <a:rPr lang="it-IT" altLang="en-US" dirty="0"/>
              <a:t> </a:t>
            </a: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266"/>
                                        </p:tgtEl>
                                        <p:attrNameLst>
                                          <p:attrName>style.visibility</p:attrName>
                                        </p:attrNameLst>
                                      </p:cBhvr>
                                      <p:to>
                                        <p:strVal val="visible"/>
                                      </p:to>
                                    </p:set>
                                    <p:animEffect transition="in" filter="fade">
                                      <p:cBhvr>
                                        <p:cTn id="7" dur="1000"/>
                                        <p:tgtEl>
                                          <p:spTgt spid="1126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11267">
                                            <p:txEl>
                                              <p:pRg st="0" end="0"/>
                                            </p:txEl>
                                          </p:spTgt>
                                        </p:tgtEl>
                                        <p:attrNameLst>
                                          <p:attrName>style.visibility</p:attrName>
                                        </p:attrNameLst>
                                      </p:cBhvr>
                                      <p:to>
                                        <p:strVal val="visible"/>
                                      </p:to>
                                    </p:set>
                                    <p:animEffect transition="in" filter="fade">
                                      <p:cBhvr>
                                        <p:cTn id="12" dur="1000"/>
                                        <p:tgtEl>
                                          <p:spTgt spid="11267">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nodeType="clickEffect">
                                  <p:stCondLst>
                                    <p:cond delay="0"/>
                                  </p:stCondLst>
                                  <p:childTnLst>
                                    <p:set>
                                      <p:cBhvr>
                                        <p:cTn id="16" dur="1" fill="hold">
                                          <p:stCondLst>
                                            <p:cond delay="0"/>
                                          </p:stCondLst>
                                        </p:cTn>
                                        <p:tgtEl>
                                          <p:spTgt spid="11267">
                                            <p:txEl>
                                              <p:pRg st="1" end="1"/>
                                            </p:txEl>
                                          </p:spTgt>
                                        </p:tgtEl>
                                        <p:attrNameLst>
                                          <p:attrName>style.visibility</p:attrName>
                                        </p:attrNameLst>
                                      </p:cBhvr>
                                      <p:to>
                                        <p:strVal val="visible"/>
                                      </p:to>
                                    </p:set>
                                    <p:animEffect transition="in" filter="fade">
                                      <p:cBhvr>
                                        <p:cTn id="17" dur="1000"/>
                                        <p:tgtEl>
                                          <p:spTgt spid="11267">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nodeType="clickEffect">
                                  <p:stCondLst>
                                    <p:cond delay="0"/>
                                  </p:stCondLst>
                                  <p:childTnLst>
                                    <p:set>
                                      <p:cBhvr>
                                        <p:cTn id="21" dur="1" fill="hold">
                                          <p:stCondLst>
                                            <p:cond delay="0"/>
                                          </p:stCondLst>
                                        </p:cTn>
                                        <p:tgtEl>
                                          <p:spTgt spid="11267">
                                            <p:txEl>
                                              <p:pRg st="2" end="2"/>
                                            </p:txEl>
                                          </p:spTgt>
                                        </p:tgtEl>
                                        <p:attrNameLst>
                                          <p:attrName>style.visibility</p:attrName>
                                        </p:attrNameLst>
                                      </p:cBhvr>
                                      <p:to>
                                        <p:strVal val="visible"/>
                                      </p:to>
                                    </p:set>
                                    <p:animEffect transition="in" filter="fade">
                                      <p:cBhvr>
                                        <p:cTn id="22" dur="1000"/>
                                        <p:tgtEl>
                                          <p:spTgt spid="11267">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1267">
                                            <p:txEl>
                                              <p:pRg st="3" end="3"/>
                                            </p:txEl>
                                          </p:spTgt>
                                        </p:tgtEl>
                                        <p:attrNameLst>
                                          <p:attrName>style.visibility</p:attrName>
                                        </p:attrNameLst>
                                      </p:cBhvr>
                                      <p:to>
                                        <p:strVal val="visible"/>
                                      </p:to>
                                    </p:set>
                                    <p:animEffect transition="in" filter="fade">
                                      <p:cBhvr>
                                        <p:cTn id="27" dur="1000"/>
                                        <p:tgtEl>
                                          <p:spTgt spid="11267">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11267">
                                            <p:txEl>
                                              <p:pRg st="4" end="4"/>
                                            </p:txEl>
                                          </p:spTgt>
                                        </p:tgtEl>
                                        <p:attrNameLst>
                                          <p:attrName>style.visibility</p:attrName>
                                        </p:attrNameLst>
                                      </p:cBhvr>
                                      <p:to>
                                        <p:strVal val="visible"/>
                                      </p:to>
                                    </p:set>
                                    <p:animEffect transition="in" filter="fade">
                                      <p:cBhvr>
                                        <p:cTn id="32" dur="1000"/>
                                        <p:tgtEl>
                                          <p:spTgt spid="1126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6"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2386EA5-84F5-C390-F88F-6859B9685262}"/>
              </a:ext>
            </a:extLst>
          </p:cNvPr>
          <p:cNvSpPr>
            <a:spLocks noGrp="1"/>
          </p:cNvSpPr>
          <p:nvPr>
            <p:ph type="title"/>
          </p:nvPr>
        </p:nvSpPr>
        <p:spPr>
          <a:xfrm>
            <a:off x="484188" y="452439"/>
            <a:ext cx="7056437" cy="960338"/>
          </a:xfrm>
        </p:spPr>
        <p:txBody>
          <a:bodyPr/>
          <a:lstStyle/>
          <a:p>
            <a:pPr algn="ctr"/>
            <a:r>
              <a:rPr lang="it-IT" u="sng" dirty="0" err="1"/>
              <a:t>Reminders</a:t>
            </a:r>
            <a:endParaRPr lang="it-IT" u="sng" dirty="0"/>
          </a:p>
        </p:txBody>
      </p:sp>
      <p:sp>
        <p:nvSpPr>
          <p:cNvPr id="3" name="Segnaposto numero diapositiva 2">
            <a:extLst>
              <a:ext uri="{FF2B5EF4-FFF2-40B4-BE49-F238E27FC236}">
                <a16:creationId xmlns:a16="http://schemas.microsoft.com/office/drawing/2014/main" id="{A6BB7926-3D69-8D56-8686-D0E4BBD95B56}"/>
              </a:ext>
            </a:extLst>
          </p:cNvPr>
          <p:cNvSpPr>
            <a:spLocks noGrp="1"/>
          </p:cNvSpPr>
          <p:nvPr>
            <p:ph type="sldNum" sz="quarter" idx="12"/>
          </p:nvPr>
        </p:nvSpPr>
        <p:spPr/>
        <p:txBody>
          <a:bodyPr/>
          <a:lstStyle/>
          <a:p>
            <a:fld id="{757AB867-1C62-40D3-A5B5-C002F599D16C}" type="slidenum">
              <a:rPr lang="it-IT" altLang="en-US" smtClean="0"/>
              <a:pPr/>
              <a:t>16</a:t>
            </a:fld>
            <a:endParaRPr lang="it-IT" altLang="en-US"/>
          </a:p>
        </p:txBody>
      </p:sp>
      <p:sp>
        <p:nvSpPr>
          <p:cNvPr id="4" name="CasellaDiTesto 3">
            <a:extLst>
              <a:ext uri="{FF2B5EF4-FFF2-40B4-BE49-F238E27FC236}">
                <a16:creationId xmlns:a16="http://schemas.microsoft.com/office/drawing/2014/main" id="{3975A127-2533-C890-9968-1B1875DA8E6C}"/>
              </a:ext>
            </a:extLst>
          </p:cNvPr>
          <p:cNvSpPr txBox="1"/>
          <p:nvPr/>
        </p:nvSpPr>
        <p:spPr>
          <a:xfrm>
            <a:off x="467544" y="2132856"/>
            <a:ext cx="8280920" cy="3416320"/>
          </a:xfrm>
          <a:prstGeom prst="rect">
            <a:avLst/>
          </a:prstGeom>
          <a:noFill/>
        </p:spPr>
        <p:txBody>
          <a:bodyPr wrap="square" rtlCol="0">
            <a:spAutoFit/>
          </a:bodyPr>
          <a:lstStyle/>
          <a:p>
            <a:pPr marL="342900" indent="-342900">
              <a:buAutoNum type="arabicPeriod"/>
            </a:pPr>
            <a:r>
              <a:rPr lang="it-IT" dirty="0" err="1"/>
              <a:t>Discussion</a:t>
            </a:r>
            <a:r>
              <a:rPr lang="it-IT" dirty="0"/>
              <a:t> </a:t>
            </a:r>
            <a:r>
              <a:rPr lang="it-IT" dirty="0" err="1"/>
              <a:t>sign</a:t>
            </a:r>
            <a:r>
              <a:rPr lang="it-IT" dirty="0"/>
              <a:t> ups on </a:t>
            </a:r>
            <a:r>
              <a:rPr lang="it-IT" dirty="0" err="1"/>
              <a:t>Thursday</a:t>
            </a:r>
            <a:r>
              <a:rPr lang="it-IT" dirty="0"/>
              <a:t> November 16, 2023 </a:t>
            </a:r>
            <a:r>
              <a:rPr lang="it-IT" dirty="0" err="1"/>
              <a:t>at</a:t>
            </a:r>
            <a:r>
              <a:rPr lang="it-IT" dirty="0"/>
              <a:t> 9 a.m. on </a:t>
            </a:r>
            <a:r>
              <a:rPr lang="it-IT" dirty="0" err="1"/>
              <a:t>Moodle</a:t>
            </a:r>
            <a:r>
              <a:rPr lang="it-IT" dirty="0"/>
              <a:t>. No </a:t>
            </a:r>
            <a:r>
              <a:rPr lang="it-IT" dirty="0" err="1"/>
              <a:t>changes</a:t>
            </a:r>
            <a:r>
              <a:rPr lang="it-IT" dirty="0"/>
              <a:t> can be made on </a:t>
            </a:r>
            <a:r>
              <a:rPr lang="it-IT" dirty="0" err="1"/>
              <a:t>Moodle</a:t>
            </a:r>
            <a:r>
              <a:rPr lang="it-IT" dirty="0"/>
              <a:t>. One </a:t>
            </a:r>
            <a:r>
              <a:rPr lang="it-IT" dirty="0" err="1"/>
              <a:t>person</a:t>
            </a:r>
            <a:r>
              <a:rPr lang="it-IT" dirty="0"/>
              <a:t> from </a:t>
            </a:r>
            <a:r>
              <a:rPr lang="it-IT" dirty="0" err="1"/>
              <a:t>each</a:t>
            </a:r>
            <a:r>
              <a:rPr lang="it-IT" dirty="0"/>
              <a:t> group </a:t>
            </a:r>
            <a:r>
              <a:rPr lang="it-IT" dirty="0" err="1"/>
              <a:t>should</a:t>
            </a:r>
            <a:r>
              <a:rPr lang="it-IT" dirty="0"/>
              <a:t> </a:t>
            </a:r>
            <a:r>
              <a:rPr lang="it-IT" dirty="0" err="1"/>
              <a:t>sign</a:t>
            </a:r>
            <a:r>
              <a:rPr lang="it-IT" dirty="0"/>
              <a:t> up. </a:t>
            </a:r>
          </a:p>
          <a:p>
            <a:pPr marL="342900" indent="-342900">
              <a:buAutoNum type="arabicPeriod"/>
            </a:pPr>
            <a:endParaRPr lang="it-IT" dirty="0"/>
          </a:p>
          <a:p>
            <a:pPr marL="342900" indent="-342900">
              <a:buAutoNum type="arabicPeriod"/>
            </a:pPr>
            <a:r>
              <a:rPr lang="it-IT" dirty="0"/>
              <a:t>CEP video (min 3 minutes) due </a:t>
            </a:r>
            <a:r>
              <a:rPr lang="it-IT" dirty="0" err="1"/>
              <a:t>December</a:t>
            </a:r>
            <a:r>
              <a:rPr lang="it-IT" dirty="0"/>
              <a:t> 20, 2023 </a:t>
            </a:r>
            <a:r>
              <a:rPr lang="it-IT" dirty="0" err="1"/>
              <a:t>uploaded</a:t>
            </a:r>
            <a:r>
              <a:rPr lang="it-IT" dirty="0"/>
              <a:t> to </a:t>
            </a:r>
            <a:r>
              <a:rPr lang="it-IT" dirty="0" err="1"/>
              <a:t>Googledocs</a:t>
            </a:r>
            <a:r>
              <a:rPr lang="it-IT" dirty="0"/>
              <a:t> drive</a:t>
            </a:r>
          </a:p>
          <a:p>
            <a:pPr marL="342900" indent="-342900">
              <a:buAutoNum type="arabicPeriod"/>
            </a:pPr>
            <a:endParaRPr lang="it-IT" dirty="0"/>
          </a:p>
          <a:p>
            <a:pPr marL="342900" indent="-342900">
              <a:buAutoNum type="arabicPeriod"/>
            </a:pPr>
            <a:r>
              <a:rPr lang="it-IT" dirty="0"/>
              <a:t>2 audio recordings of 3-5 minutes (reading of a text, song, </a:t>
            </a:r>
            <a:r>
              <a:rPr lang="it-IT" dirty="0" err="1"/>
              <a:t>poem</a:t>
            </a:r>
            <a:r>
              <a:rPr lang="it-IT" dirty="0"/>
              <a:t> and </a:t>
            </a:r>
            <a:r>
              <a:rPr lang="it-IT" dirty="0" err="1"/>
              <a:t>explaining</a:t>
            </a:r>
            <a:r>
              <a:rPr lang="it-IT" dirty="0"/>
              <a:t> </a:t>
            </a:r>
            <a:r>
              <a:rPr lang="it-IT" dirty="0" err="1"/>
              <a:t>your</a:t>
            </a:r>
            <a:r>
              <a:rPr lang="it-IT" dirty="0"/>
              <a:t> </a:t>
            </a:r>
            <a:r>
              <a:rPr lang="it-IT" dirty="0" err="1"/>
              <a:t>choice</a:t>
            </a:r>
            <a:r>
              <a:rPr lang="it-IT" dirty="0"/>
              <a:t>) due </a:t>
            </a:r>
            <a:r>
              <a:rPr lang="it-IT" dirty="0" err="1"/>
              <a:t>January</a:t>
            </a:r>
            <a:r>
              <a:rPr lang="it-IT" dirty="0"/>
              <a:t> 17, 2024 </a:t>
            </a:r>
            <a:r>
              <a:rPr lang="it-IT" dirty="0" err="1"/>
              <a:t>at</a:t>
            </a:r>
            <a:r>
              <a:rPr lang="it-IT" dirty="0"/>
              <a:t> 18 </a:t>
            </a:r>
            <a:r>
              <a:rPr lang="it-IT" dirty="0" err="1"/>
              <a:t>uploaded</a:t>
            </a:r>
            <a:r>
              <a:rPr lang="it-IT" dirty="0"/>
              <a:t> to </a:t>
            </a:r>
            <a:r>
              <a:rPr lang="it-IT" dirty="0" err="1"/>
              <a:t>Googledocs</a:t>
            </a:r>
            <a:r>
              <a:rPr lang="it-IT"/>
              <a:t> drive</a:t>
            </a:r>
            <a:endParaRPr lang="it-IT" dirty="0"/>
          </a:p>
          <a:p>
            <a:pPr marL="342900" indent="-342900">
              <a:buAutoNum type="arabicPeriod"/>
            </a:pPr>
            <a:endParaRPr lang="it-IT" dirty="0"/>
          </a:p>
          <a:p>
            <a:pPr marL="342900" indent="-342900">
              <a:buAutoNum type="arabicPeriod"/>
            </a:pPr>
            <a:r>
              <a:rPr lang="it-IT" dirty="0" err="1"/>
              <a:t>Listening</a:t>
            </a:r>
            <a:r>
              <a:rPr lang="it-IT" dirty="0"/>
              <a:t> Test </a:t>
            </a:r>
            <a:r>
              <a:rPr lang="it-IT" dirty="0" err="1"/>
              <a:t>January</a:t>
            </a:r>
            <a:r>
              <a:rPr lang="it-IT" dirty="0"/>
              <a:t> 18, 2024 11 a.m. VSR</a:t>
            </a:r>
          </a:p>
        </p:txBody>
      </p:sp>
    </p:spTree>
    <p:extLst>
      <p:ext uri="{BB962C8B-B14F-4D97-AF65-F5344CB8AC3E}">
        <p14:creationId xmlns:p14="http://schemas.microsoft.com/office/powerpoint/2010/main" val="6546377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5848" name="Rectangle 35847">
            <a:extLst>
              <a:ext uri="{FF2B5EF4-FFF2-40B4-BE49-F238E27FC236}">
                <a16:creationId xmlns:a16="http://schemas.microsoft.com/office/drawing/2014/main" id="{74CD14DB-BB81-479F-A1FC-1C75640E9F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sp>
        <p:nvSpPr>
          <p:cNvPr id="35850" name="Rectangle 35849">
            <a:extLst>
              <a:ext uri="{FF2B5EF4-FFF2-40B4-BE49-F238E27FC236}">
                <a16:creationId xmlns:a16="http://schemas.microsoft.com/office/drawing/2014/main" id="{C943A91B-7CA7-4592-A975-73B1BF8C4C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828359" y="0"/>
            <a:ext cx="51435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lstStyle/>
          <a:p>
            <a:endParaRPr lang="it-IT"/>
          </a:p>
        </p:txBody>
      </p:sp>
      <p:sp>
        <p:nvSpPr>
          <p:cNvPr id="6148" name="Segnaposto numero diapositiva 3">
            <a:extLst>
              <a:ext uri="{FF2B5EF4-FFF2-40B4-BE49-F238E27FC236}">
                <a16:creationId xmlns:a16="http://schemas.microsoft.com/office/drawing/2014/main" id="{9965AA2B-1C19-4B29-9086-0837930A4D0B}"/>
              </a:ext>
            </a:extLst>
          </p:cNvPr>
          <p:cNvSpPr>
            <a:spLocks noGrp="1"/>
          </p:cNvSpPr>
          <p:nvPr>
            <p:ph type="sldNum" sz="quarter" idx="12"/>
          </p:nvPr>
        </p:nvSpPr>
        <p:spPr>
          <a:xfrm>
            <a:off x="7764405" y="295729"/>
            <a:ext cx="628649" cy="767687"/>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a:bodyPr>
          <a:lstStyle>
            <a:lvl1pPr>
              <a:spcBef>
                <a:spcPts val="1000"/>
              </a:spcBef>
              <a:buClr>
                <a:srgbClr val="ADB9CA"/>
              </a:buClr>
              <a:buSzPct val="80000"/>
              <a:buFont typeface="Wingdings 3" panose="05040102010807070707" pitchFamily="18" charset="2"/>
              <a:buChar char=""/>
              <a:defRPr sz="2000">
                <a:solidFill>
                  <a:schemeClr val="tx1"/>
                </a:solidFill>
                <a:latin typeface="Century Gothic" panose="020B0502020202020204" pitchFamily="34" charset="0"/>
              </a:defRPr>
            </a:lvl1pPr>
            <a:lvl2pPr marL="742950" indent="-285750">
              <a:spcBef>
                <a:spcPts val="1000"/>
              </a:spcBef>
              <a:buClr>
                <a:srgbClr val="ADB9CA"/>
              </a:buClr>
              <a:buSzPct val="80000"/>
              <a:buFont typeface="Wingdings 3" panose="05040102010807070707" pitchFamily="18" charset="2"/>
              <a:buChar char=""/>
              <a:defRPr>
                <a:solidFill>
                  <a:schemeClr val="tx1"/>
                </a:solidFill>
                <a:latin typeface="Century Gothic" panose="020B0502020202020204" pitchFamily="34" charset="0"/>
              </a:defRPr>
            </a:lvl2pPr>
            <a:lvl3pPr marL="1143000" indent="-228600">
              <a:spcBef>
                <a:spcPts val="1000"/>
              </a:spcBef>
              <a:buClr>
                <a:srgbClr val="ADB9CA"/>
              </a:buClr>
              <a:buSzPct val="80000"/>
              <a:buFont typeface="Wingdings 3" panose="05040102010807070707" pitchFamily="18" charset="2"/>
              <a:buChar char=""/>
              <a:defRPr sz="1600">
                <a:solidFill>
                  <a:schemeClr val="tx1"/>
                </a:solidFill>
                <a:latin typeface="Century Gothic" panose="020B0502020202020204" pitchFamily="34" charset="0"/>
              </a:defRPr>
            </a:lvl3pPr>
            <a:lvl4pPr marL="1600200" indent="-228600">
              <a:spcBef>
                <a:spcPts val="1000"/>
              </a:spcBef>
              <a:buClr>
                <a:srgbClr val="ADB9CA"/>
              </a:buClr>
              <a:buSzPct val="80000"/>
              <a:buFont typeface="Wingdings 3" panose="05040102010807070707" pitchFamily="18" charset="2"/>
              <a:buChar char=""/>
              <a:defRPr sz="1400">
                <a:solidFill>
                  <a:schemeClr val="tx1"/>
                </a:solidFill>
                <a:latin typeface="Century Gothic" panose="020B0502020202020204" pitchFamily="34" charset="0"/>
              </a:defRPr>
            </a:lvl4pPr>
            <a:lvl5pPr marL="2057400" indent="-228600">
              <a:spcBef>
                <a:spcPts val="1000"/>
              </a:spcBef>
              <a:buClr>
                <a:srgbClr val="ADB9CA"/>
              </a:buClr>
              <a:buSzPct val="80000"/>
              <a:buFont typeface="Wingdings 3" panose="05040102010807070707" pitchFamily="18" charset="2"/>
              <a:buChar char=""/>
              <a:defRPr sz="1400">
                <a:solidFill>
                  <a:schemeClr val="tx1"/>
                </a:solidFill>
                <a:latin typeface="Century Gothic" panose="020B0502020202020204" pitchFamily="34" charset="0"/>
              </a:defRPr>
            </a:lvl5pPr>
            <a:lvl6pPr marL="2514600" indent="-228600" defTabSz="457200" eaLnBrk="0" fontAlgn="base" hangingPunct="0">
              <a:spcBef>
                <a:spcPts val="1000"/>
              </a:spcBef>
              <a:spcAft>
                <a:spcPct val="0"/>
              </a:spcAft>
              <a:buClr>
                <a:srgbClr val="ADB9CA"/>
              </a:buClr>
              <a:buSzPct val="80000"/>
              <a:buFont typeface="Wingdings 3" panose="05040102010807070707" pitchFamily="18" charset="2"/>
              <a:buChar char=""/>
              <a:defRPr sz="1400">
                <a:solidFill>
                  <a:schemeClr val="tx1"/>
                </a:solidFill>
                <a:latin typeface="Century Gothic" panose="020B0502020202020204" pitchFamily="34" charset="0"/>
              </a:defRPr>
            </a:lvl6pPr>
            <a:lvl7pPr marL="2971800" indent="-228600" defTabSz="457200" eaLnBrk="0" fontAlgn="base" hangingPunct="0">
              <a:spcBef>
                <a:spcPts val="1000"/>
              </a:spcBef>
              <a:spcAft>
                <a:spcPct val="0"/>
              </a:spcAft>
              <a:buClr>
                <a:srgbClr val="ADB9CA"/>
              </a:buClr>
              <a:buSzPct val="80000"/>
              <a:buFont typeface="Wingdings 3" panose="05040102010807070707" pitchFamily="18" charset="2"/>
              <a:buChar char=""/>
              <a:defRPr sz="1400">
                <a:solidFill>
                  <a:schemeClr val="tx1"/>
                </a:solidFill>
                <a:latin typeface="Century Gothic" panose="020B0502020202020204" pitchFamily="34" charset="0"/>
              </a:defRPr>
            </a:lvl7pPr>
            <a:lvl8pPr marL="3429000" indent="-228600" defTabSz="457200" eaLnBrk="0" fontAlgn="base" hangingPunct="0">
              <a:spcBef>
                <a:spcPts val="1000"/>
              </a:spcBef>
              <a:spcAft>
                <a:spcPct val="0"/>
              </a:spcAft>
              <a:buClr>
                <a:srgbClr val="ADB9CA"/>
              </a:buClr>
              <a:buSzPct val="80000"/>
              <a:buFont typeface="Wingdings 3" panose="05040102010807070707" pitchFamily="18" charset="2"/>
              <a:buChar char=""/>
              <a:defRPr sz="1400">
                <a:solidFill>
                  <a:schemeClr val="tx1"/>
                </a:solidFill>
                <a:latin typeface="Century Gothic" panose="020B0502020202020204" pitchFamily="34" charset="0"/>
              </a:defRPr>
            </a:lvl8pPr>
            <a:lvl9pPr marL="3886200" indent="-228600" defTabSz="457200" eaLnBrk="0" fontAlgn="base" hangingPunct="0">
              <a:spcBef>
                <a:spcPts val="1000"/>
              </a:spcBef>
              <a:spcAft>
                <a:spcPct val="0"/>
              </a:spcAft>
              <a:buClr>
                <a:srgbClr val="ADB9CA"/>
              </a:buClr>
              <a:buSzPct val="80000"/>
              <a:buFont typeface="Wingdings 3" panose="05040102010807070707" pitchFamily="18" charset="2"/>
              <a:buChar char=""/>
              <a:defRPr sz="1400">
                <a:solidFill>
                  <a:schemeClr val="tx1"/>
                </a:solidFill>
                <a:latin typeface="Century Gothic" panose="020B0502020202020204" pitchFamily="34" charset="0"/>
              </a:defRPr>
            </a:lvl9pPr>
          </a:lstStyle>
          <a:p>
            <a:pPr>
              <a:spcBef>
                <a:spcPct val="0"/>
              </a:spcBef>
              <a:spcAft>
                <a:spcPts val="600"/>
              </a:spcAft>
              <a:buClrTx/>
              <a:buSzTx/>
              <a:buFontTx/>
              <a:buNone/>
            </a:pPr>
            <a:fld id="{AA774578-2D6F-46FD-BFEF-287A99C0002F}" type="slidenum">
              <a:rPr lang="it-IT" altLang="en-US">
                <a:solidFill>
                  <a:srgbClr val="FFFFFF"/>
                </a:solidFill>
                <a:latin typeface="Calibri" panose="020F0502020204030204" pitchFamily="34" charset="0"/>
                <a:cs typeface="Arial" panose="020B0604020202020204" pitchFamily="34" charset="0"/>
              </a:rPr>
              <a:pPr>
                <a:spcBef>
                  <a:spcPct val="0"/>
                </a:spcBef>
                <a:spcAft>
                  <a:spcPts val="600"/>
                </a:spcAft>
                <a:buClrTx/>
                <a:buSzTx/>
                <a:buFontTx/>
                <a:buNone/>
              </a:pPr>
              <a:t>2</a:t>
            </a:fld>
            <a:endParaRPr lang="it-IT" altLang="en-US">
              <a:solidFill>
                <a:srgbClr val="FFFFFF"/>
              </a:solidFill>
              <a:latin typeface="Calibri" panose="020F0502020204030204" pitchFamily="34" charset="0"/>
              <a:cs typeface="Arial" panose="020B0604020202020204" pitchFamily="34" charset="0"/>
            </a:endParaRPr>
          </a:p>
        </p:txBody>
      </p:sp>
      <p:sp>
        <p:nvSpPr>
          <p:cNvPr id="35852" name="Freeform 7">
            <a:extLst>
              <a:ext uri="{FF2B5EF4-FFF2-40B4-BE49-F238E27FC236}">
                <a16:creationId xmlns:a16="http://schemas.microsoft.com/office/drawing/2014/main" id="{EC471314-E46A-414B-8D91-74880E84F1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539954" y="1460230"/>
            <a:ext cx="2604045" cy="825932"/>
          </a:xfrm>
          <a:custGeom>
            <a:avLst/>
            <a:gdLst>
              <a:gd name="connsiteX0" fmla="*/ 3470310 w 3472060"/>
              <a:gd name="connsiteY0" fmla="*/ 0 h 825932"/>
              <a:gd name="connsiteX1" fmla="*/ 3472060 w 3472060"/>
              <a:gd name="connsiteY1" fmla="*/ 12850 h 825932"/>
              <a:gd name="connsiteX2" fmla="*/ 3472060 w 3472060"/>
              <a:gd name="connsiteY2" fmla="*/ 480529 h 825932"/>
              <a:gd name="connsiteX3" fmla="*/ 3363699 w 3472060"/>
              <a:gd name="connsiteY3" fmla="*/ 498471 h 825932"/>
              <a:gd name="connsiteX4" fmla="*/ 42060 w 3472060"/>
              <a:gd name="connsiteY4" fmla="*/ 824486 h 825932"/>
              <a:gd name="connsiteX5" fmla="*/ 0 w 3472060"/>
              <a:gd name="connsiteY5" fmla="*/ 758452 h 825932"/>
              <a:gd name="connsiteX6" fmla="*/ 188014 w 3472060"/>
              <a:gd name="connsiteY6" fmla="*/ 735602 h 825932"/>
              <a:gd name="connsiteX7" fmla="*/ 284087 w 3472060"/>
              <a:gd name="connsiteY7" fmla="*/ 722590 h 825932"/>
              <a:gd name="connsiteX8" fmla="*/ 382288 w 3472060"/>
              <a:gd name="connsiteY8" fmla="*/ 709392 h 825932"/>
              <a:gd name="connsiteX9" fmla="*/ 481858 w 3472060"/>
              <a:gd name="connsiteY9" fmla="*/ 695774 h 825932"/>
              <a:gd name="connsiteX10" fmla="*/ 581897 w 3472060"/>
              <a:gd name="connsiteY10" fmla="*/ 680711 h 825932"/>
              <a:gd name="connsiteX11" fmla="*/ 683670 w 3472060"/>
              <a:gd name="connsiteY11" fmla="*/ 665256 h 825932"/>
              <a:gd name="connsiteX12" fmla="*/ 787206 w 3472060"/>
              <a:gd name="connsiteY12" fmla="*/ 649587 h 825932"/>
              <a:gd name="connsiteX13" fmla="*/ 892019 w 3472060"/>
              <a:gd name="connsiteY13" fmla="*/ 632968 h 825932"/>
              <a:gd name="connsiteX14" fmla="*/ 997620 w 3472060"/>
              <a:gd name="connsiteY14" fmla="*/ 614667 h 825932"/>
              <a:gd name="connsiteX15" fmla="*/ 1104727 w 3472060"/>
              <a:gd name="connsiteY15" fmla="*/ 596741 h 825932"/>
              <a:gd name="connsiteX16" fmla="*/ 1212669 w 3472060"/>
              <a:gd name="connsiteY16" fmla="*/ 577397 h 825932"/>
              <a:gd name="connsiteX17" fmla="*/ 1321506 w 3472060"/>
              <a:gd name="connsiteY17" fmla="*/ 556988 h 825932"/>
              <a:gd name="connsiteX18" fmla="*/ 1430709 w 3472060"/>
              <a:gd name="connsiteY18" fmla="*/ 536607 h 825932"/>
              <a:gd name="connsiteX19" fmla="*/ 1541050 w 3472060"/>
              <a:gd name="connsiteY19" fmla="*/ 514481 h 825932"/>
              <a:gd name="connsiteX20" fmla="*/ 1652805 w 3472060"/>
              <a:gd name="connsiteY20" fmla="*/ 492202 h 825932"/>
              <a:gd name="connsiteX21" fmla="*/ 1763708 w 3472060"/>
              <a:gd name="connsiteY21" fmla="*/ 469161 h 825932"/>
              <a:gd name="connsiteX22" fmla="*/ 1875795 w 3472060"/>
              <a:gd name="connsiteY22" fmla="*/ 444641 h 825932"/>
              <a:gd name="connsiteX23" fmla="*/ 1989128 w 3472060"/>
              <a:gd name="connsiteY23" fmla="*/ 418995 h 825932"/>
              <a:gd name="connsiteX24" fmla="*/ 2102476 w 3472060"/>
              <a:gd name="connsiteY24" fmla="*/ 393438 h 825932"/>
              <a:gd name="connsiteX25" fmla="*/ 2215549 w 3472060"/>
              <a:gd name="connsiteY25" fmla="*/ 366291 h 825932"/>
              <a:gd name="connsiteX26" fmla="*/ 2330490 w 3472060"/>
              <a:gd name="connsiteY26" fmla="*/ 337455 h 825932"/>
              <a:gd name="connsiteX27" fmla="*/ 2443333 w 3472060"/>
              <a:gd name="connsiteY27" fmla="*/ 308983 h 825932"/>
              <a:gd name="connsiteX28" fmla="*/ 2558014 w 3472060"/>
              <a:gd name="connsiteY28" fmla="*/ 278646 h 825932"/>
              <a:gd name="connsiteX29" fmla="*/ 2673621 w 3472060"/>
              <a:gd name="connsiteY29" fmla="*/ 247421 h 825932"/>
              <a:gd name="connsiteX30" fmla="*/ 2787008 w 3472060"/>
              <a:gd name="connsiteY30" fmla="*/ 215853 h 825932"/>
              <a:gd name="connsiteX31" fmla="*/ 2901442 w 3472060"/>
              <a:gd name="connsiteY31" fmla="*/ 182011 h 825932"/>
              <a:gd name="connsiteX32" fmla="*/ 3015722 w 3472060"/>
              <a:gd name="connsiteY32" fmla="*/ 147286 h 825932"/>
              <a:gd name="connsiteX33" fmla="*/ 3130018 w 3472060"/>
              <a:gd name="connsiteY33" fmla="*/ 112649 h 825932"/>
              <a:gd name="connsiteX34" fmla="*/ 3243551 w 3472060"/>
              <a:gd name="connsiteY34" fmla="*/ 75688 h 825932"/>
              <a:gd name="connsiteX35" fmla="*/ 3356992 w 3472060"/>
              <a:gd name="connsiteY35" fmla="*/ 38197 h 825932"/>
              <a:gd name="connsiteX36" fmla="*/ 3470310 w 3472060"/>
              <a:gd name="connsiteY36" fmla="*/ 0 h 8259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3472060" h="825932">
                <a:moveTo>
                  <a:pt x="3470310" y="0"/>
                </a:moveTo>
                <a:lnTo>
                  <a:pt x="3472060" y="12850"/>
                </a:lnTo>
                <a:lnTo>
                  <a:pt x="3472060" y="480529"/>
                </a:lnTo>
                <a:lnTo>
                  <a:pt x="3363699" y="498471"/>
                </a:lnTo>
                <a:cubicBezTo>
                  <a:pt x="2435623" y="645518"/>
                  <a:pt x="603076" y="844866"/>
                  <a:pt x="42060" y="824486"/>
                </a:cubicBezTo>
                <a:cubicBezTo>
                  <a:pt x="28151" y="802425"/>
                  <a:pt x="13909" y="780513"/>
                  <a:pt x="0" y="758452"/>
                </a:cubicBezTo>
                <a:lnTo>
                  <a:pt x="188014" y="735602"/>
                </a:lnTo>
                <a:lnTo>
                  <a:pt x="284087" y="722590"/>
                </a:lnTo>
                <a:lnTo>
                  <a:pt x="382288" y="709392"/>
                </a:lnTo>
                <a:lnTo>
                  <a:pt x="481858" y="695774"/>
                </a:lnTo>
                <a:lnTo>
                  <a:pt x="581897" y="680711"/>
                </a:lnTo>
                <a:lnTo>
                  <a:pt x="683670" y="665256"/>
                </a:lnTo>
                <a:lnTo>
                  <a:pt x="787206" y="649587"/>
                </a:lnTo>
                <a:lnTo>
                  <a:pt x="892019" y="632968"/>
                </a:lnTo>
                <a:lnTo>
                  <a:pt x="997620" y="614667"/>
                </a:lnTo>
                <a:lnTo>
                  <a:pt x="1104727" y="596741"/>
                </a:lnTo>
                <a:lnTo>
                  <a:pt x="1212669" y="577397"/>
                </a:lnTo>
                <a:lnTo>
                  <a:pt x="1321506" y="556988"/>
                </a:lnTo>
                <a:lnTo>
                  <a:pt x="1430709" y="536607"/>
                </a:lnTo>
                <a:lnTo>
                  <a:pt x="1541050" y="514481"/>
                </a:lnTo>
                <a:lnTo>
                  <a:pt x="1652805" y="492202"/>
                </a:lnTo>
                <a:lnTo>
                  <a:pt x="1763708" y="469161"/>
                </a:lnTo>
                <a:lnTo>
                  <a:pt x="1875795" y="444641"/>
                </a:lnTo>
                <a:lnTo>
                  <a:pt x="1989128" y="418995"/>
                </a:lnTo>
                <a:lnTo>
                  <a:pt x="2102476" y="393438"/>
                </a:lnTo>
                <a:lnTo>
                  <a:pt x="2215549" y="366291"/>
                </a:lnTo>
                <a:lnTo>
                  <a:pt x="2330490" y="337455"/>
                </a:lnTo>
                <a:lnTo>
                  <a:pt x="2443333" y="308983"/>
                </a:lnTo>
                <a:lnTo>
                  <a:pt x="2558014" y="278646"/>
                </a:lnTo>
                <a:lnTo>
                  <a:pt x="2673621" y="247421"/>
                </a:lnTo>
                <a:lnTo>
                  <a:pt x="2787008" y="215853"/>
                </a:lnTo>
                <a:lnTo>
                  <a:pt x="2901442" y="182011"/>
                </a:lnTo>
                <a:lnTo>
                  <a:pt x="3015722" y="147286"/>
                </a:lnTo>
                <a:lnTo>
                  <a:pt x="3130018" y="112649"/>
                </a:lnTo>
                <a:lnTo>
                  <a:pt x="3243551" y="75688"/>
                </a:lnTo>
                <a:lnTo>
                  <a:pt x="3356992" y="38197"/>
                </a:lnTo>
                <a:lnTo>
                  <a:pt x="3470310" y="0"/>
                </a:lnTo>
                <a:close/>
              </a:path>
            </a:pathLst>
          </a:custGeom>
          <a:solidFill>
            <a:schemeClr val="bg1">
              <a:alpha val="20000"/>
            </a:schemeClr>
          </a:solidFill>
          <a:ln>
            <a:noFill/>
          </a:ln>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Gothic" panose="020B0502020202020204"/>
              <a:ea typeface="+mn-ea"/>
              <a:cs typeface="+mn-cs"/>
            </a:endParaRPr>
          </a:p>
        </p:txBody>
      </p:sp>
      <p:sp useBgFill="1">
        <p:nvSpPr>
          <p:cNvPr id="35854" name="Freeform: Shape 35853">
            <a:extLst>
              <a:ext uri="{FF2B5EF4-FFF2-40B4-BE49-F238E27FC236}">
                <a16:creationId xmlns:a16="http://schemas.microsoft.com/office/drawing/2014/main" id="{6A681326-1C9D-44A3-A627-3871BDAE41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762067"/>
            <a:ext cx="9144313" cy="5095933"/>
          </a:xfrm>
          <a:custGeom>
            <a:avLst/>
            <a:gdLst>
              <a:gd name="connsiteX0" fmla="*/ 0 w 12192417"/>
              <a:gd name="connsiteY0" fmla="*/ 0 h 5095933"/>
              <a:gd name="connsiteX1" fmla="*/ 71931 w 12192417"/>
              <a:gd name="connsiteY1" fmla="*/ 12261 h 5095933"/>
              <a:gd name="connsiteX2" fmla="*/ 282848 w 12192417"/>
              <a:gd name="connsiteY2" fmla="*/ 48343 h 5095933"/>
              <a:gd name="connsiteX3" fmla="*/ 436463 w 12192417"/>
              <a:gd name="connsiteY3" fmla="*/ 73565 h 5095933"/>
              <a:gd name="connsiteX4" fmla="*/ 619338 w 12192417"/>
              <a:gd name="connsiteY4" fmla="*/ 100188 h 5095933"/>
              <a:gd name="connsiteX5" fmla="*/ 836350 w 12192417"/>
              <a:gd name="connsiteY5" fmla="*/ 132066 h 5095933"/>
              <a:gd name="connsiteX6" fmla="*/ 1076527 w 12192417"/>
              <a:gd name="connsiteY6" fmla="*/ 165696 h 5095933"/>
              <a:gd name="connsiteX7" fmla="*/ 1347183 w 12192417"/>
              <a:gd name="connsiteY7" fmla="*/ 201077 h 5095933"/>
              <a:gd name="connsiteX8" fmla="*/ 1642222 w 12192417"/>
              <a:gd name="connsiteY8" fmla="*/ 238560 h 5095933"/>
              <a:gd name="connsiteX9" fmla="*/ 1962863 w 12192417"/>
              <a:gd name="connsiteY9" fmla="*/ 276043 h 5095933"/>
              <a:gd name="connsiteX10" fmla="*/ 2304231 w 12192417"/>
              <a:gd name="connsiteY10" fmla="*/ 314227 h 5095933"/>
              <a:gd name="connsiteX11" fmla="*/ 2672420 w 12192417"/>
              <a:gd name="connsiteY11" fmla="*/ 349608 h 5095933"/>
              <a:gd name="connsiteX12" fmla="*/ 3057677 w 12192417"/>
              <a:gd name="connsiteY12" fmla="*/ 383588 h 5095933"/>
              <a:gd name="connsiteX13" fmla="*/ 3464880 w 12192417"/>
              <a:gd name="connsiteY13" fmla="*/ 414415 h 5095933"/>
              <a:gd name="connsiteX14" fmla="*/ 3889151 w 12192417"/>
              <a:gd name="connsiteY14" fmla="*/ 443841 h 5095933"/>
              <a:gd name="connsiteX15" fmla="*/ 4331709 w 12192417"/>
              <a:gd name="connsiteY15" fmla="*/ 471515 h 5095933"/>
              <a:gd name="connsiteX16" fmla="*/ 4558475 w 12192417"/>
              <a:gd name="connsiteY16" fmla="*/ 481324 h 5095933"/>
              <a:gd name="connsiteX17" fmla="*/ 4790117 w 12192417"/>
              <a:gd name="connsiteY17" fmla="*/ 492183 h 5095933"/>
              <a:gd name="connsiteX18" fmla="*/ 5025417 w 12192417"/>
              <a:gd name="connsiteY18" fmla="*/ 502342 h 5095933"/>
              <a:gd name="connsiteX19" fmla="*/ 5261936 w 12192417"/>
              <a:gd name="connsiteY19" fmla="*/ 508998 h 5095933"/>
              <a:gd name="connsiteX20" fmla="*/ 5503331 w 12192417"/>
              <a:gd name="connsiteY20" fmla="*/ 514953 h 5095933"/>
              <a:gd name="connsiteX21" fmla="*/ 5747166 w 12192417"/>
              <a:gd name="connsiteY21" fmla="*/ 521259 h 5095933"/>
              <a:gd name="connsiteX22" fmla="*/ 5995876 w 12192417"/>
              <a:gd name="connsiteY22" fmla="*/ 525463 h 5095933"/>
              <a:gd name="connsiteX23" fmla="*/ 6247025 w 12192417"/>
              <a:gd name="connsiteY23" fmla="*/ 525463 h 5095933"/>
              <a:gd name="connsiteX24" fmla="*/ 6500612 w 12192417"/>
              <a:gd name="connsiteY24" fmla="*/ 527565 h 5095933"/>
              <a:gd name="connsiteX25" fmla="*/ 6756638 w 12192417"/>
              <a:gd name="connsiteY25" fmla="*/ 525463 h 5095933"/>
              <a:gd name="connsiteX26" fmla="*/ 7016321 w 12192417"/>
              <a:gd name="connsiteY26" fmla="*/ 521259 h 5095933"/>
              <a:gd name="connsiteX27" fmla="*/ 7276004 w 12192417"/>
              <a:gd name="connsiteY27" fmla="*/ 517406 h 5095933"/>
              <a:gd name="connsiteX28" fmla="*/ 7539344 w 12192417"/>
              <a:gd name="connsiteY28" fmla="*/ 508998 h 5095933"/>
              <a:gd name="connsiteX29" fmla="*/ 7805123 w 12192417"/>
              <a:gd name="connsiteY29" fmla="*/ 500241 h 5095933"/>
              <a:gd name="connsiteX30" fmla="*/ 8070902 w 12192417"/>
              <a:gd name="connsiteY30" fmla="*/ 490082 h 5095933"/>
              <a:gd name="connsiteX31" fmla="*/ 8339120 w 12192417"/>
              <a:gd name="connsiteY31" fmla="*/ 475719 h 5095933"/>
              <a:gd name="connsiteX32" fmla="*/ 8609775 w 12192417"/>
              <a:gd name="connsiteY32" fmla="*/ 458554 h 5095933"/>
              <a:gd name="connsiteX33" fmla="*/ 8881650 w 12192417"/>
              <a:gd name="connsiteY33" fmla="*/ 442089 h 5095933"/>
              <a:gd name="connsiteX34" fmla="*/ 9153525 w 12192417"/>
              <a:gd name="connsiteY34" fmla="*/ 421071 h 5095933"/>
              <a:gd name="connsiteX35" fmla="*/ 9429057 w 12192417"/>
              <a:gd name="connsiteY35" fmla="*/ 395849 h 5095933"/>
              <a:gd name="connsiteX36" fmla="*/ 9700932 w 12192417"/>
              <a:gd name="connsiteY36" fmla="*/ 370626 h 5095933"/>
              <a:gd name="connsiteX37" fmla="*/ 9977683 w 12192417"/>
              <a:gd name="connsiteY37" fmla="*/ 341551 h 5095933"/>
              <a:gd name="connsiteX38" fmla="*/ 10255654 w 12192417"/>
              <a:gd name="connsiteY38" fmla="*/ 309673 h 5095933"/>
              <a:gd name="connsiteX39" fmla="*/ 10529967 w 12192417"/>
              <a:gd name="connsiteY39" fmla="*/ 276043 h 5095933"/>
              <a:gd name="connsiteX40" fmla="*/ 10807938 w 12192417"/>
              <a:gd name="connsiteY40" fmla="*/ 236809 h 5095933"/>
              <a:gd name="connsiteX41" fmla="*/ 11084689 w 12192417"/>
              <a:gd name="connsiteY41" fmla="*/ 194772 h 5095933"/>
              <a:gd name="connsiteX42" fmla="*/ 11362660 w 12192417"/>
              <a:gd name="connsiteY42" fmla="*/ 153085 h 5095933"/>
              <a:gd name="connsiteX43" fmla="*/ 11639411 w 12192417"/>
              <a:gd name="connsiteY43" fmla="*/ 104392 h 5095933"/>
              <a:gd name="connsiteX44" fmla="*/ 11914944 w 12192417"/>
              <a:gd name="connsiteY44" fmla="*/ 54648 h 5095933"/>
              <a:gd name="connsiteX45" fmla="*/ 12191695 w 12192417"/>
              <a:gd name="connsiteY45" fmla="*/ 2452 h 5095933"/>
              <a:gd name="connsiteX46" fmla="*/ 12191695 w 12192417"/>
              <a:gd name="connsiteY46" fmla="*/ 2162231 h 5095933"/>
              <a:gd name="connsiteX47" fmla="*/ 12192417 w 12192417"/>
              <a:gd name="connsiteY47" fmla="*/ 2162231 h 5095933"/>
              <a:gd name="connsiteX48" fmla="*/ 12192417 w 12192417"/>
              <a:gd name="connsiteY48" fmla="*/ 5095933 h 5095933"/>
              <a:gd name="connsiteX49" fmla="*/ 0 w 12192417"/>
              <a:gd name="connsiteY49" fmla="*/ 5095933 h 5095933"/>
              <a:gd name="connsiteX50" fmla="*/ 0 w 12192417"/>
              <a:gd name="connsiteY50" fmla="*/ 2791958 h 5095933"/>
              <a:gd name="connsiteX51" fmla="*/ 0 w 12192417"/>
              <a:gd name="connsiteY51" fmla="*/ 2162231 h 50959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12192417" h="5095933">
                <a:moveTo>
                  <a:pt x="0" y="0"/>
                </a:moveTo>
                <a:lnTo>
                  <a:pt x="71931" y="12261"/>
                </a:lnTo>
                <a:lnTo>
                  <a:pt x="282848" y="48343"/>
                </a:lnTo>
                <a:lnTo>
                  <a:pt x="436463" y="73565"/>
                </a:lnTo>
                <a:lnTo>
                  <a:pt x="619338" y="100188"/>
                </a:lnTo>
                <a:lnTo>
                  <a:pt x="836350" y="132066"/>
                </a:lnTo>
                <a:lnTo>
                  <a:pt x="1076527" y="165696"/>
                </a:lnTo>
                <a:lnTo>
                  <a:pt x="1347183" y="201077"/>
                </a:lnTo>
                <a:lnTo>
                  <a:pt x="1642222" y="238560"/>
                </a:lnTo>
                <a:lnTo>
                  <a:pt x="1962863" y="276043"/>
                </a:lnTo>
                <a:lnTo>
                  <a:pt x="2304231" y="314227"/>
                </a:lnTo>
                <a:lnTo>
                  <a:pt x="2672420" y="349608"/>
                </a:lnTo>
                <a:lnTo>
                  <a:pt x="3057677" y="383588"/>
                </a:lnTo>
                <a:lnTo>
                  <a:pt x="3464880" y="414415"/>
                </a:lnTo>
                <a:lnTo>
                  <a:pt x="3889151" y="443841"/>
                </a:lnTo>
                <a:lnTo>
                  <a:pt x="4331709" y="471515"/>
                </a:lnTo>
                <a:lnTo>
                  <a:pt x="4558475" y="481324"/>
                </a:lnTo>
                <a:lnTo>
                  <a:pt x="4790117" y="492183"/>
                </a:lnTo>
                <a:lnTo>
                  <a:pt x="5025417" y="502342"/>
                </a:lnTo>
                <a:lnTo>
                  <a:pt x="5261936" y="508998"/>
                </a:lnTo>
                <a:lnTo>
                  <a:pt x="5503331" y="514953"/>
                </a:lnTo>
                <a:lnTo>
                  <a:pt x="5747166" y="521259"/>
                </a:lnTo>
                <a:lnTo>
                  <a:pt x="5995876" y="525463"/>
                </a:lnTo>
                <a:lnTo>
                  <a:pt x="6247025" y="525463"/>
                </a:lnTo>
                <a:lnTo>
                  <a:pt x="6500612" y="527565"/>
                </a:lnTo>
                <a:lnTo>
                  <a:pt x="6756638" y="525463"/>
                </a:lnTo>
                <a:lnTo>
                  <a:pt x="7016321" y="521259"/>
                </a:lnTo>
                <a:lnTo>
                  <a:pt x="7276004" y="517406"/>
                </a:lnTo>
                <a:lnTo>
                  <a:pt x="7539344" y="508998"/>
                </a:lnTo>
                <a:lnTo>
                  <a:pt x="7805123" y="500241"/>
                </a:lnTo>
                <a:lnTo>
                  <a:pt x="8070902" y="490082"/>
                </a:lnTo>
                <a:lnTo>
                  <a:pt x="8339120" y="475719"/>
                </a:lnTo>
                <a:lnTo>
                  <a:pt x="8609775" y="458554"/>
                </a:lnTo>
                <a:lnTo>
                  <a:pt x="8881650" y="442089"/>
                </a:lnTo>
                <a:lnTo>
                  <a:pt x="9153525" y="421071"/>
                </a:lnTo>
                <a:lnTo>
                  <a:pt x="9429057" y="395849"/>
                </a:lnTo>
                <a:lnTo>
                  <a:pt x="9700932" y="370626"/>
                </a:lnTo>
                <a:lnTo>
                  <a:pt x="9977683" y="341551"/>
                </a:lnTo>
                <a:lnTo>
                  <a:pt x="10255654" y="309673"/>
                </a:lnTo>
                <a:lnTo>
                  <a:pt x="10529967" y="276043"/>
                </a:lnTo>
                <a:lnTo>
                  <a:pt x="10807938" y="236809"/>
                </a:lnTo>
                <a:lnTo>
                  <a:pt x="11084689" y="194772"/>
                </a:lnTo>
                <a:lnTo>
                  <a:pt x="11362660" y="153085"/>
                </a:lnTo>
                <a:lnTo>
                  <a:pt x="11639411" y="104392"/>
                </a:lnTo>
                <a:lnTo>
                  <a:pt x="11914944" y="54648"/>
                </a:lnTo>
                <a:lnTo>
                  <a:pt x="12191695" y="2452"/>
                </a:lnTo>
                <a:lnTo>
                  <a:pt x="12191695" y="2162231"/>
                </a:lnTo>
                <a:lnTo>
                  <a:pt x="12192417" y="2162231"/>
                </a:lnTo>
                <a:lnTo>
                  <a:pt x="12192417" y="5095933"/>
                </a:lnTo>
                <a:lnTo>
                  <a:pt x="0" y="5095933"/>
                </a:lnTo>
                <a:lnTo>
                  <a:pt x="0" y="2791958"/>
                </a:lnTo>
                <a:lnTo>
                  <a:pt x="0" y="2162231"/>
                </a:lnTo>
                <a:close/>
              </a:path>
            </a:pathLst>
          </a:custGeom>
          <a:ln>
            <a:noFill/>
          </a:ln>
        </p:spPr>
        <p:txBody>
          <a:bodyPr/>
          <a:lstStyle/>
          <a:p>
            <a:endParaRPr lang="it-IT"/>
          </a:p>
        </p:txBody>
      </p:sp>
      <p:sp>
        <p:nvSpPr>
          <p:cNvPr id="35842" name="Rectangle 2">
            <a:extLst>
              <a:ext uri="{FF2B5EF4-FFF2-40B4-BE49-F238E27FC236}">
                <a16:creationId xmlns:a16="http://schemas.microsoft.com/office/drawing/2014/main" id="{E8D8858B-1DDA-49E9-9238-2E598AC1741F}"/>
              </a:ext>
            </a:extLst>
          </p:cNvPr>
          <p:cNvSpPr>
            <a:spLocks noGrp="1" noChangeArrowheads="1"/>
          </p:cNvSpPr>
          <p:nvPr>
            <p:ph type="title"/>
          </p:nvPr>
        </p:nvSpPr>
        <p:spPr>
          <a:xfrm>
            <a:off x="827484" y="452718"/>
            <a:ext cx="6710641" cy="1400530"/>
          </a:xfrm>
        </p:spPr>
        <p:txBody>
          <a:bodyPr anchor="ctr">
            <a:normAutofit/>
          </a:bodyPr>
          <a:lstStyle/>
          <a:p>
            <a:pPr eaLnBrk="1" hangingPunct="1"/>
            <a:r>
              <a:rPr lang="it-IT" altLang="en-US">
                <a:solidFill>
                  <a:srgbClr val="FFFFFF"/>
                </a:solidFill>
                <a:latin typeface="Times New Roman" panose="02020603050405020304" pitchFamily="18" charset="0"/>
              </a:rPr>
              <a:t>Homework</a:t>
            </a:r>
            <a:r>
              <a:rPr lang="it-IT" altLang="en-US" dirty="0">
                <a:solidFill>
                  <a:srgbClr val="FFFFFF"/>
                </a:solidFill>
                <a:latin typeface="Times New Roman" panose="02020603050405020304" pitchFamily="18" charset="0"/>
              </a:rPr>
              <a:t> for </a:t>
            </a:r>
            <a:r>
              <a:rPr lang="it-IT" altLang="en-US">
                <a:solidFill>
                  <a:srgbClr val="FFFFFF"/>
                </a:solidFill>
                <a:latin typeface="Times New Roman" panose="02020603050405020304" pitchFamily="18" charset="0"/>
              </a:rPr>
              <a:t>lesson</a:t>
            </a:r>
            <a:r>
              <a:rPr lang="it-IT" altLang="en-US" dirty="0">
                <a:solidFill>
                  <a:srgbClr val="FFFFFF"/>
                </a:solidFill>
                <a:latin typeface="Times New Roman" panose="02020603050405020304" pitchFamily="18" charset="0"/>
              </a:rPr>
              <a:t> 7</a:t>
            </a:r>
          </a:p>
        </p:txBody>
      </p:sp>
      <p:sp>
        <p:nvSpPr>
          <p:cNvPr id="35843" name="Rectangle 3">
            <a:extLst>
              <a:ext uri="{FF2B5EF4-FFF2-40B4-BE49-F238E27FC236}">
                <a16:creationId xmlns:a16="http://schemas.microsoft.com/office/drawing/2014/main" id="{B3452141-37CC-479B-B222-E27854C0C0D8}"/>
              </a:ext>
            </a:extLst>
          </p:cNvPr>
          <p:cNvSpPr>
            <a:spLocks noGrp="1"/>
          </p:cNvSpPr>
          <p:nvPr>
            <p:ph idx="1"/>
          </p:nvPr>
        </p:nvSpPr>
        <p:spPr>
          <a:xfrm>
            <a:off x="0" y="2763521"/>
            <a:ext cx="8820472" cy="3185760"/>
          </a:xfrm>
        </p:spPr>
        <p:txBody>
          <a:bodyPr rtlCol="0">
            <a:normAutofit fontScale="85000" lnSpcReduction="20000"/>
          </a:bodyPr>
          <a:lstStyle/>
          <a:p>
            <a:pPr marL="342906" indent="-342906" defTabSz="457207" eaLnBrk="1" fontAlgn="auto" hangingPunct="1">
              <a:lnSpc>
                <a:spcPct val="90000"/>
              </a:lnSpc>
              <a:spcAft>
                <a:spcPts val="0"/>
              </a:spcAft>
              <a:buClr>
                <a:schemeClr val="bg2">
                  <a:lumMod val="40000"/>
                  <a:lumOff val="60000"/>
                </a:schemeClr>
              </a:buClr>
              <a:buFont typeface="Wingdings 3" charset="2"/>
              <a:buChar char=""/>
              <a:defRPr/>
            </a:pPr>
            <a:r>
              <a:rPr lang="it-IT" altLang="en-US" dirty="0" err="1">
                <a:latin typeface="Times New Roman" panose="02020603050405020304" pitchFamily="18" charset="0"/>
              </a:rPr>
              <a:t>Speaking</a:t>
            </a:r>
            <a:r>
              <a:rPr lang="it-IT" altLang="en-US" dirty="0">
                <a:latin typeface="Times New Roman" panose="02020603050405020304" pitchFamily="18" charset="0"/>
              </a:rPr>
              <a:t> task </a:t>
            </a:r>
            <a:r>
              <a:rPr lang="it-IT" altLang="en-US" dirty="0" err="1">
                <a:latin typeface="Times New Roman" panose="02020603050405020304" pitchFamily="18" charset="0"/>
              </a:rPr>
              <a:t>pg</a:t>
            </a:r>
            <a:r>
              <a:rPr lang="it-IT" altLang="en-US" dirty="0">
                <a:latin typeface="Times New Roman" panose="02020603050405020304" pitchFamily="18" charset="0"/>
              </a:rPr>
              <a:t> 42 in groups </a:t>
            </a:r>
          </a:p>
          <a:p>
            <a:pPr marL="0" indent="0" defTabSz="457207" eaLnBrk="1" fontAlgn="auto" hangingPunct="1">
              <a:lnSpc>
                <a:spcPct val="90000"/>
              </a:lnSpc>
              <a:spcAft>
                <a:spcPts val="0"/>
              </a:spcAft>
              <a:buClr>
                <a:schemeClr val="bg2">
                  <a:lumMod val="40000"/>
                  <a:lumOff val="60000"/>
                </a:schemeClr>
              </a:buClr>
              <a:buFont typeface="Wingdings 3" charset="2"/>
              <a:buNone/>
              <a:defRPr/>
            </a:pPr>
            <a:endParaRPr lang="it-IT" altLang="en-US" dirty="0">
              <a:latin typeface="Times New Roman" panose="02020603050405020304" pitchFamily="18" charset="0"/>
            </a:endParaRPr>
          </a:p>
          <a:p>
            <a:pPr marL="0" indent="0" defTabSz="457207" eaLnBrk="1" fontAlgn="auto" hangingPunct="1">
              <a:lnSpc>
                <a:spcPct val="90000"/>
              </a:lnSpc>
              <a:spcAft>
                <a:spcPts val="0"/>
              </a:spcAft>
              <a:buClr>
                <a:schemeClr val="bg2">
                  <a:lumMod val="40000"/>
                  <a:lumOff val="60000"/>
                </a:schemeClr>
              </a:buClr>
              <a:buFont typeface="Wingdings 3" charset="2"/>
              <a:buNone/>
              <a:defRPr/>
            </a:pPr>
            <a:r>
              <a:rPr lang="it-IT" altLang="en-US" dirty="0">
                <a:latin typeface="Times New Roman" panose="02020603050405020304" pitchFamily="18" charset="0"/>
              </a:rPr>
              <a:t> 	</a:t>
            </a:r>
            <a:r>
              <a:rPr lang="it-IT" altLang="en-US" i="1" dirty="0" err="1">
                <a:latin typeface="Times New Roman" panose="02020603050405020304" pitchFamily="18" charset="0"/>
              </a:rPr>
              <a:t>Problems</a:t>
            </a:r>
            <a:r>
              <a:rPr lang="it-IT" altLang="en-US" i="1" dirty="0">
                <a:latin typeface="Times New Roman" panose="02020603050405020304" pitchFamily="18" charset="0"/>
              </a:rPr>
              <a:t> in the world of sport</a:t>
            </a:r>
          </a:p>
          <a:p>
            <a:pPr marL="0" indent="0" defTabSz="457207" eaLnBrk="1" fontAlgn="auto" hangingPunct="1">
              <a:lnSpc>
                <a:spcPct val="90000"/>
              </a:lnSpc>
              <a:spcAft>
                <a:spcPts val="0"/>
              </a:spcAft>
              <a:buClr>
                <a:schemeClr val="bg2">
                  <a:lumMod val="40000"/>
                  <a:lumOff val="60000"/>
                </a:schemeClr>
              </a:buClr>
              <a:buFont typeface="Wingdings 3" charset="2"/>
              <a:buNone/>
              <a:defRPr/>
            </a:pPr>
            <a:r>
              <a:rPr lang="it-IT" altLang="en-US" i="1" dirty="0">
                <a:latin typeface="Times New Roman" panose="02020603050405020304" pitchFamily="18" charset="0"/>
              </a:rPr>
              <a:t>	</a:t>
            </a:r>
            <a:r>
              <a:rPr lang="it-IT" altLang="en-US" i="1" dirty="0" err="1">
                <a:latin typeface="Times New Roman" panose="02020603050405020304" pitchFamily="18" charset="0"/>
              </a:rPr>
              <a:t>Should</a:t>
            </a:r>
            <a:r>
              <a:rPr lang="it-IT" altLang="en-US" i="1" dirty="0">
                <a:latin typeface="Times New Roman" panose="02020603050405020304" pitchFamily="18" charset="0"/>
              </a:rPr>
              <a:t> transgender </a:t>
            </a:r>
            <a:r>
              <a:rPr lang="it-IT" altLang="en-US" i="1" dirty="0" err="1">
                <a:latin typeface="Times New Roman" panose="02020603050405020304" pitchFamily="18" charset="0"/>
              </a:rPr>
              <a:t>athletes</a:t>
            </a:r>
            <a:r>
              <a:rPr lang="it-IT" altLang="en-US" i="1" dirty="0">
                <a:latin typeface="Times New Roman" panose="02020603050405020304" pitchFamily="18" charset="0"/>
              </a:rPr>
              <a:t> be </a:t>
            </a:r>
            <a:r>
              <a:rPr lang="it-IT" altLang="en-US" i="1" dirty="0" err="1">
                <a:latin typeface="Times New Roman" panose="02020603050405020304" pitchFamily="18" charset="0"/>
              </a:rPr>
              <a:t>permitted</a:t>
            </a:r>
            <a:r>
              <a:rPr lang="it-IT" altLang="en-US" i="1" dirty="0">
                <a:latin typeface="Times New Roman" panose="02020603050405020304" pitchFamily="18" charset="0"/>
              </a:rPr>
              <a:t> to compete?</a:t>
            </a:r>
          </a:p>
          <a:p>
            <a:pPr marL="0" indent="0" defTabSz="457207" eaLnBrk="1" fontAlgn="auto" hangingPunct="1">
              <a:lnSpc>
                <a:spcPct val="90000"/>
              </a:lnSpc>
              <a:spcAft>
                <a:spcPts val="0"/>
              </a:spcAft>
              <a:buClr>
                <a:schemeClr val="bg2">
                  <a:lumMod val="40000"/>
                  <a:lumOff val="60000"/>
                </a:schemeClr>
              </a:buClr>
              <a:buFont typeface="Wingdings 3" charset="2"/>
              <a:buNone/>
              <a:defRPr/>
            </a:pPr>
            <a:r>
              <a:rPr lang="it-IT" altLang="en-US" i="1" dirty="0">
                <a:latin typeface="Times New Roman" panose="02020603050405020304" pitchFamily="18" charset="0"/>
              </a:rPr>
              <a:t>         </a:t>
            </a:r>
            <a:r>
              <a:rPr lang="it-IT" altLang="en-US" i="1" dirty="0" err="1">
                <a:latin typeface="Times New Roman" panose="02020603050405020304" pitchFamily="18" charset="0"/>
              </a:rPr>
              <a:t>Should</a:t>
            </a:r>
            <a:r>
              <a:rPr lang="it-IT" altLang="en-US" i="1" dirty="0">
                <a:latin typeface="Times New Roman" panose="02020603050405020304" pitchFamily="18" charset="0"/>
              </a:rPr>
              <a:t> </a:t>
            </a:r>
            <a:r>
              <a:rPr lang="it-IT" altLang="en-US" i="1" dirty="0" err="1">
                <a:latin typeface="Times New Roman" panose="02020603050405020304" pitchFamily="18" charset="0"/>
              </a:rPr>
              <a:t>there</a:t>
            </a:r>
            <a:r>
              <a:rPr lang="it-IT" altLang="en-US" i="1" dirty="0">
                <a:latin typeface="Times New Roman" panose="02020603050405020304" pitchFamily="18" charset="0"/>
              </a:rPr>
              <a:t> be a separate </a:t>
            </a:r>
            <a:r>
              <a:rPr lang="it-IT" altLang="en-US" i="1" dirty="0" err="1">
                <a:latin typeface="Times New Roman" panose="02020603050405020304" pitchFamily="18" charset="0"/>
              </a:rPr>
              <a:t>category</a:t>
            </a:r>
            <a:r>
              <a:rPr lang="it-IT" altLang="en-US" i="1" dirty="0">
                <a:latin typeface="Times New Roman" panose="02020603050405020304" pitchFamily="18" charset="0"/>
              </a:rPr>
              <a:t> for </a:t>
            </a:r>
            <a:r>
              <a:rPr lang="it-IT" altLang="en-US" i="1" dirty="0" err="1">
                <a:latin typeface="Times New Roman" panose="02020603050405020304" pitchFamily="18" charset="0"/>
              </a:rPr>
              <a:t>athletes</a:t>
            </a:r>
            <a:r>
              <a:rPr lang="it-IT" altLang="en-US" i="1" dirty="0">
                <a:latin typeface="Times New Roman" panose="02020603050405020304" pitchFamily="18" charset="0"/>
              </a:rPr>
              <a:t> </a:t>
            </a:r>
            <a:r>
              <a:rPr lang="it-IT" altLang="en-US" i="1" dirty="0" err="1">
                <a:latin typeface="Times New Roman" panose="02020603050405020304" pitchFamily="18" charset="0"/>
              </a:rPr>
              <a:t>who</a:t>
            </a:r>
            <a:r>
              <a:rPr lang="it-IT" altLang="en-US" i="1" dirty="0">
                <a:latin typeface="Times New Roman" panose="02020603050405020304" pitchFamily="18" charset="0"/>
              </a:rPr>
              <a:t> use performance –  </a:t>
            </a:r>
            <a:r>
              <a:rPr lang="it-IT" altLang="en-US" i="1" dirty="0" err="1">
                <a:latin typeface="Times New Roman" panose="02020603050405020304" pitchFamily="18" charset="0"/>
              </a:rPr>
              <a:t>enhancing</a:t>
            </a:r>
            <a:r>
              <a:rPr lang="it-IT" altLang="en-US" i="1" dirty="0">
                <a:latin typeface="Times New Roman" panose="02020603050405020304" pitchFamily="18" charset="0"/>
              </a:rPr>
              <a:t> </a:t>
            </a:r>
            <a:r>
              <a:rPr lang="it-IT" altLang="en-US" i="1" dirty="0" err="1">
                <a:latin typeface="Times New Roman" panose="02020603050405020304" pitchFamily="18" charset="0"/>
              </a:rPr>
              <a:t>drugs</a:t>
            </a:r>
            <a:r>
              <a:rPr lang="it-IT" altLang="en-US" i="1" dirty="0">
                <a:latin typeface="Times New Roman" panose="02020603050405020304" pitchFamily="18" charset="0"/>
              </a:rPr>
              <a:t>?</a:t>
            </a:r>
          </a:p>
          <a:p>
            <a:pPr marL="342906" indent="-342906" defTabSz="457207" eaLnBrk="1" fontAlgn="auto" hangingPunct="1">
              <a:lnSpc>
                <a:spcPct val="90000"/>
              </a:lnSpc>
              <a:spcAft>
                <a:spcPts val="0"/>
              </a:spcAft>
              <a:buClr>
                <a:schemeClr val="bg2">
                  <a:lumMod val="40000"/>
                  <a:lumOff val="60000"/>
                </a:schemeClr>
              </a:buClr>
              <a:buFont typeface="Arial" panose="020B0604020202020204" pitchFamily="34" charset="0"/>
              <a:buNone/>
              <a:defRPr/>
            </a:pPr>
            <a:endParaRPr lang="it-IT" altLang="en-US" i="1" dirty="0">
              <a:latin typeface="Times New Roman" panose="02020603050405020304" pitchFamily="18" charset="0"/>
            </a:endParaRPr>
          </a:p>
          <a:p>
            <a:pPr marL="342906" indent="-342906" defTabSz="457207" eaLnBrk="1" fontAlgn="auto" hangingPunct="1">
              <a:lnSpc>
                <a:spcPct val="90000"/>
              </a:lnSpc>
              <a:spcAft>
                <a:spcPts val="0"/>
              </a:spcAft>
              <a:buClr>
                <a:schemeClr val="bg2">
                  <a:lumMod val="40000"/>
                  <a:lumOff val="60000"/>
                </a:schemeClr>
              </a:buClr>
              <a:buFont typeface="Wingdings 3" charset="2"/>
              <a:buChar char=""/>
              <a:defRPr/>
            </a:pPr>
            <a:r>
              <a:rPr lang="it-IT" altLang="en-US" dirty="0">
                <a:latin typeface="Times New Roman" panose="02020603050405020304" pitchFamily="18" charset="0"/>
              </a:rPr>
              <a:t>Book: </a:t>
            </a:r>
            <a:r>
              <a:rPr lang="it-IT" altLang="en-US" dirty="0" err="1">
                <a:latin typeface="Times New Roman" panose="02020603050405020304" pitchFamily="18" charset="0"/>
              </a:rPr>
              <a:t>Pgs</a:t>
            </a:r>
            <a:r>
              <a:rPr lang="it-IT" altLang="en-US" dirty="0">
                <a:latin typeface="Times New Roman" panose="02020603050405020304" pitchFamily="18" charset="0"/>
              </a:rPr>
              <a:t> 36-42</a:t>
            </a:r>
          </a:p>
          <a:p>
            <a:pPr marL="342906" indent="-342906" defTabSz="457207" eaLnBrk="1" fontAlgn="auto" hangingPunct="1">
              <a:lnSpc>
                <a:spcPct val="90000"/>
              </a:lnSpc>
              <a:spcAft>
                <a:spcPts val="0"/>
              </a:spcAft>
              <a:buClr>
                <a:schemeClr val="bg2">
                  <a:lumMod val="40000"/>
                  <a:lumOff val="60000"/>
                </a:schemeClr>
              </a:buClr>
              <a:buFont typeface="Wingdings 3" charset="2"/>
              <a:buChar char=""/>
              <a:defRPr/>
            </a:pPr>
            <a:r>
              <a:rPr lang="it-IT" altLang="en-US" dirty="0">
                <a:latin typeface="Times New Roman" panose="02020603050405020304" pitchFamily="18" charset="0"/>
              </a:rPr>
              <a:t>Download and </a:t>
            </a:r>
            <a:r>
              <a:rPr lang="it-IT" altLang="en-US" dirty="0" err="1">
                <a:latin typeface="Times New Roman" panose="02020603050405020304" pitchFamily="18" charset="0"/>
              </a:rPr>
              <a:t>revise</a:t>
            </a:r>
            <a:r>
              <a:rPr lang="it-IT" altLang="en-US" dirty="0">
                <a:latin typeface="Times New Roman" panose="02020603050405020304" pitchFamily="18" charset="0"/>
              </a:rPr>
              <a:t> pdf file </a:t>
            </a:r>
            <a:r>
              <a:rPr lang="it-IT" altLang="en-US" i="1" dirty="0">
                <a:latin typeface="Times New Roman" panose="02020603050405020304" pitchFamily="18" charset="0"/>
              </a:rPr>
              <a:t>Numbers and </a:t>
            </a:r>
            <a:r>
              <a:rPr lang="it-IT" altLang="en-US" i="1" dirty="0" err="1">
                <a:latin typeface="Times New Roman" panose="02020603050405020304" pitchFamily="18" charset="0"/>
              </a:rPr>
              <a:t>dates</a:t>
            </a:r>
            <a:endParaRPr lang="it-IT" altLang="en-US" i="1" dirty="0">
              <a:latin typeface="Times New Roman" panose="02020603050405020304" pitchFamily="18" charset="0"/>
            </a:endParaRPr>
          </a:p>
          <a:p>
            <a:pPr marL="342906" indent="-342906" defTabSz="457207" eaLnBrk="1" fontAlgn="auto" hangingPunct="1">
              <a:lnSpc>
                <a:spcPct val="90000"/>
              </a:lnSpc>
              <a:spcAft>
                <a:spcPts val="0"/>
              </a:spcAft>
              <a:buClr>
                <a:schemeClr val="bg2">
                  <a:lumMod val="40000"/>
                  <a:lumOff val="60000"/>
                </a:schemeClr>
              </a:buClr>
              <a:buFont typeface="Wingdings 3" charset="2"/>
              <a:buChar char=""/>
              <a:defRPr/>
            </a:pPr>
            <a:r>
              <a:rPr lang="it-IT" altLang="en-US" dirty="0">
                <a:latin typeface="Times New Roman" panose="02020603050405020304" pitchFamily="18" charset="0"/>
              </a:rPr>
              <a:t>Watch the video from Macmillan on word frequency </a:t>
            </a:r>
            <a:r>
              <a:rPr lang="it-IT" altLang="en-US" dirty="0" err="1">
                <a:latin typeface="Times New Roman" panose="02020603050405020304" pitchFamily="18" charset="0"/>
              </a:rPr>
              <a:t>at</a:t>
            </a:r>
            <a:r>
              <a:rPr lang="it-IT" altLang="en-US" dirty="0">
                <a:latin typeface="Times New Roman" panose="02020603050405020304" pitchFamily="18" charset="0"/>
              </a:rPr>
              <a:t> </a:t>
            </a:r>
            <a:r>
              <a:rPr lang="it-IT" altLang="en-US" dirty="0" err="1">
                <a:latin typeface="Times New Roman" panose="02020603050405020304" pitchFamily="18" charset="0"/>
              </a:rPr>
              <a:t>this</a:t>
            </a:r>
            <a:r>
              <a:rPr lang="it-IT" altLang="en-US" dirty="0">
                <a:latin typeface="Times New Roman" panose="02020603050405020304" pitchFamily="18" charset="0"/>
              </a:rPr>
              <a:t> link.</a:t>
            </a:r>
          </a:p>
          <a:p>
            <a:pPr marL="342906" indent="-342906" defTabSz="457207" eaLnBrk="1" fontAlgn="auto" hangingPunct="1">
              <a:lnSpc>
                <a:spcPct val="90000"/>
              </a:lnSpc>
              <a:spcAft>
                <a:spcPts val="0"/>
              </a:spcAft>
              <a:buClr>
                <a:schemeClr val="bg2">
                  <a:lumMod val="40000"/>
                  <a:lumOff val="60000"/>
                </a:schemeClr>
              </a:buClr>
              <a:buFont typeface="Wingdings 3" charset="2"/>
              <a:buChar char=""/>
              <a:defRPr/>
            </a:pPr>
            <a:r>
              <a:rPr lang="it-IT" altLang="en-US" dirty="0">
                <a:latin typeface="Times New Roman" panose="02020603050405020304" pitchFamily="18" charset="0"/>
                <a:hlinkClick r:id="rId2">
                  <a:extLst>
                    <a:ext uri="{A12FA001-AC4F-418D-AE19-62706E023703}">
                      <ahyp:hlinkClr xmlns:ahyp="http://schemas.microsoft.com/office/drawing/2018/hyperlinkcolor" val="tx"/>
                    </a:ext>
                  </a:extLst>
                </a:hlinkClick>
              </a:rPr>
              <a:t> https://www.macmillandictionary.com/learn/red-words.html</a:t>
            </a:r>
          </a:p>
          <a:p>
            <a:pPr marL="342906" indent="-342906" defTabSz="457207" eaLnBrk="1" fontAlgn="auto" hangingPunct="1">
              <a:lnSpc>
                <a:spcPct val="90000"/>
              </a:lnSpc>
              <a:spcAft>
                <a:spcPts val="0"/>
              </a:spcAft>
              <a:buClr>
                <a:schemeClr val="bg2">
                  <a:lumMod val="40000"/>
                  <a:lumOff val="60000"/>
                </a:schemeClr>
              </a:buClr>
              <a:buFont typeface="Arial" panose="020B0604020202020204" pitchFamily="34" charset="0"/>
              <a:buNone/>
              <a:defRPr/>
            </a:pPr>
            <a:endParaRPr lang="it-IT" altLang="en-US" dirty="0">
              <a:latin typeface="Times New Roman" panose="02020603050405020304" pitchFamily="18" charset="0"/>
            </a:endParaRPr>
          </a:p>
          <a:p>
            <a:pPr marL="342906" indent="-342906" defTabSz="457207" eaLnBrk="1" fontAlgn="auto" hangingPunct="1">
              <a:lnSpc>
                <a:spcPct val="90000"/>
              </a:lnSpc>
              <a:spcAft>
                <a:spcPts val="0"/>
              </a:spcAft>
              <a:buClr>
                <a:schemeClr val="bg2">
                  <a:lumMod val="40000"/>
                  <a:lumOff val="60000"/>
                </a:schemeClr>
              </a:buClr>
              <a:buFont typeface="Arial" panose="020B0604020202020204" pitchFamily="34" charset="0"/>
              <a:buNone/>
              <a:defRPr/>
            </a:pPr>
            <a:endParaRPr lang="it-IT" altLang="en-US" dirty="0">
              <a:latin typeface="Times New Roman" panose="02020603050405020304" pitchFamily="18" charset="0"/>
            </a:endParaRPr>
          </a:p>
          <a:p>
            <a:pPr marL="342906" indent="-342906" defTabSz="457207" eaLnBrk="1" fontAlgn="auto" hangingPunct="1">
              <a:lnSpc>
                <a:spcPct val="90000"/>
              </a:lnSpc>
              <a:spcAft>
                <a:spcPts val="0"/>
              </a:spcAft>
              <a:buClr>
                <a:schemeClr val="bg2">
                  <a:lumMod val="40000"/>
                  <a:lumOff val="60000"/>
                </a:schemeClr>
              </a:buClr>
              <a:buFont typeface="Arial" panose="020B0604020202020204" pitchFamily="34" charset="0"/>
              <a:buNone/>
              <a:defRPr/>
            </a:pPr>
            <a:endParaRPr lang="it-IT" altLang="en-US" dirty="0">
              <a:latin typeface="Times New Roman" panose="02020603050405020304" pitchFamily="18" charset="0"/>
            </a:endParaRP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5842"/>
                                        </p:tgtEl>
                                        <p:attrNameLst>
                                          <p:attrName>style.visibility</p:attrName>
                                        </p:attrNameLst>
                                      </p:cBhvr>
                                      <p:to>
                                        <p:strVal val="visible"/>
                                      </p:to>
                                    </p:set>
                                    <p:animEffect transition="in" filter="fade">
                                      <p:cBhvr>
                                        <p:cTn id="7" dur="1000"/>
                                        <p:tgtEl>
                                          <p:spTgt spid="3584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35843">
                                            <p:txEl>
                                              <p:pRg st="0" end="0"/>
                                            </p:txEl>
                                          </p:spTgt>
                                        </p:tgtEl>
                                        <p:attrNameLst>
                                          <p:attrName>style.visibility</p:attrName>
                                        </p:attrNameLst>
                                      </p:cBhvr>
                                      <p:to>
                                        <p:strVal val="visible"/>
                                      </p:to>
                                    </p:set>
                                    <p:animEffect transition="in" filter="fade">
                                      <p:cBhvr>
                                        <p:cTn id="12" dur="1000"/>
                                        <p:tgtEl>
                                          <p:spTgt spid="35843">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nodeType="clickEffect">
                                  <p:stCondLst>
                                    <p:cond delay="0"/>
                                  </p:stCondLst>
                                  <p:childTnLst>
                                    <p:set>
                                      <p:cBhvr>
                                        <p:cTn id="16" dur="1" fill="hold">
                                          <p:stCondLst>
                                            <p:cond delay="0"/>
                                          </p:stCondLst>
                                        </p:cTn>
                                        <p:tgtEl>
                                          <p:spTgt spid="35843">
                                            <p:txEl>
                                              <p:pRg st="2" end="2"/>
                                            </p:txEl>
                                          </p:spTgt>
                                        </p:tgtEl>
                                        <p:attrNameLst>
                                          <p:attrName>style.visibility</p:attrName>
                                        </p:attrNameLst>
                                      </p:cBhvr>
                                      <p:to>
                                        <p:strVal val="visible"/>
                                      </p:to>
                                    </p:set>
                                    <p:animEffect transition="in" filter="fade">
                                      <p:cBhvr>
                                        <p:cTn id="17" dur="1000"/>
                                        <p:tgtEl>
                                          <p:spTgt spid="3584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5843">
                                            <p:txEl>
                                              <p:pRg st="3" end="3"/>
                                            </p:txEl>
                                          </p:spTgt>
                                        </p:tgtEl>
                                        <p:attrNameLst>
                                          <p:attrName>style.visibility</p:attrName>
                                        </p:attrNameLst>
                                      </p:cBhvr>
                                      <p:to>
                                        <p:strVal val="visible"/>
                                      </p:to>
                                    </p:set>
                                    <p:animEffect transition="in" filter="fade">
                                      <p:cBhvr>
                                        <p:cTn id="22" dur="1000"/>
                                        <p:tgtEl>
                                          <p:spTgt spid="3584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5843">
                                            <p:txEl>
                                              <p:pRg st="4" end="4"/>
                                            </p:txEl>
                                          </p:spTgt>
                                        </p:tgtEl>
                                        <p:attrNameLst>
                                          <p:attrName>style.visibility</p:attrName>
                                        </p:attrNameLst>
                                      </p:cBhvr>
                                      <p:to>
                                        <p:strVal val="visible"/>
                                      </p:to>
                                    </p:set>
                                    <p:animEffect transition="in" filter="fade">
                                      <p:cBhvr>
                                        <p:cTn id="27" dur="1000"/>
                                        <p:tgtEl>
                                          <p:spTgt spid="35843">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0" presetClass="entr" presetSubtype="0" fill="hold" nodeType="clickEffect">
                                  <p:stCondLst>
                                    <p:cond delay="0"/>
                                  </p:stCondLst>
                                  <p:childTnLst>
                                    <p:set>
                                      <p:cBhvr>
                                        <p:cTn id="31" dur="1" fill="hold">
                                          <p:stCondLst>
                                            <p:cond delay="0"/>
                                          </p:stCondLst>
                                        </p:cTn>
                                        <p:tgtEl>
                                          <p:spTgt spid="35843">
                                            <p:txEl>
                                              <p:pRg st="6" end="6"/>
                                            </p:txEl>
                                          </p:spTgt>
                                        </p:tgtEl>
                                        <p:attrNameLst>
                                          <p:attrName>style.visibility</p:attrName>
                                        </p:attrNameLst>
                                      </p:cBhvr>
                                      <p:to>
                                        <p:strVal val="visible"/>
                                      </p:to>
                                    </p:set>
                                    <p:animEffect transition="in" filter="fade">
                                      <p:cBhvr>
                                        <p:cTn id="32" dur="1000"/>
                                        <p:tgtEl>
                                          <p:spTgt spid="35843">
                                            <p:txEl>
                                              <p:pRg st="6" end="6"/>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0" presetClass="entr" presetSubtype="0" fill="hold" nodeType="clickEffect">
                                  <p:stCondLst>
                                    <p:cond delay="0"/>
                                  </p:stCondLst>
                                  <p:childTnLst>
                                    <p:set>
                                      <p:cBhvr>
                                        <p:cTn id="36" dur="1" fill="hold">
                                          <p:stCondLst>
                                            <p:cond delay="0"/>
                                          </p:stCondLst>
                                        </p:cTn>
                                        <p:tgtEl>
                                          <p:spTgt spid="35843">
                                            <p:txEl>
                                              <p:pRg st="7" end="7"/>
                                            </p:txEl>
                                          </p:spTgt>
                                        </p:tgtEl>
                                        <p:attrNameLst>
                                          <p:attrName>style.visibility</p:attrName>
                                        </p:attrNameLst>
                                      </p:cBhvr>
                                      <p:to>
                                        <p:strVal val="visible"/>
                                      </p:to>
                                    </p:set>
                                    <p:animEffect transition="in" filter="fade">
                                      <p:cBhvr>
                                        <p:cTn id="37" dur="1000"/>
                                        <p:tgtEl>
                                          <p:spTgt spid="35843">
                                            <p:txEl>
                                              <p:pRg st="7" end="7"/>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10" presetClass="entr" presetSubtype="0" fill="hold" nodeType="clickEffect">
                                  <p:stCondLst>
                                    <p:cond delay="0"/>
                                  </p:stCondLst>
                                  <p:childTnLst>
                                    <p:set>
                                      <p:cBhvr>
                                        <p:cTn id="41" dur="1" fill="hold">
                                          <p:stCondLst>
                                            <p:cond delay="0"/>
                                          </p:stCondLst>
                                        </p:cTn>
                                        <p:tgtEl>
                                          <p:spTgt spid="35843">
                                            <p:txEl>
                                              <p:pRg st="8" end="8"/>
                                            </p:txEl>
                                          </p:spTgt>
                                        </p:tgtEl>
                                        <p:attrNameLst>
                                          <p:attrName>style.visibility</p:attrName>
                                        </p:attrNameLst>
                                      </p:cBhvr>
                                      <p:to>
                                        <p:strVal val="visible"/>
                                      </p:to>
                                    </p:set>
                                    <p:animEffect transition="in" filter="fade">
                                      <p:cBhvr>
                                        <p:cTn id="42" dur="1000"/>
                                        <p:tgtEl>
                                          <p:spTgt spid="35843">
                                            <p:txEl>
                                              <p:pRg st="8" end="8"/>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35843">
                                            <p:txEl>
                                              <p:pRg st="9" end="9"/>
                                            </p:txEl>
                                          </p:spTgt>
                                        </p:tgtEl>
                                        <p:attrNameLst>
                                          <p:attrName>style.visibility</p:attrName>
                                        </p:attrNameLst>
                                      </p:cBhvr>
                                      <p:to>
                                        <p:strVal val="visible"/>
                                      </p:to>
                                    </p:set>
                                    <p:animEffect transition="in" filter="fade">
                                      <p:cBhvr>
                                        <p:cTn id="47" dur="1000"/>
                                        <p:tgtEl>
                                          <p:spTgt spid="3584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42"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7" name="Rectangle 7176">
            <a:extLst>
              <a:ext uri="{FF2B5EF4-FFF2-40B4-BE49-F238E27FC236}">
                <a16:creationId xmlns:a16="http://schemas.microsoft.com/office/drawing/2014/main" id="{74CD14DB-BB81-479F-A1FC-1C75640E9F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sp>
        <p:nvSpPr>
          <p:cNvPr id="7179" name="Rectangle 7178">
            <a:extLst>
              <a:ext uri="{FF2B5EF4-FFF2-40B4-BE49-F238E27FC236}">
                <a16:creationId xmlns:a16="http://schemas.microsoft.com/office/drawing/2014/main" id="{C943A91B-7CA7-4592-A975-73B1BF8C4C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828359" y="0"/>
            <a:ext cx="51435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lstStyle/>
          <a:p>
            <a:endParaRPr lang="it-IT"/>
          </a:p>
        </p:txBody>
      </p:sp>
      <p:sp>
        <p:nvSpPr>
          <p:cNvPr id="7172" name="Segnaposto numero diapositiva 4">
            <a:extLst>
              <a:ext uri="{FF2B5EF4-FFF2-40B4-BE49-F238E27FC236}">
                <a16:creationId xmlns:a16="http://schemas.microsoft.com/office/drawing/2014/main" id="{A3FDA3A2-C1F1-41D0-8063-869153DAAB9C}"/>
              </a:ext>
            </a:extLst>
          </p:cNvPr>
          <p:cNvSpPr>
            <a:spLocks noGrp="1"/>
          </p:cNvSpPr>
          <p:nvPr>
            <p:ph type="sldNum" sz="quarter" idx="12"/>
          </p:nvPr>
        </p:nvSpPr>
        <p:spPr>
          <a:xfrm>
            <a:off x="7764405" y="295729"/>
            <a:ext cx="628649" cy="767687"/>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a:bodyPr>
          <a:lstStyle>
            <a:lvl1pPr>
              <a:spcBef>
                <a:spcPts val="1000"/>
              </a:spcBef>
              <a:buClr>
                <a:srgbClr val="ADB9CA"/>
              </a:buClr>
              <a:buSzPct val="80000"/>
              <a:buFont typeface="Wingdings 3" panose="05040102010807070707" pitchFamily="18" charset="2"/>
              <a:buChar char=""/>
              <a:defRPr sz="2000">
                <a:solidFill>
                  <a:schemeClr val="tx1"/>
                </a:solidFill>
                <a:latin typeface="Century Gothic" panose="020B0502020202020204" pitchFamily="34" charset="0"/>
              </a:defRPr>
            </a:lvl1pPr>
            <a:lvl2pPr marL="742950" indent="-285750">
              <a:spcBef>
                <a:spcPts val="1000"/>
              </a:spcBef>
              <a:buClr>
                <a:srgbClr val="ADB9CA"/>
              </a:buClr>
              <a:buSzPct val="80000"/>
              <a:buFont typeface="Wingdings 3" panose="05040102010807070707" pitchFamily="18" charset="2"/>
              <a:buChar char=""/>
              <a:defRPr>
                <a:solidFill>
                  <a:schemeClr val="tx1"/>
                </a:solidFill>
                <a:latin typeface="Century Gothic" panose="020B0502020202020204" pitchFamily="34" charset="0"/>
              </a:defRPr>
            </a:lvl2pPr>
            <a:lvl3pPr marL="1143000" indent="-228600">
              <a:spcBef>
                <a:spcPts val="1000"/>
              </a:spcBef>
              <a:buClr>
                <a:srgbClr val="ADB9CA"/>
              </a:buClr>
              <a:buSzPct val="80000"/>
              <a:buFont typeface="Wingdings 3" panose="05040102010807070707" pitchFamily="18" charset="2"/>
              <a:buChar char=""/>
              <a:defRPr sz="1600">
                <a:solidFill>
                  <a:schemeClr val="tx1"/>
                </a:solidFill>
                <a:latin typeface="Century Gothic" panose="020B0502020202020204" pitchFamily="34" charset="0"/>
              </a:defRPr>
            </a:lvl3pPr>
            <a:lvl4pPr marL="1600200" indent="-228600">
              <a:spcBef>
                <a:spcPts val="1000"/>
              </a:spcBef>
              <a:buClr>
                <a:srgbClr val="ADB9CA"/>
              </a:buClr>
              <a:buSzPct val="80000"/>
              <a:buFont typeface="Wingdings 3" panose="05040102010807070707" pitchFamily="18" charset="2"/>
              <a:buChar char=""/>
              <a:defRPr sz="1400">
                <a:solidFill>
                  <a:schemeClr val="tx1"/>
                </a:solidFill>
                <a:latin typeface="Century Gothic" panose="020B0502020202020204" pitchFamily="34" charset="0"/>
              </a:defRPr>
            </a:lvl4pPr>
            <a:lvl5pPr marL="2057400" indent="-228600">
              <a:spcBef>
                <a:spcPts val="1000"/>
              </a:spcBef>
              <a:buClr>
                <a:srgbClr val="ADB9CA"/>
              </a:buClr>
              <a:buSzPct val="80000"/>
              <a:buFont typeface="Wingdings 3" panose="05040102010807070707" pitchFamily="18" charset="2"/>
              <a:buChar char=""/>
              <a:defRPr sz="1400">
                <a:solidFill>
                  <a:schemeClr val="tx1"/>
                </a:solidFill>
                <a:latin typeface="Century Gothic" panose="020B0502020202020204" pitchFamily="34" charset="0"/>
              </a:defRPr>
            </a:lvl5pPr>
            <a:lvl6pPr marL="2514600" indent="-228600" defTabSz="457200" eaLnBrk="0" fontAlgn="base" hangingPunct="0">
              <a:spcBef>
                <a:spcPts val="1000"/>
              </a:spcBef>
              <a:spcAft>
                <a:spcPct val="0"/>
              </a:spcAft>
              <a:buClr>
                <a:srgbClr val="ADB9CA"/>
              </a:buClr>
              <a:buSzPct val="80000"/>
              <a:buFont typeface="Wingdings 3" panose="05040102010807070707" pitchFamily="18" charset="2"/>
              <a:buChar char=""/>
              <a:defRPr sz="1400">
                <a:solidFill>
                  <a:schemeClr val="tx1"/>
                </a:solidFill>
                <a:latin typeface="Century Gothic" panose="020B0502020202020204" pitchFamily="34" charset="0"/>
              </a:defRPr>
            </a:lvl6pPr>
            <a:lvl7pPr marL="2971800" indent="-228600" defTabSz="457200" eaLnBrk="0" fontAlgn="base" hangingPunct="0">
              <a:spcBef>
                <a:spcPts val="1000"/>
              </a:spcBef>
              <a:spcAft>
                <a:spcPct val="0"/>
              </a:spcAft>
              <a:buClr>
                <a:srgbClr val="ADB9CA"/>
              </a:buClr>
              <a:buSzPct val="80000"/>
              <a:buFont typeface="Wingdings 3" panose="05040102010807070707" pitchFamily="18" charset="2"/>
              <a:buChar char=""/>
              <a:defRPr sz="1400">
                <a:solidFill>
                  <a:schemeClr val="tx1"/>
                </a:solidFill>
                <a:latin typeface="Century Gothic" panose="020B0502020202020204" pitchFamily="34" charset="0"/>
              </a:defRPr>
            </a:lvl7pPr>
            <a:lvl8pPr marL="3429000" indent="-228600" defTabSz="457200" eaLnBrk="0" fontAlgn="base" hangingPunct="0">
              <a:spcBef>
                <a:spcPts val="1000"/>
              </a:spcBef>
              <a:spcAft>
                <a:spcPct val="0"/>
              </a:spcAft>
              <a:buClr>
                <a:srgbClr val="ADB9CA"/>
              </a:buClr>
              <a:buSzPct val="80000"/>
              <a:buFont typeface="Wingdings 3" panose="05040102010807070707" pitchFamily="18" charset="2"/>
              <a:buChar char=""/>
              <a:defRPr sz="1400">
                <a:solidFill>
                  <a:schemeClr val="tx1"/>
                </a:solidFill>
                <a:latin typeface="Century Gothic" panose="020B0502020202020204" pitchFamily="34" charset="0"/>
              </a:defRPr>
            </a:lvl8pPr>
            <a:lvl9pPr marL="3886200" indent="-228600" defTabSz="457200" eaLnBrk="0" fontAlgn="base" hangingPunct="0">
              <a:spcBef>
                <a:spcPts val="1000"/>
              </a:spcBef>
              <a:spcAft>
                <a:spcPct val="0"/>
              </a:spcAft>
              <a:buClr>
                <a:srgbClr val="ADB9CA"/>
              </a:buClr>
              <a:buSzPct val="80000"/>
              <a:buFont typeface="Wingdings 3" panose="05040102010807070707" pitchFamily="18" charset="2"/>
              <a:buChar char=""/>
              <a:defRPr sz="1400">
                <a:solidFill>
                  <a:schemeClr val="tx1"/>
                </a:solidFill>
                <a:latin typeface="Century Gothic" panose="020B0502020202020204" pitchFamily="34" charset="0"/>
              </a:defRPr>
            </a:lvl9pPr>
          </a:lstStyle>
          <a:p>
            <a:pPr>
              <a:spcBef>
                <a:spcPct val="0"/>
              </a:spcBef>
              <a:spcAft>
                <a:spcPts val="600"/>
              </a:spcAft>
              <a:buClrTx/>
              <a:buSzTx/>
              <a:buFontTx/>
              <a:buNone/>
            </a:pPr>
            <a:fld id="{F33171BE-218E-4B09-A0DA-DDE26115DB63}" type="slidenum">
              <a:rPr lang="it-IT" altLang="en-US">
                <a:solidFill>
                  <a:srgbClr val="FFFFFF"/>
                </a:solidFill>
                <a:latin typeface="Arial" panose="020B0604020202020204" pitchFamily="34" charset="0"/>
                <a:cs typeface="Arial" panose="020B0604020202020204" pitchFamily="34" charset="0"/>
              </a:rPr>
              <a:pPr>
                <a:spcBef>
                  <a:spcPct val="0"/>
                </a:spcBef>
                <a:spcAft>
                  <a:spcPts val="600"/>
                </a:spcAft>
                <a:buClrTx/>
                <a:buSzTx/>
                <a:buFontTx/>
                <a:buNone/>
              </a:pPr>
              <a:t>3</a:t>
            </a:fld>
            <a:endParaRPr lang="it-IT" altLang="en-US">
              <a:solidFill>
                <a:srgbClr val="FFFFFF"/>
              </a:solidFill>
              <a:latin typeface="Arial" panose="020B0604020202020204" pitchFamily="34" charset="0"/>
              <a:cs typeface="Arial" panose="020B0604020202020204" pitchFamily="34" charset="0"/>
            </a:endParaRPr>
          </a:p>
        </p:txBody>
      </p:sp>
      <p:sp>
        <p:nvSpPr>
          <p:cNvPr id="7181" name="Freeform 7">
            <a:extLst>
              <a:ext uri="{FF2B5EF4-FFF2-40B4-BE49-F238E27FC236}">
                <a16:creationId xmlns:a16="http://schemas.microsoft.com/office/drawing/2014/main" id="{EC471314-E46A-414B-8D91-74880E84F1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539954" y="1460230"/>
            <a:ext cx="2604045" cy="825932"/>
          </a:xfrm>
          <a:custGeom>
            <a:avLst/>
            <a:gdLst>
              <a:gd name="connsiteX0" fmla="*/ 3470310 w 3472060"/>
              <a:gd name="connsiteY0" fmla="*/ 0 h 825932"/>
              <a:gd name="connsiteX1" fmla="*/ 3472060 w 3472060"/>
              <a:gd name="connsiteY1" fmla="*/ 12850 h 825932"/>
              <a:gd name="connsiteX2" fmla="*/ 3472060 w 3472060"/>
              <a:gd name="connsiteY2" fmla="*/ 480529 h 825932"/>
              <a:gd name="connsiteX3" fmla="*/ 3363699 w 3472060"/>
              <a:gd name="connsiteY3" fmla="*/ 498471 h 825932"/>
              <a:gd name="connsiteX4" fmla="*/ 42060 w 3472060"/>
              <a:gd name="connsiteY4" fmla="*/ 824486 h 825932"/>
              <a:gd name="connsiteX5" fmla="*/ 0 w 3472060"/>
              <a:gd name="connsiteY5" fmla="*/ 758452 h 825932"/>
              <a:gd name="connsiteX6" fmla="*/ 188014 w 3472060"/>
              <a:gd name="connsiteY6" fmla="*/ 735602 h 825932"/>
              <a:gd name="connsiteX7" fmla="*/ 284087 w 3472060"/>
              <a:gd name="connsiteY7" fmla="*/ 722590 h 825932"/>
              <a:gd name="connsiteX8" fmla="*/ 382288 w 3472060"/>
              <a:gd name="connsiteY8" fmla="*/ 709392 h 825932"/>
              <a:gd name="connsiteX9" fmla="*/ 481858 w 3472060"/>
              <a:gd name="connsiteY9" fmla="*/ 695774 h 825932"/>
              <a:gd name="connsiteX10" fmla="*/ 581897 w 3472060"/>
              <a:gd name="connsiteY10" fmla="*/ 680711 h 825932"/>
              <a:gd name="connsiteX11" fmla="*/ 683670 w 3472060"/>
              <a:gd name="connsiteY11" fmla="*/ 665256 h 825932"/>
              <a:gd name="connsiteX12" fmla="*/ 787206 w 3472060"/>
              <a:gd name="connsiteY12" fmla="*/ 649587 h 825932"/>
              <a:gd name="connsiteX13" fmla="*/ 892019 w 3472060"/>
              <a:gd name="connsiteY13" fmla="*/ 632968 h 825932"/>
              <a:gd name="connsiteX14" fmla="*/ 997620 w 3472060"/>
              <a:gd name="connsiteY14" fmla="*/ 614667 h 825932"/>
              <a:gd name="connsiteX15" fmla="*/ 1104727 w 3472060"/>
              <a:gd name="connsiteY15" fmla="*/ 596741 h 825932"/>
              <a:gd name="connsiteX16" fmla="*/ 1212669 w 3472060"/>
              <a:gd name="connsiteY16" fmla="*/ 577397 h 825932"/>
              <a:gd name="connsiteX17" fmla="*/ 1321506 w 3472060"/>
              <a:gd name="connsiteY17" fmla="*/ 556988 h 825932"/>
              <a:gd name="connsiteX18" fmla="*/ 1430709 w 3472060"/>
              <a:gd name="connsiteY18" fmla="*/ 536607 h 825932"/>
              <a:gd name="connsiteX19" fmla="*/ 1541050 w 3472060"/>
              <a:gd name="connsiteY19" fmla="*/ 514481 h 825932"/>
              <a:gd name="connsiteX20" fmla="*/ 1652805 w 3472060"/>
              <a:gd name="connsiteY20" fmla="*/ 492202 h 825932"/>
              <a:gd name="connsiteX21" fmla="*/ 1763708 w 3472060"/>
              <a:gd name="connsiteY21" fmla="*/ 469161 h 825932"/>
              <a:gd name="connsiteX22" fmla="*/ 1875795 w 3472060"/>
              <a:gd name="connsiteY22" fmla="*/ 444641 h 825932"/>
              <a:gd name="connsiteX23" fmla="*/ 1989128 w 3472060"/>
              <a:gd name="connsiteY23" fmla="*/ 418995 h 825932"/>
              <a:gd name="connsiteX24" fmla="*/ 2102476 w 3472060"/>
              <a:gd name="connsiteY24" fmla="*/ 393438 h 825932"/>
              <a:gd name="connsiteX25" fmla="*/ 2215549 w 3472060"/>
              <a:gd name="connsiteY25" fmla="*/ 366291 h 825932"/>
              <a:gd name="connsiteX26" fmla="*/ 2330490 w 3472060"/>
              <a:gd name="connsiteY26" fmla="*/ 337455 h 825932"/>
              <a:gd name="connsiteX27" fmla="*/ 2443333 w 3472060"/>
              <a:gd name="connsiteY27" fmla="*/ 308983 h 825932"/>
              <a:gd name="connsiteX28" fmla="*/ 2558014 w 3472060"/>
              <a:gd name="connsiteY28" fmla="*/ 278646 h 825932"/>
              <a:gd name="connsiteX29" fmla="*/ 2673621 w 3472060"/>
              <a:gd name="connsiteY29" fmla="*/ 247421 h 825932"/>
              <a:gd name="connsiteX30" fmla="*/ 2787008 w 3472060"/>
              <a:gd name="connsiteY30" fmla="*/ 215853 h 825932"/>
              <a:gd name="connsiteX31" fmla="*/ 2901442 w 3472060"/>
              <a:gd name="connsiteY31" fmla="*/ 182011 h 825932"/>
              <a:gd name="connsiteX32" fmla="*/ 3015722 w 3472060"/>
              <a:gd name="connsiteY32" fmla="*/ 147286 h 825932"/>
              <a:gd name="connsiteX33" fmla="*/ 3130018 w 3472060"/>
              <a:gd name="connsiteY33" fmla="*/ 112649 h 825932"/>
              <a:gd name="connsiteX34" fmla="*/ 3243551 w 3472060"/>
              <a:gd name="connsiteY34" fmla="*/ 75688 h 825932"/>
              <a:gd name="connsiteX35" fmla="*/ 3356992 w 3472060"/>
              <a:gd name="connsiteY35" fmla="*/ 38197 h 825932"/>
              <a:gd name="connsiteX36" fmla="*/ 3470310 w 3472060"/>
              <a:gd name="connsiteY36" fmla="*/ 0 h 8259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3472060" h="825932">
                <a:moveTo>
                  <a:pt x="3470310" y="0"/>
                </a:moveTo>
                <a:lnTo>
                  <a:pt x="3472060" y="12850"/>
                </a:lnTo>
                <a:lnTo>
                  <a:pt x="3472060" y="480529"/>
                </a:lnTo>
                <a:lnTo>
                  <a:pt x="3363699" y="498471"/>
                </a:lnTo>
                <a:cubicBezTo>
                  <a:pt x="2435623" y="645518"/>
                  <a:pt x="603076" y="844866"/>
                  <a:pt x="42060" y="824486"/>
                </a:cubicBezTo>
                <a:cubicBezTo>
                  <a:pt x="28151" y="802425"/>
                  <a:pt x="13909" y="780513"/>
                  <a:pt x="0" y="758452"/>
                </a:cubicBezTo>
                <a:lnTo>
                  <a:pt x="188014" y="735602"/>
                </a:lnTo>
                <a:lnTo>
                  <a:pt x="284087" y="722590"/>
                </a:lnTo>
                <a:lnTo>
                  <a:pt x="382288" y="709392"/>
                </a:lnTo>
                <a:lnTo>
                  <a:pt x="481858" y="695774"/>
                </a:lnTo>
                <a:lnTo>
                  <a:pt x="581897" y="680711"/>
                </a:lnTo>
                <a:lnTo>
                  <a:pt x="683670" y="665256"/>
                </a:lnTo>
                <a:lnTo>
                  <a:pt x="787206" y="649587"/>
                </a:lnTo>
                <a:lnTo>
                  <a:pt x="892019" y="632968"/>
                </a:lnTo>
                <a:lnTo>
                  <a:pt x="997620" y="614667"/>
                </a:lnTo>
                <a:lnTo>
                  <a:pt x="1104727" y="596741"/>
                </a:lnTo>
                <a:lnTo>
                  <a:pt x="1212669" y="577397"/>
                </a:lnTo>
                <a:lnTo>
                  <a:pt x="1321506" y="556988"/>
                </a:lnTo>
                <a:lnTo>
                  <a:pt x="1430709" y="536607"/>
                </a:lnTo>
                <a:lnTo>
                  <a:pt x="1541050" y="514481"/>
                </a:lnTo>
                <a:lnTo>
                  <a:pt x="1652805" y="492202"/>
                </a:lnTo>
                <a:lnTo>
                  <a:pt x="1763708" y="469161"/>
                </a:lnTo>
                <a:lnTo>
                  <a:pt x="1875795" y="444641"/>
                </a:lnTo>
                <a:lnTo>
                  <a:pt x="1989128" y="418995"/>
                </a:lnTo>
                <a:lnTo>
                  <a:pt x="2102476" y="393438"/>
                </a:lnTo>
                <a:lnTo>
                  <a:pt x="2215549" y="366291"/>
                </a:lnTo>
                <a:lnTo>
                  <a:pt x="2330490" y="337455"/>
                </a:lnTo>
                <a:lnTo>
                  <a:pt x="2443333" y="308983"/>
                </a:lnTo>
                <a:lnTo>
                  <a:pt x="2558014" y="278646"/>
                </a:lnTo>
                <a:lnTo>
                  <a:pt x="2673621" y="247421"/>
                </a:lnTo>
                <a:lnTo>
                  <a:pt x="2787008" y="215853"/>
                </a:lnTo>
                <a:lnTo>
                  <a:pt x="2901442" y="182011"/>
                </a:lnTo>
                <a:lnTo>
                  <a:pt x="3015722" y="147286"/>
                </a:lnTo>
                <a:lnTo>
                  <a:pt x="3130018" y="112649"/>
                </a:lnTo>
                <a:lnTo>
                  <a:pt x="3243551" y="75688"/>
                </a:lnTo>
                <a:lnTo>
                  <a:pt x="3356992" y="38197"/>
                </a:lnTo>
                <a:lnTo>
                  <a:pt x="3470310" y="0"/>
                </a:lnTo>
                <a:close/>
              </a:path>
            </a:pathLst>
          </a:custGeom>
          <a:solidFill>
            <a:schemeClr val="bg1">
              <a:alpha val="20000"/>
            </a:schemeClr>
          </a:solidFill>
          <a:ln>
            <a:noFill/>
          </a:ln>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Gothic" panose="020B0502020202020204"/>
              <a:ea typeface="+mn-ea"/>
              <a:cs typeface="+mn-cs"/>
            </a:endParaRPr>
          </a:p>
        </p:txBody>
      </p:sp>
      <p:sp useBgFill="1">
        <p:nvSpPr>
          <p:cNvPr id="7183" name="Freeform: Shape 7182">
            <a:extLst>
              <a:ext uri="{FF2B5EF4-FFF2-40B4-BE49-F238E27FC236}">
                <a16:creationId xmlns:a16="http://schemas.microsoft.com/office/drawing/2014/main" id="{6A681326-1C9D-44A3-A627-3871BDAE41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762067"/>
            <a:ext cx="9144313" cy="5095933"/>
          </a:xfrm>
          <a:custGeom>
            <a:avLst/>
            <a:gdLst>
              <a:gd name="connsiteX0" fmla="*/ 0 w 12192417"/>
              <a:gd name="connsiteY0" fmla="*/ 0 h 5095933"/>
              <a:gd name="connsiteX1" fmla="*/ 71931 w 12192417"/>
              <a:gd name="connsiteY1" fmla="*/ 12261 h 5095933"/>
              <a:gd name="connsiteX2" fmla="*/ 282848 w 12192417"/>
              <a:gd name="connsiteY2" fmla="*/ 48343 h 5095933"/>
              <a:gd name="connsiteX3" fmla="*/ 436463 w 12192417"/>
              <a:gd name="connsiteY3" fmla="*/ 73565 h 5095933"/>
              <a:gd name="connsiteX4" fmla="*/ 619338 w 12192417"/>
              <a:gd name="connsiteY4" fmla="*/ 100188 h 5095933"/>
              <a:gd name="connsiteX5" fmla="*/ 836350 w 12192417"/>
              <a:gd name="connsiteY5" fmla="*/ 132066 h 5095933"/>
              <a:gd name="connsiteX6" fmla="*/ 1076527 w 12192417"/>
              <a:gd name="connsiteY6" fmla="*/ 165696 h 5095933"/>
              <a:gd name="connsiteX7" fmla="*/ 1347183 w 12192417"/>
              <a:gd name="connsiteY7" fmla="*/ 201077 h 5095933"/>
              <a:gd name="connsiteX8" fmla="*/ 1642222 w 12192417"/>
              <a:gd name="connsiteY8" fmla="*/ 238560 h 5095933"/>
              <a:gd name="connsiteX9" fmla="*/ 1962863 w 12192417"/>
              <a:gd name="connsiteY9" fmla="*/ 276043 h 5095933"/>
              <a:gd name="connsiteX10" fmla="*/ 2304231 w 12192417"/>
              <a:gd name="connsiteY10" fmla="*/ 314227 h 5095933"/>
              <a:gd name="connsiteX11" fmla="*/ 2672420 w 12192417"/>
              <a:gd name="connsiteY11" fmla="*/ 349608 h 5095933"/>
              <a:gd name="connsiteX12" fmla="*/ 3057677 w 12192417"/>
              <a:gd name="connsiteY12" fmla="*/ 383588 h 5095933"/>
              <a:gd name="connsiteX13" fmla="*/ 3464880 w 12192417"/>
              <a:gd name="connsiteY13" fmla="*/ 414415 h 5095933"/>
              <a:gd name="connsiteX14" fmla="*/ 3889151 w 12192417"/>
              <a:gd name="connsiteY14" fmla="*/ 443841 h 5095933"/>
              <a:gd name="connsiteX15" fmla="*/ 4331709 w 12192417"/>
              <a:gd name="connsiteY15" fmla="*/ 471515 h 5095933"/>
              <a:gd name="connsiteX16" fmla="*/ 4558475 w 12192417"/>
              <a:gd name="connsiteY16" fmla="*/ 481324 h 5095933"/>
              <a:gd name="connsiteX17" fmla="*/ 4790117 w 12192417"/>
              <a:gd name="connsiteY17" fmla="*/ 492183 h 5095933"/>
              <a:gd name="connsiteX18" fmla="*/ 5025417 w 12192417"/>
              <a:gd name="connsiteY18" fmla="*/ 502342 h 5095933"/>
              <a:gd name="connsiteX19" fmla="*/ 5261936 w 12192417"/>
              <a:gd name="connsiteY19" fmla="*/ 508998 h 5095933"/>
              <a:gd name="connsiteX20" fmla="*/ 5503331 w 12192417"/>
              <a:gd name="connsiteY20" fmla="*/ 514953 h 5095933"/>
              <a:gd name="connsiteX21" fmla="*/ 5747166 w 12192417"/>
              <a:gd name="connsiteY21" fmla="*/ 521259 h 5095933"/>
              <a:gd name="connsiteX22" fmla="*/ 5995876 w 12192417"/>
              <a:gd name="connsiteY22" fmla="*/ 525463 h 5095933"/>
              <a:gd name="connsiteX23" fmla="*/ 6247025 w 12192417"/>
              <a:gd name="connsiteY23" fmla="*/ 525463 h 5095933"/>
              <a:gd name="connsiteX24" fmla="*/ 6500612 w 12192417"/>
              <a:gd name="connsiteY24" fmla="*/ 527565 h 5095933"/>
              <a:gd name="connsiteX25" fmla="*/ 6756638 w 12192417"/>
              <a:gd name="connsiteY25" fmla="*/ 525463 h 5095933"/>
              <a:gd name="connsiteX26" fmla="*/ 7016321 w 12192417"/>
              <a:gd name="connsiteY26" fmla="*/ 521259 h 5095933"/>
              <a:gd name="connsiteX27" fmla="*/ 7276004 w 12192417"/>
              <a:gd name="connsiteY27" fmla="*/ 517406 h 5095933"/>
              <a:gd name="connsiteX28" fmla="*/ 7539344 w 12192417"/>
              <a:gd name="connsiteY28" fmla="*/ 508998 h 5095933"/>
              <a:gd name="connsiteX29" fmla="*/ 7805123 w 12192417"/>
              <a:gd name="connsiteY29" fmla="*/ 500241 h 5095933"/>
              <a:gd name="connsiteX30" fmla="*/ 8070902 w 12192417"/>
              <a:gd name="connsiteY30" fmla="*/ 490082 h 5095933"/>
              <a:gd name="connsiteX31" fmla="*/ 8339120 w 12192417"/>
              <a:gd name="connsiteY31" fmla="*/ 475719 h 5095933"/>
              <a:gd name="connsiteX32" fmla="*/ 8609775 w 12192417"/>
              <a:gd name="connsiteY32" fmla="*/ 458554 h 5095933"/>
              <a:gd name="connsiteX33" fmla="*/ 8881650 w 12192417"/>
              <a:gd name="connsiteY33" fmla="*/ 442089 h 5095933"/>
              <a:gd name="connsiteX34" fmla="*/ 9153525 w 12192417"/>
              <a:gd name="connsiteY34" fmla="*/ 421071 h 5095933"/>
              <a:gd name="connsiteX35" fmla="*/ 9429057 w 12192417"/>
              <a:gd name="connsiteY35" fmla="*/ 395849 h 5095933"/>
              <a:gd name="connsiteX36" fmla="*/ 9700932 w 12192417"/>
              <a:gd name="connsiteY36" fmla="*/ 370626 h 5095933"/>
              <a:gd name="connsiteX37" fmla="*/ 9977683 w 12192417"/>
              <a:gd name="connsiteY37" fmla="*/ 341551 h 5095933"/>
              <a:gd name="connsiteX38" fmla="*/ 10255654 w 12192417"/>
              <a:gd name="connsiteY38" fmla="*/ 309673 h 5095933"/>
              <a:gd name="connsiteX39" fmla="*/ 10529967 w 12192417"/>
              <a:gd name="connsiteY39" fmla="*/ 276043 h 5095933"/>
              <a:gd name="connsiteX40" fmla="*/ 10807938 w 12192417"/>
              <a:gd name="connsiteY40" fmla="*/ 236809 h 5095933"/>
              <a:gd name="connsiteX41" fmla="*/ 11084689 w 12192417"/>
              <a:gd name="connsiteY41" fmla="*/ 194772 h 5095933"/>
              <a:gd name="connsiteX42" fmla="*/ 11362660 w 12192417"/>
              <a:gd name="connsiteY42" fmla="*/ 153085 h 5095933"/>
              <a:gd name="connsiteX43" fmla="*/ 11639411 w 12192417"/>
              <a:gd name="connsiteY43" fmla="*/ 104392 h 5095933"/>
              <a:gd name="connsiteX44" fmla="*/ 11914944 w 12192417"/>
              <a:gd name="connsiteY44" fmla="*/ 54648 h 5095933"/>
              <a:gd name="connsiteX45" fmla="*/ 12191695 w 12192417"/>
              <a:gd name="connsiteY45" fmla="*/ 2452 h 5095933"/>
              <a:gd name="connsiteX46" fmla="*/ 12191695 w 12192417"/>
              <a:gd name="connsiteY46" fmla="*/ 2162231 h 5095933"/>
              <a:gd name="connsiteX47" fmla="*/ 12192417 w 12192417"/>
              <a:gd name="connsiteY47" fmla="*/ 2162231 h 5095933"/>
              <a:gd name="connsiteX48" fmla="*/ 12192417 w 12192417"/>
              <a:gd name="connsiteY48" fmla="*/ 5095933 h 5095933"/>
              <a:gd name="connsiteX49" fmla="*/ 0 w 12192417"/>
              <a:gd name="connsiteY49" fmla="*/ 5095933 h 5095933"/>
              <a:gd name="connsiteX50" fmla="*/ 0 w 12192417"/>
              <a:gd name="connsiteY50" fmla="*/ 2791958 h 5095933"/>
              <a:gd name="connsiteX51" fmla="*/ 0 w 12192417"/>
              <a:gd name="connsiteY51" fmla="*/ 2162231 h 50959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12192417" h="5095933">
                <a:moveTo>
                  <a:pt x="0" y="0"/>
                </a:moveTo>
                <a:lnTo>
                  <a:pt x="71931" y="12261"/>
                </a:lnTo>
                <a:lnTo>
                  <a:pt x="282848" y="48343"/>
                </a:lnTo>
                <a:lnTo>
                  <a:pt x="436463" y="73565"/>
                </a:lnTo>
                <a:lnTo>
                  <a:pt x="619338" y="100188"/>
                </a:lnTo>
                <a:lnTo>
                  <a:pt x="836350" y="132066"/>
                </a:lnTo>
                <a:lnTo>
                  <a:pt x="1076527" y="165696"/>
                </a:lnTo>
                <a:lnTo>
                  <a:pt x="1347183" y="201077"/>
                </a:lnTo>
                <a:lnTo>
                  <a:pt x="1642222" y="238560"/>
                </a:lnTo>
                <a:lnTo>
                  <a:pt x="1962863" y="276043"/>
                </a:lnTo>
                <a:lnTo>
                  <a:pt x="2304231" y="314227"/>
                </a:lnTo>
                <a:lnTo>
                  <a:pt x="2672420" y="349608"/>
                </a:lnTo>
                <a:lnTo>
                  <a:pt x="3057677" y="383588"/>
                </a:lnTo>
                <a:lnTo>
                  <a:pt x="3464880" y="414415"/>
                </a:lnTo>
                <a:lnTo>
                  <a:pt x="3889151" y="443841"/>
                </a:lnTo>
                <a:lnTo>
                  <a:pt x="4331709" y="471515"/>
                </a:lnTo>
                <a:lnTo>
                  <a:pt x="4558475" y="481324"/>
                </a:lnTo>
                <a:lnTo>
                  <a:pt x="4790117" y="492183"/>
                </a:lnTo>
                <a:lnTo>
                  <a:pt x="5025417" y="502342"/>
                </a:lnTo>
                <a:lnTo>
                  <a:pt x="5261936" y="508998"/>
                </a:lnTo>
                <a:lnTo>
                  <a:pt x="5503331" y="514953"/>
                </a:lnTo>
                <a:lnTo>
                  <a:pt x="5747166" y="521259"/>
                </a:lnTo>
                <a:lnTo>
                  <a:pt x="5995876" y="525463"/>
                </a:lnTo>
                <a:lnTo>
                  <a:pt x="6247025" y="525463"/>
                </a:lnTo>
                <a:lnTo>
                  <a:pt x="6500612" y="527565"/>
                </a:lnTo>
                <a:lnTo>
                  <a:pt x="6756638" y="525463"/>
                </a:lnTo>
                <a:lnTo>
                  <a:pt x="7016321" y="521259"/>
                </a:lnTo>
                <a:lnTo>
                  <a:pt x="7276004" y="517406"/>
                </a:lnTo>
                <a:lnTo>
                  <a:pt x="7539344" y="508998"/>
                </a:lnTo>
                <a:lnTo>
                  <a:pt x="7805123" y="500241"/>
                </a:lnTo>
                <a:lnTo>
                  <a:pt x="8070902" y="490082"/>
                </a:lnTo>
                <a:lnTo>
                  <a:pt x="8339120" y="475719"/>
                </a:lnTo>
                <a:lnTo>
                  <a:pt x="8609775" y="458554"/>
                </a:lnTo>
                <a:lnTo>
                  <a:pt x="8881650" y="442089"/>
                </a:lnTo>
                <a:lnTo>
                  <a:pt x="9153525" y="421071"/>
                </a:lnTo>
                <a:lnTo>
                  <a:pt x="9429057" y="395849"/>
                </a:lnTo>
                <a:lnTo>
                  <a:pt x="9700932" y="370626"/>
                </a:lnTo>
                <a:lnTo>
                  <a:pt x="9977683" y="341551"/>
                </a:lnTo>
                <a:lnTo>
                  <a:pt x="10255654" y="309673"/>
                </a:lnTo>
                <a:lnTo>
                  <a:pt x="10529967" y="276043"/>
                </a:lnTo>
                <a:lnTo>
                  <a:pt x="10807938" y="236809"/>
                </a:lnTo>
                <a:lnTo>
                  <a:pt x="11084689" y="194772"/>
                </a:lnTo>
                <a:lnTo>
                  <a:pt x="11362660" y="153085"/>
                </a:lnTo>
                <a:lnTo>
                  <a:pt x="11639411" y="104392"/>
                </a:lnTo>
                <a:lnTo>
                  <a:pt x="11914944" y="54648"/>
                </a:lnTo>
                <a:lnTo>
                  <a:pt x="12191695" y="2452"/>
                </a:lnTo>
                <a:lnTo>
                  <a:pt x="12191695" y="2162231"/>
                </a:lnTo>
                <a:lnTo>
                  <a:pt x="12192417" y="2162231"/>
                </a:lnTo>
                <a:lnTo>
                  <a:pt x="12192417" y="5095933"/>
                </a:lnTo>
                <a:lnTo>
                  <a:pt x="0" y="5095933"/>
                </a:lnTo>
                <a:lnTo>
                  <a:pt x="0" y="2791958"/>
                </a:lnTo>
                <a:lnTo>
                  <a:pt x="0" y="2162231"/>
                </a:lnTo>
                <a:close/>
              </a:path>
            </a:pathLst>
          </a:custGeom>
          <a:ln>
            <a:noFill/>
          </a:ln>
        </p:spPr>
        <p:txBody>
          <a:bodyPr/>
          <a:lstStyle/>
          <a:p>
            <a:endParaRPr lang="it-IT"/>
          </a:p>
        </p:txBody>
      </p:sp>
      <p:sp>
        <p:nvSpPr>
          <p:cNvPr id="7170" name="Titolo 1">
            <a:extLst>
              <a:ext uri="{FF2B5EF4-FFF2-40B4-BE49-F238E27FC236}">
                <a16:creationId xmlns:a16="http://schemas.microsoft.com/office/drawing/2014/main" id="{35268EAB-7CA4-4BA2-9149-1CEFDBEA6BC7}"/>
              </a:ext>
            </a:extLst>
          </p:cNvPr>
          <p:cNvSpPr>
            <a:spLocks noGrp="1" noChangeArrowheads="1"/>
          </p:cNvSpPr>
          <p:nvPr>
            <p:ph type="title"/>
          </p:nvPr>
        </p:nvSpPr>
        <p:spPr>
          <a:xfrm>
            <a:off x="827484" y="452718"/>
            <a:ext cx="6710641" cy="1400530"/>
          </a:xfrm>
        </p:spPr>
        <p:txBody>
          <a:bodyPr anchor="ctr">
            <a:normAutofit/>
          </a:bodyPr>
          <a:lstStyle/>
          <a:p>
            <a:pPr eaLnBrk="1" hangingPunct="1"/>
            <a:r>
              <a:rPr lang="it-IT" altLang="en-US">
                <a:solidFill>
                  <a:srgbClr val="FFFFFF"/>
                </a:solidFill>
                <a:latin typeface="Times New Roman" panose="02020603050405020304" pitchFamily="18" charset="0"/>
                <a:cs typeface="Times New Roman" panose="02020603050405020304" pitchFamily="18" charset="0"/>
              </a:rPr>
              <a:t>Final discussion information</a:t>
            </a:r>
          </a:p>
        </p:txBody>
      </p:sp>
      <p:sp>
        <p:nvSpPr>
          <p:cNvPr id="7171" name="Segnaposto contenuto 2">
            <a:extLst>
              <a:ext uri="{FF2B5EF4-FFF2-40B4-BE49-F238E27FC236}">
                <a16:creationId xmlns:a16="http://schemas.microsoft.com/office/drawing/2014/main" id="{472B5D50-365F-454E-B5C3-14D43D6AC1F3}"/>
              </a:ext>
            </a:extLst>
          </p:cNvPr>
          <p:cNvSpPr>
            <a:spLocks noGrp="1" noChangeArrowheads="1"/>
          </p:cNvSpPr>
          <p:nvPr>
            <p:ph idx="1"/>
          </p:nvPr>
        </p:nvSpPr>
        <p:spPr>
          <a:xfrm>
            <a:off x="827484" y="2763520"/>
            <a:ext cx="7000875" cy="3484879"/>
          </a:xfrm>
        </p:spPr>
        <p:txBody>
          <a:bodyPr>
            <a:normAutofit fontScale="85000" lnSpcReduction="20000"/>
          </a:bodyPr>
          <a:lstStyle/>
          <a:p>
            <a:pPr eaLnBrk="1" hangingPunct="1">
              <a:lnSpc>
                <a:spcPct val="90000"/>
              </a:lnSpc>
            </a:pPr>
            <a:r>
              <a:rPr lang="it-IT" altLang="en-US" dirty="0">
                <a:latin typeface="Times New Roman" panose="02020603050405020304" pitchFamily="18" charset="0"/>
                <a:cs typeface="Times New Roman" panose="02020603050405020304" pitchFamily="18" charset="0"/>
              </a:rPr>
              <a:t>20 minute </a:t>
            </a:r>
            <a:r>
              <a:rPr lang="it-IT" altLang="en-US" dirty="0" err="1">
                <a:latin typeface="Times New Roman" panose="02020603050405020304" pitchFamily="18" charset="0"/>
                <a:cs typeface="Times New Roman" panose="02020603050405020304" pitchFamily="18" charset="0"/>
              </a:rPr>
              <a:t>discussion</a:t>
            </a:r>
            <a:r>
              <a:rPr lang="it-IT" altLang="en-US" dirty="0">
                <a:latin typeface="Times New Roman" panose="02020603050405020304" pitchFamily="18" charset="0"/>
                <a:cs typeface="Times New Roman" panose="02020603050405020304" pitchFamily="18" charset="0"/>
              </a:rPr>
              <a:t> in groups of 5</a:t>
            </a:r>
            <a:endParaRPr lang="en-US" altLang="en-US" dirty="0">
              <a:latin typeface="Times New Roman" panose="02020603050405020304" pitchFamily="18" charset="0"/>
              <a:cs typeface="Times New Roman" panose="02020603050405020304" pitchFamily="18" charset="0"/>
            </a:endParaRPr>
          </a:p>
          <a:p>
            <a:pPr eaLnBrk="1" hangingPunct="1">
              <a:lnSpc>
                <a:spcPct val="90000"/>
              </a:lnSpc>
            </a:pPr>
            <a:r>
              <a:rPr lang="en-US" altLang="en-US" dirty="0">
                <a:latin typeface="Times New Roman" panose="02020603050405020304" pitchFamily="18" charset="0"/>
                <a:cs typeface="Times New Roman" panose="02020603050405020304" pitchFamily="18" charset="0"/>
              </a:rPr>
              <a:t>One group has 4 people  - one person will have two roles or someone from another group can volunteer to do 2 discussions)</a:t>
            </a:r>
            <a:endParaRPr lang="it-IT" altLang="en-US" dirty="0">
              <a:latin typeface="Times New Roman" panose="02020603050405020304" pitchFamily="18" charset="0"/>
              <a:cs typeface="Times New Roman" panose="02020603050405020304" pitchFamily="18" charset="0"/>
            </a:endParaRPr>
          </a:p>
          <a:p>
            <a:pPr eaLnBrk="1" hangingPunct="1">
              <a:lnSpc>
                <a:spcPct val="90000"/>
              </a:lnSpc>
            </a:pPr>
            <a:r>
              <a:rPr lang="it-IT" altLang="en-US" dirty="0" err="1">
                <a:latin typeface="Times New Roman" panose="02020603050405020304" pitchFamily="18" charset="0"/>
                <a:cs typeface="Times New Roman" panose="02020603050405020304" pitchFamily="18" charset="0"/>
              </a:rPr>
              <a:t>Roles</a:t>
            </a:r>
            <a:r>
              <a:rPr lang="it-IT" altLang="en-US" dirty="0">
                <a:latin typeface="Times New Roman" panose="02020603050405020304" pitchFamily="18" charset="0"/>
                <a:cs typeface="Times New Roman" panose="02020603050405020304" pitchFamily="18" charset="0"/>
              </a:rPr>
              <a:t> </a:t>
            </a:r>
            <a:r>
              <a:rPr lang="it-IT" altLang="en-US" dirty="0" err="1">
                <a:latin typeface="Times New Roman" panose="02020603050405020304" pitchFamily="18" charset="0"/>
                <a:cs typeface="Times New Roman" panose="02020603050405020304" pitchFamily="18" charset="0"/>
              </a:rPr>
              <a:t>will</a:t>
            </a:r>
            <a:r>
              <a:rPr lang="it-IT" altLang="en-US" dirty="0">
                <a:latin typeface="Times New Roman" panose="02020603050405020304" pitchFamily="18" charset="0"/>
                <a:cs typeface="Times New Roman" panose="02020603050405020304" pitchFamily="18" charset="0"/>
              </a:rPr>
              <a:t> be </a:t>
            </a:r>
            <a:r>
              <a:rPr lang="it-IT" altLang="en-US" dirty="0" err="1">
                <a:latin typeface="Times New Roman" panose="02020603050405020304" pitchFamily="18" charset="0"/>
                <a:cs typeface="Times New Roman" panose="02020603050405020304" pitchFamily="18" charset="0"/>
              </a:rPr>
              <a:t>assigned</a:t>
            </a:r>
            <a:r>
              <a:rPr lang="it-IT" altLang="en-US" dirty="0">
                <a:latin typeface="Times New Roman" panose="02020603050405020304" pitchFamily="18" charset="0"/>
                <a:cs typeface="Times New Roman" panose="02020603050405020304" pitchFamily="18" charset="0"/>
              </a:rPr>
              <a:t> (</a:t>
            </a:r>
            <a:r>
              <a:rPr lang="it-IT" altLang="en-US" dirty="0" err="1">
                <a:latin typeface="Times New Roman" panose="02020603050405020304" pitchFamily="18" charset="0"/>
                <a:cs typeface="Times New Roman" panose="02020603050405020304" pitchFamily="18" charset="0"/>
              </a:rPr>
              <a:t>chairperson</a:t>
            </a:r>
            <a:r>
              <a:rPr lang="it-IT" altLang="en-US" dirty="0">
                <a:latin typeface="Times New Roman" panose="02020603050405020304" pitchFamily="18" charset="0"/>
                <a:cs typeface="Times New Roman" panose="02020603050405020304" pitchFamily="18" charset="0"/>
              </a:rPr>
              <a:t>, for/</a:t>
            </a:r>
            <a:r>
              <a:rPr lang="it-IT" altLang="en-US" dirty="0" err="1">
                <a:latin typeface="Times New Roman" panose="02020603050405020304" pitchFamily="18" charset="0"/>
                <a:cs typeface="Times New Roman" panose="02020603050405020304" pitchFamily="18" charset="0"/>
              </a:rPr>
              <a:t>against</a:t>
            </a:r>
            <a:r>
              <a:rPr lang="it-IT" altLang="en-US" dirty="0">
                <a:latin typeface="Times New Roman" panose="02020603050405020304" pitchFamily="18" charset="0"/>
                <a:cs typeface="Times New Roman" panose="02020603050405020304" pitchFamily="18" charset="0"/>
              </a:rPr>
              <a:t> </a:t>
            </a:r>
            <a:r>
              <a:rPr lang="it-IT" altLang="en-US" dirty="0" err="1">
                <a:latin typeface="Times New Roman" panose="02020603050405020304" pitchFamily="18" charset="0"/>
                <a:cs typeface="Times New Roman" panose="02020603050405020304" pitchFamily="18" charset="0"/>
              </a:rPr>
              <a:t>argument</a:t>
            </a:r>
            <a:r>
              <a:rPr lang="it-IT" altLang="en-US" dirty="0">
                <a:latin typeface="Times New Roman" panose="02020603050405020304" pitchFamily="18" charset="0"/>
                <a:cs typeface="Times New Roman" panose="02020603050405020304" pitchFamily="18" charset="0"/>
              </a:rPr>
              <a:t>) 15 minutes </a:t>
            </a:r>
            <a:r>
              <a:rPr lang="it-IT" altLang="en-US" dirty="0" err="1">
                <a:latin typeface="Times New Roman" panose="02020603050405020304" pitchFamily="18" charset="0"/>
                <a:cs typeface="Times New Roman" panose="02020603050405020304" pitchFamily="18" charset="0"/>
              </a:rPr>
              <a:t>before</a:t>
            </a:r>
            <a:r>
              <a:rPr lang="it-IT" altLang="en-US" dirty="0">
                <a:latin typeface="Times New Roman" panose="02020603050405020304" pitchFamily="18" charset="0"/>
                <a:cs typeface="Times New Roman" panose="02020603050405020304" pitchFamily="18" charset="0"/>
              </a:rPr>
              <a:t> the </a:t>
            </a:r>
            <a:r>
              <a:rPr lang="it-IT" altLang="en-US" dirty="0" err="1">
                <a:latin typeface="Times New Roman" panose="02020603050405020304" pitchFamily="18" charset="0"/>
                <a:cs typeface="Times New Roman" panose="02020603050405020304" pitchFamily="18" charset="0"/>
              </a:rPr>
              <a:t>discussion</a:t>
            </a:r>
            <a:endParaRPr lang="it-IT" altLang="en-US" dirty="0">
              <a:latin typeface="Times New Roman" panose="02020603050405020304" pitchFamily="18" charset="0"/>
              <a:cs typeface="Times New Roman" panose="02020603050405020304" pitchFamily="18" charset="0"/>
            </a:endParaRPr>
          </a:p>
          <a:p>
            <a:pPr eaLnBrk="1" hangingPunct="1">
              <a:lnSpc>
                <a:spcPct val="90000"/>
              </a:lnSpc>
            </a:pPr>
            <a:r>
              <a:rPr lang="it-IT" altLang="en-US" dirty="0" err="1">
                <a:latin typeface="Times New Roman" panose="02020603050405020304" pitchFamily="18" charset="0"/>
                <a:cs typeface="Times New Roman" panose="02020603050405020304" pitchFamily="18" charset="0"/>
              </a:rPr>
              <a:t>Proposed</a:t>
            </a:r>
            <a:r>
              <a:rPr lang="it-IT" altLang="en-US" dirty="0">
                <a:latin typeface="Times New Roman" panose="02020603050405020304" pitchFamily="18" charset="0"/>
                <a:cs typeface="Times New Roman" panose="02020603050405020304" pitchFamily="18" charset="0"/>
              </a:rPr>
              <a:t> </a:t>
            </a:r>
            <a:r>
              <a:rPr lang="it-IT" altLang="en-US" dirty="0" err="1">
                <a:latin typeface="Times New Roman" panose="02020603050405020304" pitchFamily="18" charset="0"/>
                <a:cs typeface="Times New Roman" panose="02020603050405020304" pitchFamily="18" charset="0"/>
              </a:rPr>
              <a:t>dates</a:t>
            </a:r>
            <a:r>
              <a:rPr lang="it-IT" altLang="en-US" dirty="0">
                <a:latin typeface="Times New Roman" panose="02020603050405020304" pitchFamily="18" charset="0"/>
                <a:cs typeface="Times New Roman" panose="02020603050405020304" pitchFamily="18" charset="0"/>
              </a:rPr>
              <a:t>: </a:t>
            </a:r>
          </a:p>
          <a:p>
            <a:pPr eaLnBrk="1" hangingPunct="1">
              <a:lnSpc>
                <a:spcPct val="90000"/>
              </a:lnSpc>
            </a:pPr>
            <a:r>
              <a:rPr lang="it-IT" altLang="en-US" dirty="0">
                <a:latin typeface="Times New Roman" panose="02020603050405020304" pitchFamily="18" charset="0"/>
                <a:cs typeface="Times New Roman" panose="02020603050405020304" pitchFamily="18" charset="0"/>
              </a:rPr>
              <a:t>VSR 207 </a:t>
            </a:r>
            <a:r>
              <a:rPr lang="it-IT" altLang="en-US" dirty="0" err="1">
                <a:latin typeface="Times New Roman" panose="02020603050405020304" pitchFamily="18" charset="0"/>
                <a:cs typeface="Times New Roman" panose="02020603050405020304" pitchFamily="18" charset="0"/>
              </a:rPr>
              <a:t>Tuesday</a:t>
            </a:r>
            <a:r>
              <a:rPr lang="it-IT" altLang="en-US" dirty="0">
                <a:latin typeface="Times New Roman" panose="02020603050405020304" pitchFamily="18" charset="0"/>
                <a:cs typeface="Times New Roman" panose="02020603050405020304" pitchFamily="18" charset="0"/>
              </a:rPr>
              <a:t>, </a:t>
            </a:r>
            <a:r>
              <a:rPr lang="it-IT" altLang="en-US" dirty="0" err="1">
                <a:latin typeface="Times New Roman" panose="02020603050405020304" pitchFamily="18" charset="0"/>
                <a:cs typeface="Times New Roman" panose="02020603050405020304" pitchFamily="18" charset="0"/>
              </a:rPr>
              <a:t>December</a:t>
            </a:r>
            <a:r>
              <a:rPr lang="it-IT" altLang="en-US" dirty="0">
                <a:latin typeface="Times New Roman" panose="02020603050405020304" pitchFamily="18" charset="0"/>
                <a:cs typeface="Times New Roman" panose="02020603050405020304" pitchFamily="18" charset="0"/>
              </a:rPr>
              <a:t> 12, 2023 9-9:40;9:45-10:30/10:35-11:15;11:20-12</a:t>
            </a:r>
          </a:p>
          <a:p>
            <a:pPr eaLnBrk="1" hangingPunct="1">
              <a:lnSpc>
                <a:spcPct val="90000"/>
              </a:lnSpc>
            </a:pPr>
            <a:r>
              <a:rPr lang="it-IT" altLang="en-US" dirty="0">
                <a:latin typeface="Times New Roman" panose="02020603050405020304" pitchFamily="18" charset="0"/>
                <a:cs typeface="Times New Roman" panose="02020603050405020304" pitchFamily="18" charset="0"/>
              </a:rPr>
              <a:t>VSR 004 Wednesday </a:t>
            </a:r>
            <a:r>
              <a:rPr lang="it-IT" altLang="en-US" dirty="0" err="1">
                <a:latin typeface="Times New Roman" panose="02020603050405020304" pitchFamily="18" charset="0"/>
                <a:cs typeface="Times New Roman" panose="02020603050405020304" pitchFamily="18" charset="0"/>
              </a:rPr>
              <a:t>December</a:t>
            </a:r>
            <a:r>
              <a:rPr lang="it-IT" altLang="en-US" dirty="0">
                <a:latin typeface="Times New Roman" panose="02020603050405020304" pitchFamily="18" charset="0"/>
                <a:cs typeface="Times New Roman" panose="02020603050405020304" pitchFamily="18" charset="0"/>
              </a:rPr>
              <a:t> 13, 2023 13-13:40/13:45-14:30 </a:t>
            </a:r>
          </a:p>
          <a:p>
            <a:pPr marL="0" indent="0" eaLnBrk="1" hangingPunct="1">
              <a:lnSpc>
                <a:spcPct val="90000"/>
              </a:lnSpc>
              <a:buNone/>
            </a:pPr>
            <a:endParaRPr lang="it-IT" altLang="en-US" dirty="0">
              <a:latin typeface="Times New Roman" panose="02020603050405020304" pitchFamily="18" charset="0"/>
              <a:cs typeface="Times New Roman" panose="02020603050405020304" pitchFamily="18" charset="0"/>
            </a:endParaRPr>
          </a:p>
          <a:p>
            <a:pPr eaLnBrk="1" hangingPunct="1">
              <a:lnSpc>
                <a:spcPct val="90000"/>
              </a:lnSpc>
            </a:pPr>
            <a:r>
              <a:rPr lang="it-IT" altLang="en-US" dirty="0" err="1">
                <a:latin typeface="Times New Roman" panose="02020603050405020304" pitchFamily="18" charset="0"/>
                <a:cs typeface="Times New Roman" panose="02020603050405020304" pitchFamily="18" charset="0"/>
              </a:rPr>
              <a:t>Enrolment</a:t>
            </a:r>
            <a:r>
              <a:rPr lang="it-IT" altLang="en-US" dirty="0">
                <a:latin typeface="Times New Roman" panose="02020603050405020304" pitchFamily="18" charset="0"/>
                <a:cs typeface="Times New Roman" panose="02020603050405020304" pitchFamily="18" charset="0"/>
              </a:rPr>
              <a:t> in </a:t>
            </a:r>
            <a:r>
              <a:rPr lang="it-IT" altLang="en-US" dirty="0" err="1">
                <a:latin typeface="Times New Roman" panose="02020603050405020304" pitchFamily="18" charset="0"/>
                <a:cs typeface="Times New Roman" panose="02020603050405020304" pitchFamily="18" charset="0"/>
              </a:rPr>
              <a:t>my</a:t>
            </a:r>
            <a:r>
              <a:rPr lang="it-IT" altLang="en-US" dirty="0">
                <a:latin typeface="Times New Roman" panose="02020603050405020304" pitchFamily="18" charset="0"/>
                <a:cs typeface="Times New Roman" panose="02020603050405020304" pitchFamily="18" charset="0"/>
              </a:rPr>
              <a:t> </a:t>
            </a:r>
            <a:r>
              <a:rPr lang="it-IT" altLang="en-US" dirty="0" err="1">
                <a:latin typeface="Times New Roman" panose="02020603050405020304" pitchFamily="18" charset="0"/>
                <a:cs typeface="Times New Roman" panose="02020603050405020304" pitchFamily="18" charset="0"/>
              </a:rPr>
              <a:t>section</a:t>
            </a:r>
            <a:r>
              <a:rPr lang="it-IT" altLang="en-US" dirty="0">
                <a:latin typeface="Times New Roman" panose="02020603050405020304" pitchFamily="18" charset="0"/>
                <a:cs typeface="Times New Roman" panose="02020603050405020304" pitchFamily="18" charset="0"/>
              </a:rPr>
              <a:t> on </a:t>
            </a:r>
            <a:r>
              <a:rPr lang="it-IT" altLang="en-US" dirty="0" err="1">
                <a:latin typeface="Times New Roman" panose="02020603050405020304" pitchFamily="18" charset="0"/>
                <a:cs typeface="Times New Roman" panose="02020603050405020304" pitchFamily="18" charset="0"/>
              </a:rPr>
              <a:t>Moodle</a:t>
            </a:r>
            <a:r>
              <a:rPr lang="it-IT" altLang="en-US" dirty="0">
                <a:latin typeface="Times New Roman" panose="02020603050405020304" pitchFamily="18" charset="0"/>
                <a:cs typeface="Times New Roman" panose="02020603050405020304" pitchFamily="18" charset="0"/>
              </a:rPr>
              <a:t> by the </a:t>
            </a:r>
            <a:r>
              <a:rPr lang="it-IT" altLang="en-US" dirty="0" err="1">
                <a:latin typeface="Times New Roman" panose="02020603050405020304" pitchFamily="18" charset="0"/>
                <a:cs typeface="Times New Roman" panose="02020603050405020304" pitchFamily="18" charset="0"/>
              </a:rPr>
              <a:t>chairperson</a:t>
            </a:r>
            <a:endParaRPr lang="it-IT" altLang="en-US" dirty="0">
              <a:latin typeface="Times New Roman" panose="02020603050405020304" pitchFamily="18" charset="0"/>
              <a:cs typeface="Times New Roman" panose="02020603050405020304" pitchFamily="18" charset="0"/>
            </a:endParaRPr>
          </a:p>
          <a:p>
            <a:pPr eaLnBrk="1" hangingPunct="1">
              <a:lnSpc>
                <a:spcPct val="90000"/>
              </a:lnSpc>
              <a:buFontTx/>
              <a:buNone/>
            </a:pPr>
            <a:r>
              <a:rPr lang="it-IT" altLang="en-US" dirty="0">
                <a:latin typeface="Times New Roman" panose="02020603050405020304" pitchFamily="18" charset="0"/>
                <a:cs typeface="Times New Roman" panose="02020603050405020304" pitchFamily="18" charset="0"/>
              </a:rPr>
              <a:t>      </a:t>
            </a:r>
          </a:p>
        </p:txBody>
      </p:sp>
    </p:spTree>
  </p:cSld>
  <p:clrMapOvr>
    <a:overrideClrMapping bg1="lt1" tx1="dk1" bg2="lt2" tx2="dk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7000"/>
                <a:hueMod val="88000"/>
                <a:satMod val="130000"/>
                <a:lumMod val="124000"/>
              </a:schemeClr>
            </a:gs>
            <a:gs pos="100000">
              <a:schemeClr val="bg1">
                <a:tint val="96000"/>
                <a:shade val="88000"/>
                <a:hueMod val="108000"/>
                <a:satMod val="164000"/>
                <a:lumMod val="76000"/>
              </a:schemeClr>
            </a:gs>
          </a:gsLst>
          <a:path path="circle">
            <a:fillToRect l="45000" t="65000" r="125000" b="100000"/>
          </a:path>
        </a:gradFill>
        <a:effectLst/>
      </p:bgPr>
    </p:bg>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91B28F63-CF00-448F-B141-FE33C33B189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l="3613"/>
          <a:stretch/>
        </p:blipFill>
        <p:spPr>
          <a:xfrm>
            <a:off x="0" y="2669685"/>
            <a:ext cx="3027759" cy="4188315"/>
          </a:xfrm>
          <a:prstGeom prst="rect">
            <a:avLst/>
          </a:prstGeom>
        </p:spPr>
      </p:pic>
      <p:pic>
        <p:nvPicPr>
          <p:cNvPr id="11" name="Picture 10">
            <a:extLst>
              <a:ext uri="{FF2B5EF4-FFF2-40B4-BE49-F238E27FC236}">
                <a16:creationId xmlns:a16="http://schemas.microsoft.com/office/drawing/2014/main" id="{2AE609E2-8522-44E4-9077-980E5BCF3E14}"/>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l="35640"/>
          <a:stretch/>
        </p:blipFill>
        <p:spPr>
          <a:xfrm>
            <a:off x="0" y="2892347"/>
            <a:ext cx="1141809" cy="2365453"/>
          </a:xfrm>
          <a:prstGeom prst="rect">
            <a:avLst/>
          </a:prstGeom>
        </p:spPr>
      </p:pic>
      <p:sp>
        <p:nvSpPr>
          <p:cNvPr id="13" name="Oval 12">
            <a:extLst>
              <a:ext uri="{FF2B5EF4-FFF2-40B4-BE49-F238E27FC236}">
                <a16:creationId xmlns:a16="http://schemas.microsoft.com/office/drawing/2014/main" id="{4FA533C5-33E3-4611-AF9F-72811D8B26A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56759" y="1676400"/>
            <a:ext cx="211455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a:lstStyle/>
          <a:p>
            <a:endParaRPr lang="it-IT"/>
          </a:p>
        </p:txBody>
      </p:sp>
      <p:pic>
        <p:nvPicPr>
          <p:cNvPr id="15" name="Picture 14">
            <a:extLst>
              <a:ext uri="{FF2B5EF4-FFF2-40B4-BE49-F238E27FC236}">
                <a16:creationId xmlns:a16="http://schemas.microsoft.com/office/drawing/2014/main" id="{8949AD42-25FD-4C3D-9EEE-B7FEC580998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4">
            <a:extLst>
              <a:ext uri="{28A0092B-C50C-407E-A947-70E740481C1C}">
                <a14:useLocalDpi xmlns:a14="http://schemas.microsoft.com/office/drawing/2010/main" val="0"/>
              </a:ext>
            </a:extLst>
          </a:blip>
          <a:srcRect t="28813"/>
          <a:stretch/>
        </p:blipFill>
        <p:spPr>
          <a:xfrm>
            <a:off x="5999559" y="0"/>
            <a:ext cx="1202540" cy="1141407"/>
          </a:xfrm>
          <a:prstGeom prst="rect">
            <a:avLst/>
          </a:prstGeom>
        </p:spPr>
      </p:pic>
      <p:pic>
        <p:nvPicPr>
          <p:cNvPr id="17" name="Picture 16">
            <a:extLst>
              <a:ext uri="{FF2B5EF4-FFF2-40B4-BE49-F238E27FC236}">
                <a16:creationId xmlns:a16="http://schemas.microsoft.com/office/drawing/2014/main" id="{6AC7D913-60B7-4603-881B-831DA5D3A940}"/>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5">
            <a:extLst>
              <a:ext uri="{28A0092B-C50C-407E-A947-70E740481C1C}">
                <a14:useLocalDpi xmlns:a14="http://schemas.microsoft.com/office/drawing/2010/main" val="0"/>
              </a:ext>
            </a:extLst>
          </a:blip>
          <a:srcRect b="23320"/>
          <a:stretch/>
        </p:blipFill>
        <p:spPr>
          <a:xfrm>
            <a:off x="6454408" y="6096000"/>
            <a:ext cx="745301" cy="762000"/>
          </a:xfrm>
          <a:prstGeom prst="rect">
            <a:avLst/>
          </a:prstGeom>
        </p:spPr>
      </p:pic>
      <p:sp>
        <p:nvSpPr>
          <p:cNvPr id="19" name="Rectangle 18">
            <a:extLst>
              <a:ext uri="{FF2B5EF4-FFF2-40B4-BE49-F238E27FC236}">
                <a16:creationId xmlns:a16="http://schemas.microsoft.com/office/drawing/2014/main" id="{87F0FDC4-AD8C-47D9-9131-623C98ADB0A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828359" y="0"/>
            <a:ext cx="51435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lstStyle/>
          <a:p>
            <a:endParaRPr lang="it-IT"/>
          </a:p>
        </p:txBody>
      </p:sp>
      <p:sp useBgFill="1">
        <p:nvSpPr>
          <p:cNvPr id="21" name="Rectangle 20">
            <a:extLst>
              <a:ext uri="{FF2B5EF4-FFF2-40B4-BE49-F238E27FC236}">
                <a16:creationId xmlns:a16="http://schemas.microsoft.com/office/drawing/2014/main" id="{8A0B882D-4FEF-4E28-9811-11D57386D4F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sp>
        <p:nvSpPr>
          <p:cNvPr id="3" name="Segnaposto testo 2">
            <a:extLst>
              <a:ext uri="{FF2B5EF4-FFF2-40B4-BE49-F238E27FC236}">
                <a16:creationId xmlns:a16="http://schemas.microsoft.com/office/drawing/2014/main" id="{47D1087E-5A45-41CA-91D0-5B08B96D1001}"/>
              </a:ext>
            </a:extLst>
          </p:cNvPr>
          <p:cNvSpPr>
            <a:spLocks noGrp="1"/>
          </p:cNvSpPr>
          <p:nvPr>
            <p:ph type="body" idx="1"/>
          </p:nvPr>
        </p:nvSpPr>
        <p:spPr>
          <a:xfrm>
            <a:off x="866216" y="4777380"/>
            <a:ext cx="6619243" cy="861420"/>
          </a:xfrm>
        </p:spPr>
        <p:txBody>
          <a:bodyPr vert="horz" lIns="91440" tIns="45720" rIns="91440" bIns="45720" rtlCol="0" anchor="t">
            <a:normAutofit/>
          </a:bodyPr>
          <a:lstStyle/>
          <a:p>
            <a:pPr eaLnBrk="1" hangingPunct="1">
              <a:spcAft>
                <a:spcPts val="0"/>
              </a:spcAft>
              <a:buClr>
                <a:schemeClr val="bg2">
                  <a:lumMod val="40000"/>
                  <a:lumOff val="60000"/>
                </a:schemeClr>
              </a:buClr>
            </a:pPr>
            <a:r>
              <a:rPr lang="en-US" b="0" i="0" kern="1200" cap="all">
                <a:solidFill>
                  <a:schemeClr val="tx1"/>
                </a:solidFill>
                <a:latin typeface="+mj-lt"/>
                <a:ea typeface="+mj-ea"/>
                <a:cs typeface="+mj-cs"/>
              </a:rPr>
              <a:t>Pg 58-59</a:t>
            </a:r>
          </a:p>
          <a:p>
            <a:pPr eaLnBrk="1" hangingPunct="1">
              <a:spcAft>
                <a:spcPts val="0"/>
              </a:spcAft>
              <a:buClr>
                <a:schemeClr val="bg2">
                  <a:lumMod val="40000"/>
                  <a:lumOff val="60000"/>
                </a:schemeClr>
              </a:buClr>
            </a:pPr>
            <a:r>
              <a:rPr lang="en-US" b="0" i="0" kern="1200" cap="all">
                <a:solidFill>
                  <a:schemeClr val="tx1"/>
                </a:solidFill>
                <a:latin typeface="+mj-lt"/>
                <a:ea typeface="+mj-ea"/>
                <a:cs typeface="+mj-cs"/>
              </a:rPr>
              <a:t>Mark, practice, record</a:t>
            </a:r>
          </a:p>
        </p:txBody>
      </p:sp>
      <p:sp>
        <p:nvSpPr>
          <p:cNvPr id="2" name="Titolo 1">
            <a:extLst>
              <a:ext uri="{FF2B5EF4-FFF2-40B4-BE49-F238E27FC236}">
                <a16:creationId xmlns:a16="http://schemas.microsoft.com/office/drawing/2014/main" id="{27ABAFDC-A26E-43C9-AE45-2DDB5309349B}"/>
              </a:ext>
            </a:extLst>
          </p:cNvPr>
          <p:cNvSpPr>
            <a:spLocks noGrp="1"/>
          </p:cNvSpPr>
          <p:nvPr>
            <p:ph type="title"/>
          </p:nvPr>
        </p:nvSpPr>
        <p:spPr>
          <a:xfrm>
            <a:off x="866216" y="1447800"/>
            <a:ext cx="6619243" cy="3329581"/>
          </a:xfrm>
        </p:spPr>
        <p:txBody>
          <a:bodyPr vert="horz" lIns="91440" tIns="45720" rIns="91440" bIns="45720" rtlCol="0" anchor="b">
            <a:normAutofit/>
          </a:bodyPr>
          <a:lstStyle/>
          <a:p>
            <a:pPr eaLnBrk="1" hangingPunct="1"/>
            <a:r>
              <a:rPr lang="en-US" sz="7200" b="0" i="0" kern="1200" dirty="0">
                <a:solidFill>
                  <a:schemeClr val="tx2"/>
                </a:solidFill>
                <a:latin typeface="+mj-lt"/>
                <a:ea typeface="+mj-ea"/>
                <a:cs typeface="+mj-cs"/>
              </a:rPr>
              <a:t>Pronunciation for speaking</a:t>
            </a:r>
          </a:p>
        </p:txBody>
      </p:sp>
      <p:sp>
        <p:nvSpPr>
          <p:cNvPr id="23" name="Rectangle 22">
            <a:extLst>
              <a:ext uri="{FF2B5EF4-FFF2-40B4-BE49-F238E27FC236}">
                <a16:creationId xmlns:a16="http://schemas.microsoft.com/office/drawing/2014/main" id="{E8DA6D14-0849-4180-8DEF-F2F6BF1232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828359" y="0"/>
            <a:ext cx="51435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lstStyle/>
          <a:p>
            <a:endParaRPr lang="it-IT"/>
          </a:p>
        </p:txBody>
      </p:sp>
      <p:sp>
        <p:nvSpPr>
          <p:cNvPr id="4" name="Segnaposto numero diapositiva 3">
            <a:extLst>
              <a:ext uri="{FF2B5EF4-FFF2-40B4-BE49-F238E27FC236}">
                <a16:creationId xmlns:a16="http://schemas.microsoft.com/office/drawing/2014/main" id="{794D8AF7-72DE-4AAD-85D3-990350FD6B66}"/>
              </a:ext>
            </a:extLst>
          </p:cNvPr>
          <p:cNvSpPr>
            <a:spLocks noGrp="1"/>
          </p:cNvSpPr>
          <p:nvPr>
            <p:ph type="sldNum" sz="quarter" idx="12"/>
          </p:nvPr>
        </p:nvSpPr>
        <p:spPr>
          <a:xfrm>
            <a:off x="7764405" y="295729"/>
            <a:ext cx="628649" cy="767687"/>
          </a:xfrm>
        </p:spPr>
        <p:txBody>
          <a:bodyPr vert="horz" lIns="91440" tIns="45720" rIns="91440" bIns="45720" rtlCol="0" anchor="b">
            <a:normAutofit/>
          </a:bodyPr>
          <a:lstStyle/>
          <a:p>
            <a:pPr>
              <a:spcAft>
                <a:spcPts val="600"/>
              </a:spcAft>
            </a:pPr>
            <a:fld id="{9636075F-7BDB-46AD-88D1-387CA63499E8}" type="slidenum">
              <a:rPr lang="en-US" altLang="en-US" b="0" i="0" kern="1200">
                <a:latin typeface="+mn-lt"/>
                <a:ea typeface="+mn-ea"/>
                <a:cs typeface="+mn-cs"/>
              </a:rPr>
              <a:pPr>
                <a:spcAft>
                  <a:spcPts val="600"/>
                </a:spcAft>
              </a:pPr>
              <a:t>4</a:t>
            </a:fld>
            <a:endParaRPr lang="en-US" altLang="en-US" b="0" i="0" kern="1200">
              <a:latin typeface="+mn-lt"/>
              <a:ea typeface="+mn-ea"/>
              <a:cs typeface="+mn-cs"/>
            </a:endParaRPr>
          </a:p>
        </p:txBody>
      </p:sp>
    </p:spTree>
    <p:extLst>
      <p:ext uri="{BB962C8B-B14F-4D97-AF65-F5344CB8AC3E}">
        <p14:creationId xmlns:p14="http://schemas.microsoft.com/office/powerpoint/2010/main" val="3259040868"/>
      </p:ext>
    </p:extLst>
  </p:cSld>
  <p:clrMapOvr>
    <a:overrideClrMapping bg1="lt1" tx1="dk1" bg2="lt2" tx2="dk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4" name="Rectangle 73">
            <a:extLst>
              <a:ext uri="{FF2B5EF4-FFF2-40B4-BE49-F238E27FC236}">
                <a16:creationId xmlns:a16="http://schemas.microsoft.com/office/drawing/2014/main" id="{74CD14DB-BB81-479F-A1FC-1C75640E9F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gradFill flip="none" rotWithShape="1">
            <a:gsLst>
              <a:gs pos="0">
                <a:schemeClr val="accent1">
                  <a:lumMod val="89000"/>
                </a:schemeClr>
              </a:gs>
              <a:gs pos="23000">
                <a:schemeClr val="accent1">
                  <a:lumMod val="89000"/>
                </a:schemeClr>
              </a:gs>
              <a:gs pos="69000">
                <a:schemeClr val="accent1">
                  <a:lumMod val="75000"/>
                </a:schemeClr>
              </a:gs>
              <a:gs pos="97000">
                <a:schemeClr val="accent1">
                  <a:lumMod val="70000"/>
                </a:schemeClr>
              </a:gs>
            </a:gsLst>
            <a:path path="circle">
              <a:fillToRect l="50000" t="50000" r="50000" b="50000"/>
            </a:path>
            <a:tileRect/>
          </a:gradFill>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sp>
        <p:nvSpPr>
          <p:cNvPr id="76" name="Rectangle 75">
            <a:extLst>
              <a:ext uri="{FF2B5EF4-FFF2-40B4-BE49-F238E27FC236}">
                <a16:creationId xmlns:a16="http://schemas.microsoft.com/office/drawing/2014/main" id="{C943A91B-7CA7-4592-A975-73B1BF8C4C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828359" y="0"/>
            <a:ext cx="51435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lstStyle/>
          <a:p>
            <a:endParaRPr lang="it-IT"/>
          </a:p>
        </p:txBody>
      </p:sp>
      <p:sp>
        <p:nvSpPr>
          <p:cNvPr id="10244" name="Segnaposto numero diapositiva 3">
            <a:extLst>
              <a:ext uri="{FF2B5EF4-FFF2-40B4-BE49-F238E27FC236}">
                <a16:creationId xmlns:a16="http://schemas.microsoft.com/office/drawing/2014/main" id="{22EAE5E1-22EA-4302-94D4-F09F6EED1607}"/>
              </a:ext>
            </a:extLst>
          </p:cNvPr>
          <p:cNvSpPr>
            <a:spLocks noGrp="1"/>
          </p:cNvSpPr>
          <p:nvPr>
            <p:ph type="sldNum" sz="quarter" idx="12"/>
          </p:nvPr>
        </p:nvSpPr>
        <p:spPr>
          <a:xfrm>
            <a:off x="7764405" y="295729"/>
            <a:ext cx="628649" cy="767687"/>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a:bodyPr>
          <a:lstStyle>
            <a:lvl1pPr>
              <a:spcBef>
                <a:spcPts val="1000"/>
              </a:spcBef>
              <a:buClr>
                <a:srgbClr val="ADB9CA"/>
              </a:buClr>
              <a:buSzPct val="80000"/>
              <a:buFont typeface="Wingdings 3" panose="05040102010807070707" pitchFamily="18" charset="2"/>
              <a:buChar char=""/>
              <a:defRPr sz="2000">
                <a:solidFill>
                  <a:schemeClr val="tx1"/>
                </a:solidFill>
                <a:latin typeface="Century Gothic" panose="020B0502020202020204" pitchFamily="34" charset="0"/>
              </a:defRPr>
            </a:lvl1pPr>
            <a:lvl2pPr marL="742950" indent="-285750">
              <a:spcBef>
                <a:spcPts val="1000"/>
              </a:spcBef>
              <a:buClr>
                <a:srgbClr val="ADB9CA"/>
              </a:buClr>
              <a:buSzPct val="80000"/>
              <a:buFont typeface="Wingdings 3" panose="05040102010807070707" pitchFamily="18" charset="2"/>
              <a:buChar char=""/>
              <a:defRPr>
                <a:solidFill>
                  <a:schemeClr val="tx1"/>
                </a:solidFill>
                <a:latin typeface="Century Gothic" panose="020B0502020202020204" pitchFamily="34" charset="0"/>
              </a:defRPr>
            </a:lvl2pPr>
            <a:lvl3pPr marL="1143000" indent="-228600">
              <a:spcBef>
                <a:spcPts val="1000"/>
              </a:spcBef>
              <a:buClr>
                <a:srgbClr val="ADB9CA"/>
              </a:buClr>
              <a:buSzPct val="80000"/>
              <a:buFont typeface="Wingdings 3" panose="05040102010807070707" pitchFamily="18" charset="2"/>
              <a:buChar char=""/>
              <a:defRPr sz="1600">
                <a:solidFill>
                  <a:schemeClr val="tx1"/>
                </a:solidFill>
                <a:latin typeface="Century Gothic" panose="020B0502020202020204" pitchFamily="34" charset="0"/>
              </a:defRPr>
            </a:lvl3pPr>
            <a:lvl4pPr marL="1600200" indent="-228600">
              <a:spcBef>
                <a:spcPts val="1000"/>
              </a:spcBef>
              <a:buClr>
                <a:srgbClr val="ADB9CA"/>
              </a:buClr>
              <a:buSzPct val="80000"/>
              <a:buFont typeface="Wingdings 3" panose="05040102010807070707" pitchFamily="18" charset="2"/>
              <a:buChar char=""/>
              <a:defRPr sz="1400">
                <a:solidFill>
                  <a:schemeClr val="tx1"/>
                </a:solidFill>
                <a:latin typeface="Century Gothic" panose="020B0502020202020204" pitchFamily="34" charset="0"/>
              </a:defRPr>
            </a:lvl4pPr>
            <a:lvl5pPr marL="2057400" indent="-228600">
              <a:spcBef>
                <a:spcPts val="1000"/>
              </a:spcBef>
              <a:buClr>
                <a:srgbClr val="ADB9CA"/>
              </a:buClr>
              <a:buSzPct val="80000"/>
              <a:buFont typeface="Wingdings 3" panose="05040102010807070707" pitchFamily="18" charset="2"/>
              <a:buChar char=""/>
              <a:defRPr sz="1400">
                <a:solidFill>
                  <a:schemeClr val="tx1"/>
                </a:solidFill>
                <a:latin typeface="Century Gothic" panose="020B0502020202020204" pitchFamily="34" charset="0"/>
              </a:defRPr>
            </a:lvl5pPr>
            <a:lvl6pPr marL="2514600" indent="-228600" defTabSz="457200" eaLnBrk="0" fontAlgn="base" hangingPunct="0">
              <a:spcBef>
                <a:spcPts val="1000"/>
              </a:spcBef>
              <a:spcAft>
                <a:spcPct val="0"/>
              </a:spcAft>
              <a:buClr>
                <a:srgbClr val="ADB9CA"/>
              </a:buClr>
              <a:buSzPct val="80000"/>
              <a:buFont typeface="Wingdings 3" panose="05040102010807070707" pitchFamily="18" charset="2"/>
              <a:buChar char=""/>
              <a:defRPr sz="1400">
                <a:solidFill>
                  <a:schemeClr val="tx1"/>
                </a:solidFill>
                <a:latin typeface="Century Gothic" panose="020B0502020202020204" pitchFamily="34" charset="0"/>
              </a:defRPr>
            </a:lvl6pPr>
            <a:lvl7pPr marL="2971800" indent="-228600" defTabSz="457200" eaLnBrk="0" fontAlgn="base" hangingPunct="0">
              <a:spcBef>
                <a:spcPts val="1000"/>
              </a:spcBef>
              <a:spcAft>
                <a:spcPct val="0"/>
              </a:spcAft>
              <a:buClr>
                <a:srgbClr val="ADB9CA"/>
              </a:buClr>
              <a:buSzPct val="80000"/>
              <a:buFont typeface="Wingdings 3" panose="05040102010807070707" pitchFamily="18" charset="2"/>
              <a:buChar char=""/>
              <a:defRPr sz="1400">
                <a:solidFill>
                  <a:schemeClr val="tx1"/>
                </a:solidFill>
                <a:latin typeface="Century Gothic" panose="020B0502020202020204" pitchFamily="34" charset="0"/>
              </a:defRPr>
            </a:lvl7pPr>
            <a:lvl8pPr marL="3429000" indent="-228600" defTabSz="457200" eaLnBrk="0" fontAlgn="base" hangingPunct="0">
              <a:spcBef>
                <a:spcPts val="1000"/>
              </a:spcBef>
              <a:spcAft>
                <a:spcPct val="0"/>
              </a:spcAft>
              <a:buClr>
                <a:srgbClr val="ADB9CA"/>
              </a:buClr>
              <a:buSzPct val="80000"/>
              <a:buFont typeface="Wingdings 3" panose="05040102010807070707" pitchFamily="18" charset="2"/>
              <a:buChar char=""/>
              <a:defRPr sz="1400">
                <a:solidFill>
                  <a:schemeClr val="tx1"/>
                </a:solidFill>
                <a:latin typeface="Century Gothic" panose="020B0502020202020204" pitchFamily="34" charset="0"/>
              </a:defRPr>
            </a:lvl8pPr>
            <a:lvl9pPr marL="3886200" indent="-228600" defTabSz="457200" eaLnBrk="0" fontAlgn="base" hangingPunct="0">
              <a:spcBef>
                <a:spcPts val="1000"/>
              </a:spcBef>
              <a:spcAft>
                <a:spcPct val="0"/>
              </a:spcAft>
              <a:buClr>
                <a:srgbClr val="ADB9CA"/>
              </a:buClr>
              <a:buSzPct val="80000"/>
              <a:buFont typeface="Wingdings 3" panose="05040102010807070707" pitchFamily="18" charset="2"/>
              <a:buChar char=""/>
              <a:defRPr sz="1400">
                <a:solidFill>
                  <a:schemeClr val="tx1"/>
                </a:solidFill>
                <a:latin typeface="Century Gothic" panose="020B0502020202020204" pitchFamily="34" charset="0"/>
              </a:defRPr>
            </a:lvl9pPr>
          </a:lstStyle>
          <a:p>
            <a:pPr>
              <a:spcBef>
                <a:spcPct val="0"/>
              </a:spcBef>
              <a:spcAft>
                <a:spcPts val="600"/>
              </a:spcAft>
              <a:buClrTx/>
              <a:buSzTx/>
              <a:buFontTx/>
              <a:buNone/>
            </a:pPr>
            <a:fld id="{5E64DFF7-972C-4D00-990B-A4F9C5EAA518}" type="slidenum">
              <a:rPr lang="it-IT" altLang="en-US">
                <a:solidFill>
                  <a:srgbClr val="FFFFFF"/>
                </a:solidFill>
                <a:latin typeface="Arial" panose="020B0604020202020204" pitchFamily="34" charset="0"/>
                <a:cs typeface="Arial" panose="020B0604020202020204" pitchFamily="34" charset="0"/>
              </a:rPr>
              <a:pPr>
                <a:spcBef>
                  <a:spcPct val="0"/>
                </a:spcBef>
                <a:spcAft>
                  <a:spcPts val="600"/>
                </a:spcAft>
                <a:buClrTx/>
                <a:buSzTx/>
                <a:buFontTx/>
                <a:buNone/>
              </a:pPr>
              <a:t>5</a:t>
            </a:fld>
            <a:endParaRPr lang="it-IT" altLang="en-US">
              <a:solidFill>
                <a:srgbClr val="FFFFFF"/>
              </a:solidFill>
              <a:latin typeface="Arial" panose="020B0604020202020204" pitchFamily="34" charset="0"/>
              <a:cs typeface="Arial" panose="020B0604020202020204" pitchFamily="34" charset="0"/>
            </a:endParaRPr>
          </a:p>
        </p:txBody>
      </p:sp>
      <p:sp>
        <p:nvSpPr>
          <p:cNvPr id="78" name="Freeform 7">
            <a:extLst>
              <a:ext uri="{FF2B5EF4-FFF2-40B4-BE49-F238E27FC236}">
                <a16:creationId xmlns:a16="http://schemas.microsoft.com/office/drawing/2014/main" id="{EC471314-E46A-414B-8D91-74880E84F1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539954" y="1460230"/>
            <a:ext cx="2604045" cy="825932"/>
          </a:xfrm>
          <a:custGeom>
            <a:avLst/>
            <a:gdLst>
              <a:gd name="connsiteX0" fmla="*/ 3470310 w 3472060"/>
              <a:gd name="connsiteY0" fmla="*/ 0 h 825932"/>
              <a:gd name="connsiteX1" fmla="*/ 3472060 w 3472060"/>
              <a:gd name="connsiteY1" fmla="*/ 12850 h 825932"/>
              <a:gd name="connsiteX2" fmla="*/ 3472060 w 3472060"/>
              <a:gd name="connsiteY2" fmla="*/ 480529 h 825932"/>
              <a:gd name="connsiteX3" fmla="*/ 3363699 w 3472060"/>
              <a:gd name="connsiteY3" fmla="*/ 498471 h 825932"/>
              <a:gd name="connsiteX4" fmla="*/ 42060 w 3472060"/>
              <a:gd name="connsiteY4" fmla="*/ 824486 h 825932"/>
              <a:gd name="connsiteX5" fmla="*/ 0 w 3472060"/>
              <a:gd name="connsiteY5" fmla="*/ 758452 h 825932"/>
              <a:gd name="connsiteX6" fmla="*/ 188014 w 3472060"/>
              <a:gd name="connsiteY6" fmla="*/ 735602 h 825932"/>
              <a:gd name="connsiteX7" fmla="*/ 284087 w 3472060"/>
              <a:gd name="connsiteY7" fmla="*/ 722590 h 825932"/>
              <a:gd name="connsiteX8" fmla="*/ 382288 w 3472060"/>
              <a:gd name="connsiteY8" fmla="*/ 709392 h 825932"/>
              <a:gd name="connsiteX9" fmla="*/ 481858 w 3472060"/>
              <a:gd name="connsiteY9" fmla="*/ 695774 h 825932"/>
              <a:gd name="connsiteX10" fmla="*/ 581897 w 3472060"/>
              <a:gd name="connsiteY10" fmla="*/ 680711 h 825932"/>
              <a:gd name="connsiteX11" fmla="*/ 683670 w 3472060"/>
              <a:gd name="connsiteY11" fmla="*/ 665256 h 825932"/>
              <a:gd name="connsiteX12" fmla="*/ 787206 w 3472060"/>
              <a:gd name="connsiteY12" fmla="*/ 649587 h 825932"/>
              <a:gd name="connsiteX13" fmla="*/ 892019 w 3472060"/>
              <a:gd name="connsiteY13" fmla="*/ 632968 h 825932"/>
              <a:gd name="connsiteX14" fmla="*/ 997620 w 3472060"/>
              <a:gd name="connsiteY14" fmla="*/ 614667 h 825932"/>
              <a:gd name="connsiteX15" fmla="*/ 1104727 w 3472060"/>
              <a:gd name="connsiteY15" fmla="*/ 596741 h 825932"/>
              <a:gd name="connsiteX16" fmla="*/ 1212669 w 3472060"/>
              <a:gd name="connsiteY16" fmla="*/ 577397 h 825932"/>
              <a:gd name="connsiteX17" fmla="*/ 1321506 w 3472060"/>
              <a:gd name="connsiteY17" fmla="*/ 556988 h 825932"/>
              <a:gd name="connsiteX18" fmla="*/ 1430709 w 3472060"/>
              <a:gd name="connsiteY18" fmla="*/ 536607 h 825932"/>
              <a:gd name="connsiteX19" fmla="*/ 1541050 w 3472060"/>
              <a:gd name="connsiteY19" fmla="*/ 514481 h 825932"/>
              <a:gd name="connsiteX20" fmla="*/ 1652805 w 3472060"/>
              <a:gd name="connsiteY20" fmla="*/ 492202 h 825932"/>
              <a:gd name="connsiteX21" fmla="*/ 1763708 w 3472060"/>
              <a:gd name="connsiteY21" fmla="*/ 469161 h 825932"/>
              <a:gd name="connsiteX22" fmla="*/ 1875795 w 3472060"/>
              <a:gd name="connsiteY22" fmla="*/ 444641 h 825932"/>
              <a:gd name="connsiteX23" fmla="*/ 1989128 w 3472060"/>
              <a:gd name="connsiteY23" fmla="*/ 418995 h 825932"/>
              <a:gd name="connsiteX24" fmla="*/ 2102476 w 3472060"/>
              <a:gd name="connsiteY24" fmla="*/ 393438 h 825932"/>
              <a:gd name="connsiteX25" fmla="*/ 2215549 w 3472060"/>
              <a:gd name="connsiteY25" fmla="*/ 366291 h 825932"/>
              <a:gd name="connsiteX26" fmla="*/ 2330490 w 3472060"/>
              <a:gd name="connsiteY26" fmla="*/ 337455 h 825932"/>
              <a:gd name="connsiteX27" fmla="*/ 2443333 w 3472060"/>
              <a:gd name="connsiteY27" fmla="*/ 308983 h 825932"/>
              <a:gd name="connsiteX28" fmla="*/ 2558014 w 3472060"/>
              <a:gd name="connsiteY28" fmla="*/ 278646 h 825932"/>
              <a:gd name="connsiteX29" fmla="*/ 2673621 w 3472060"/>
              <a:gd name="connsiteY29" fmla="*/ 247421 h 825932"/>
              <a:gd name="connsiteX30" fmla="*/ 2787008 w 3472060"/>
              <a:gd name="connsiteY30" fmla="*/ 215853 h 825932"/>
              <a:gd name="connsiteX31" fmla="*/ 2901442 w 3472060"/>
              <a:gd name="connsiteY31" fmla="*/ 182011 h 825932"/>
              <a:gd name="connsiteX32" fmla="*/ 3015722 w 3472060"/>
              <a:gd name="connsiteY32" fmla="*/ 147286 h 825932"/>
              <a:gd name="connsiteX33" fmla="*/ 3130018 w 3472060"/>
              <a:gd name="connsiteY33" fmla="*/ 112649 h 825932"/>
              <a:gd name="connsiteX34" fmla="*/ 3243551 w 3472060"/>
              <a:gd name="connsiteY34" fmla="*/ 75688 h 825932"/>
              <a:gd name="connsiteX35" fmla="*/ 3356992 w 3472060"/>
              <a:gd name="connsiteY35" fmla="*/ 38197 h 825932"/>
              <a:gd name="connsiteX36" fmla="*/ 3470310 w 3472060"/>
              <a:gd name="connsiteY36" fmla="*/ 0 h 8259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3472060" h="825932">
                <a:moveTo>
                  <a:pt x="3470310" y="0"/>
                </a:moveTo>
                <a:lnTo>
                  <a:pt x="3472060" y="12850"/>
                </a:lnTo>
                <a:lnTo>
                  <a:pt x="3472060" y="480529"/>
                </a:lnTo>
                <a:lnTo>
                  <a:pt x="3363699" y="498471"/>
                </a:lnTo>
                <a:cubicBezTo>
                  <a:pt x="2435623" y="645518"/>
                  <a:pt x="603076" y="844866"/>
                  <a:pt x="42060" y="824486"/>
                </a:cubicBezTo>
                <a:cubicBezTo>
                  <a:pt x="28151" y="802425"/>
                  <a:pt x="13909" y="780513"/>
                  <a:pt x="0" y="758452"/>
                </a:cubicBezTo>
                <a:lnTo>
                  <a:pt x="188014" y="735602"/>
                </a:lnTo>
                <a:lnTo>
                  <a:pt x="284087" y="722590"/>
                </a:lnTo>
                <a:lnTo>
                  <a:pt x="382288" y="709392"/>
                </a:lnTo>
                <a:lnTo>
                  <a:pt x="481858" y="695774"/>
                </a:lnTo>
                <a:lnTo>
                  <a:pt x="581897" y="680711"/>
                </a:lnTo>
                <a:lnTo>
                  <a:pt x="683670" y="665256"/>
                </a:lnTo>
                <a:lnTo>
                  <a:pt x="787206" y="649587"/>
                </a:lnTo>
                <a:lnTo>
                  <a:pt x="892019" y="632968"/>
                </a:lnTo>
                <a:lnTo>
                  <a:pt x="997620" y="614667"/>
                </a:lnTo>
                <a:lnTo>
                  <a:pt x="1104727" y="596741"/>
                </a:lnTo>
                <a:lnTo>
                  <a:pt x="1212669" y="577397"/>
                </a:lnTo>
                <a:lnTo>
                  <a:pt x="1321506" y="556988"/>
                </a:lnTo>
                <a:lnTo>
                  <a:pt x="1430709" y="536607"/>
                </a:lnTo>
                <a:lnTo>
                  <a:pt x="1541050" y="514481"/>
                </a:lnTo>
                <a:lnTo>
                  <a:pt x="1652805" y="492202"/>
                </a:lnTo>
                <a:lnTo>
                  <a:pt x="1763708" y="469161"/>
                </a:lnTo>
                <a:lnTo>
                  <a:pt x="1875795" y="444641"/>
                </a:lnTo>
                <a:lnTo>
                  <a:pt x="1989128" y="418995"/>
                </a:lnTo>
                <a:lnTo>
                  <a:pt x="2102476" y="393438"/>
                </a:lnTo>
                <a:lnTo>
                  <a:pt x="2215549" y="366291"/>
                </a:lnTo>
                <a:lnTo>
                  <a:pt x="2330490" y="337455"/>
                </a:lnTo>
                <a:lnTo>
                  <a:pt x="2443333" y="308983"/>
                </a:lnTo>
                <a:lnTo>
                  <a:pt x="2558014" y="278646"/>
                </a:lnTo>
                <a:lnTo>
                  <a:pt x="2673621" y="247421"/>
                </a:lnTo>
                <a:lnTo>
                  <a:pt x="2787008" y="215853"/>
                </a:lnTo>
                <a:lnTo>
                  <a:pt x="2901442" y="182011"/>
                </a:lnTo>
                <a:lnTo>
                  <a:pt x="3015722" y="147286"/>
                </a:lnTo>
                <a:lnTo>
                  <a:pt x="3130018" y="112649"/>
                </a:lnTo>
                <a:lnTo>
                  <a:pt x="3243551" y="75688"/>
                </a:lnTo>
                <a:lnTo>
                  <a:pt x="3356992" y="38197"/>
                </a:lnTo>
                <a:lnTo>
                  <a:pt x="3470310" y="0"/>
                </a:lnTo>
                <a:close/>
              </a:path>
            </a:pathLst>
          </a:custGeom>
          <a:solidFill>
            <a:schemeClr val="bg1">
              <a:alpha val="20000"/>
            </a:schemeClr>
          </a:solidFill>
          <a:ln>
            <a:noFill/>
          </a:ln>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Gothic" panose="020B0502020202020204"/>
              <a:ea typeface="+mn-ea"/>
              <a:cs typeface="+mn-cs"/>
            </a:endParaRPr>
          </a:p>
        </p:txBody>
      </p:sp>
      <p:sp useBgFill="1">
        <p:nvSpPr>
          <p:cNvPr id="80" name="Freeform: Shape 79">
            <a:extLst>
              <a:ext uri="{FF2B5EF4-FFF2-40B4-BE49-F238E27FC236}">
                <a16:creationId xmlns:a16="http://schemas.microsoft.com/office/drawing/2014/main" id="{6A681326-1C9D-44A3-A627-3871BDAE41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762067"/>
            <a:ext cx="9144313" cy="5095933"/>
          </a:xfrm>
          <a:custGeom>
            <a:avLst/>
            <a:gdLst>
              <a:gd name="connsiteX0" fmla="*/ 0 w 12192417"/>
              <a:gd name="connsiteY0" fmla="*/ 0 h 5095933"/>
              <a:gd name="connsiteX1" fmla="*/ 71931 w 12192417"/>
              <a:gd name="connsiteY1" fmla="*/ 12261 h 5095933"/>
              <a:gd name="connsiteX2" fmla="*/ 282848 w 12192417"/>
              <a:gd name="connsiteY2" fmla="*/ 48343 h 5095933"/>
              <a:gd name="connsiteX3" fmla="*/ 436463 w 12192417"/>
              <a:gd name="connsiteY3" fmla="*/ 73565 h 5095933"/>
              <a:gd name="connsiteX4" fmla="*/ 619338 w 12192417"/>
              <a:gd name="connsiteY4" fmla="*/ 100188 h 5095933"/>
              <a:gd name="connsiteX5" fmla="*/ 836350 w 12192417"/>
              <a:gd name="connsiteY5" fmla="*/ 132066 h 5095933"/>
              <a:gd name="connsiteX6" fmla="*/ 1076527 w 12192417"/>
              <a:gd name="connsiteY6" fmla="*/ 165696 h 5095933"/>
              <a:gd name="connsiteX7" fmla="*/ 1347183 w 12192417"/>
              <a:gd name="connsiteY7" fmla="*/ 201077 h 5095933"/>
              <a:gd name="connsiteX8" fmla="*/ 1642222 w 12192417"/>
              <a:gd name="connsiteY8" fmla="*/ 238560 h 5095933"/>
              <a:gd name="connsiteX9" fmla="*/ 1962863 w 12192417"/>
              <a:gd name="connsiteY9" fmla="*/ 276043 h 5095933"/>
              <a:gd name="connsiteX10" fmla="*/ 2304231 w 12192417"/>
              <a:gd name="connsiteY10" fmla="*/ 314227 h 5095933"/>
              <a:gd name="connsiteX11" fmla="*/ 2672420 w 12192417"/>
              <a:gd name="connsiteY11" fmla="*/ 349608 h 5095933"/>
              <a:gd name="connsiteX12" fmla="*/ 3057677 w 12192417"/>
              <a:gd name="connsiteY12" fmla="*/ 383588 h 5095933"/>
              <a:gd name="connsiteX13" fmla="*/ 3464880 w 12192417"/>
              <a:gd name="connsiteY13" fmla="*/ 414415 h 5095933"/>
              <a:gd name="connsiteX14" fmla="*/ 3889151 w 12192417"/>
              <a:gd name="connsiteY14" fmla="*/ 443841 h 5095933"/>
              <a:gd name="connsiteX15" fmla="*/ 4331709 w 12192417"/>
              <a:gd name="connsiteY15" fmla="*/ 471515 h 5095933"/>
              <a:gd name="connsiteX16" fmla="*/ 4558475 w 12192417"/>
              <a:gd name="connsiteY16" fmla="*/ 481324 h 5095933"/>
              <a:gd name="connsiteX17" fmla="*/ 4790117 w 12192417"/>
              <a:gd name="connsiteY17" fmla="*/ 492183 h 5095933"/>
              <a:gd name="connsiteX18" fmla="*/ 5025417 w 12192417"/>
              <a:gd name="connsiteY18" fmla="*/ 502342 h 5095933"/>
              <a:gd name="connsiteX19" fmla="*/ 5261936 w 12192417"/>
              <a:gd name="connsiteY19" fmla="*/ 508998 h 5095933"/>
              <a:gd name="connsiteX20" fmla="*/ 5503331 w 12192417"/>
              <a:gd name="connsiteY20" fmla="*/ 514953 h 5095933"/>
              <a:gd name="connsiteX21" fmla="*/ 5747166 w 12192417"/>
              <a:gd name="connsiteY21" fmla="*/ 521259 h 5095933"/>
              <a:gd name="connsiteX22" fmla="*/ 5995876 w 12192417"/>
              <a:gd name="connsiteY22" fmla="*/ 525463 h 5095933"/>
              <a:gd name="connsiteX23" fmla="*/ 6247025 w 12192417"/>
              <a:gd name="connsiteY23" fmla="*/ 525463 h 5095933"/>
              <a:gd name="connsiteX24" fmla="*/ 6500612 w 12192417"/>
              <a:gd name="connsiteY24" fmla="*/ 527565 h 5095933"/>
              <a:gd name="connsiteX25" fmla="*/ 6756638 w 12192417"/>
              <a:gd name="connsiteY25" fmla="*/ 525463 h 5095933"/>
              <a:gd name="connsiteX26" fmla="*/ 7016321 w 12192417"/>
              <a:gd name="connsiteY26" fmla="*/ 521259 h 5095933"/>
              <a:gd name="connsiteX27" fmla="*/ 7276004 w 12192417"/>
              <a:gd name="connsiteY27" fmla="*/ 517406 h 5095933"/>
              <a:gd name="connsiteX28" fmla="*/ 7539344 w 12192417"/>
              <a:gd name="connsiteY28" fmla="*/ 508998 h 5095933"/>
              <a:gd name="connsiteX29" fmla="*/ 7805123 w 12192417"/>
              <a:gd name="connsiteY29" fmla="*/ 500241 h 5095933"/>
              <a:gd name="connsiteX30" fmla="*/ 8070902 w 12192417"/>
              <a:gd name="connsiteY30" fmla="*/ 490082 h 5095933"/>
              <a:gd name="connsiteX31" fmla="*/ 8339120 w 12192417"/>
              <a:gd name="connsiteY31" fmla="*/ 475719 h 5095933"/>
              <a:gd name="connsiteX32" fmla="*/ 8609775 w 12192417"/>
              <a:gd name="connsiteY32" fmla="*/ 458554 h 5095933"/>
              <a:gd name="connsiteX33" fmla="*/ 8881650 w 12192417"/>
              <a:gd name="connsiteY33" fmla="*/ 442089 h 5095933"/>
              <a:gd name="connsiteX34" fmla="*/ 9153525 w 12192417"/>
              <a:gd name="connsiteY34" fmla="*/ 421071 h 5095933"/>
              <a:gd name="connsiteX35" fmla="*/ 9429057 w 12192417"/>
              <a:gd name="connsiteY35" fmla="*/ 395849 h 5095933"/>
              <a:gd name="connsiteX36" fmla="*/ 9700932 w 12192417"/>
              <a:gd name="connsiteY36" fmla="*/ 370626 h 5095933"/>
              <a:gd name="connsiteX37" fmla="*/ 9977683 w 12192417"/>
              <a:gd name="connsiteY37" fmla="*/ 341551 h 5095933"/>
              <a:gd name="connsiteX38" fmla="*/ 10255654 w 12192417"/>
              <a:gd name="connsiteY38" fmla="*/ 309673 h 5095933"/>
              <a:gd name="connsiteX39" fmla="*/ 10529967 w 12192417"/>
              <a:gd name="connsiteY39" fmla="*/ 276043 h 5095933"/>
              <a:gd name="connsiteX40" fmla="*/ 10807938 w 12192417"/>
              <a:gd name="connsiteY40" fmla="*/ 236809 h 5095933"/>
              <a:gd name="connsiteX41" fmla="*/ 11084689 w 12192417"/>
              <a:gd name="connsiteY41" fmla="*/ 194772 h 5095933"/>
              <a:gd name="connsiteX42" fmla="*/ 11362660 w 12192417"/>
              <a:gd name="connsiteY42" fmla="*/ 153085 h 5095933"/>
              <a:gd name="connsiteX43" fmla="*/ 11639411 w 12192417"/>
              <a:gd name="connsiteY43" fmla="*/ 104392 h 5095933"/>
              <a:gd name="connsiteX44" fmla="*/ 11914944 w 12192417"/>
              <a:gd name="connsiteY44" fmla="*/ 54648 h 5095933"/>
              <a:gd name="connsiteX45" fmla="*/ 12191695 w 12192417"/>
              <a:gd name="connsiteY45" fmla="*/ 2452 h 5095933"/>
              <a:gd name="connsiteX46" fmla="*/ 12191695 w 12192417"/>
              <a:gd name="connsiteY46" fmla="*/ 2162231 h 5095933"/>
              <a:gd name="connsiteX47" fmla="*/ 12192417 w 12192417"/>
              <a:gd name="connsiteY47" fmla="*/ 2162231 h 5095933"/>
              <a:gd name="connsiteX48" fmla="*/ 12192417 w 12192417"/>
              <a:gd name="connsiteY48" fmla="*/ 5095933 h 5095933"/>
              <a:gd name="connsiteX49" fmla="*/ 0 w 12192417"/>
              <a:gd name="connsiteY49" fmla="*/ 5095933 h 5095933"/>
              <a:gd name="connsiteX50" fmla="*/ 0 w 12192417"/>
              <a:gd name="connsiteY50" fmla="*/ 2791958 h 5095933"/>
              <a:gd name="connsiteX51" fmla="*/ 0 w 12192417"/>
              <a:gd name="connsiteY51" fmla="*/ 2162231 h 50959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12192417" h="5095933">
                <a:moveTo>
                  <a:pt x="0" y="0"/>
                </a:moveTo>
                <a:lnTo>
                  <a:pt x="71931" y="12261"/>
                </a:lnTo>
                <a:lnTo>
                  <a:pt x="282848" y="48343"/>
                </a:lnTo>
                <a:lnTo>
                  <a:pt x="436463" y="73565"/>
                </a:lnTo>
                <a:lnTo>
                  <a:pt x="619338" y="100188"/>
                </a:lnTo>
                <a:lnTo>
                  <a:pt x="836350" y="132066"/>
                </a:lnTo>
                <a:lnTo>
                  <a:pt x="1076527" y="165696"/>
                </a:lnTo>
                <a:lnTo>
                  <a:pt x="1347183" y="201077"/>
                </a:lnTo>
                <a:lnTo>
                  <a:pt x="1642222" y="238560"/>
                </a:lnTo>
                <a:lnTo>
                  <a:pt x="1962863" y="276043"/>
                </a:lnTo>
                <a:lnTo>
                  <a:pt x="2304231" y="314227"/>
                </a:lnTo>
                <a:lnTo>
                  <a:pt x="2672420" y="349608"/>
                </a:lnTo>
                <a:lnTo>
                  <a:pt x="3057677" y="383588"/>
                </a:lnTo>
                <a:lnTo>
                  <a:pt x="3464880" y="414415"/>
                </a:lnTo>
                <a:lnTo>
                  <a:pt x="3889151" y="443841"/>
                </a:lnTo>
                <a:lnTo>
                  <a:pt x="4331709" y="471515"/>
                </a:lnTo>
                <a:lnTo>
                  <a:pt x="4558475" y="481324"/>
                </a:lnTo>
                <a:lnTo>
                  <a:pt x="4790117" y="492183"/>
                </a:lnTo>
                <a:lnTo>
                  <a:pt x="5025417" y="502342"/>
                </a:lnTo>
                <a:lnTo>
                  <a:pt x="5261936" y="508998"/>
                </a:lnTo>
                <a:lnTo>
                  <a:pt x="5503331" y="514953"/>
                </a:lnTo>
                <a:lnTo>
                  <a:pt x="5747166" y="521259"/>
                </a:lnTo>
                <a:lnTo>
                  <a:pt x="5995876" y="525463"/>
                </a:lnTo>
                <a:lnTo>
                  <a:pt x="6247025" y="525463"/>
                </a:lnTo>
                <a:lnTo>
                  <a:pt x="6500612" y="527565"/>
                </a:lnTo>
                <a:lnTo>
                  <a:pt x="6756638" y="525463"/>
                </a:lnTo>
                <a:lnTo>
                  <a:pt x="7016321" y="521259"/>
                </a:lnTo>
                <a:lnTo>
                  <a:pt x="7276004" y="517406"/>
                </a:lnTo>
                <a:lnTo>
                  <a:pt x="7539344" y="508998"/>
                </a:lnTo>
                <a:lnTo>
                  <a:pt x="7805123" y="500241"/>
                </a:lnTo>
                <a:lnTo>
                  <a:pt x="8070902" y="490082"/>
                </a:lnTo>
                <a:lnTo>
                  <a:pt x="8339120" y="475719"/>
                </a:lnTo>
                <a:lnTo>
                  <a:pt x="8609775" y="458554"/>
                </a:lnTo>
                <a:lnTo>
                  <a:pt x="8881650" y="442089"/>
                </a:lnTo>
                <a:lnTo>
                  <a:pt x="9153525" y="421071"/>
                </a:lnTo>
                <a:lnTo>
                  <a:pt x="9429057" y="395849"/>
                </a:lnTo>
                <a:lnTo>
                  <a:pt x="9700932" y="370626"/>
                </a:lnTo>
                <a:lnTo>
                  <a:pt x="9977683" y="341551"/>
                </a:lnTo>
                <a:lnTo>
                  <a:pt x="10255654" y="309673"/>
                </a:lnTo>
                <a:lnTo>
                  <a:pt x="10529967" y="276043"/>
                </a:lnTo>
                <a:lnTo>
                  <a:pt x="10807938" y="236809"/>
                </a:lnTo>
                <a:lnTo>
                  <a:pt x="11084689" y="194772"/>
                </a:lnTo>
                <a:lnTo>
                  <a:pt x="11362660" y="153085"/>
                </a:lnTo>
                <a:lnTo>
                  <a:pt x="11639411" y="104392"/>
                </a:lnTo>
                <a:lnTo>
                  <a:pt x="11914944" y="54648"/>
                </a:lnTo>
                <a:lnTo>
                  <a:pt x="12191695" y="2452"/>
                </a:lnTo>
                <a:lnTo>
                  <a:pt x="12191695" y="2162231"/>
                </a:lnTo>
                <a:lnTo>
                  <a:pt x="12192417" y="2162231"/>
                </a:lnTo>
                <a:lnTo>
                  <a:pt x="12192417" y="5095933"/>
                </a:lnTo>
                <a:lnTo>
                  <a:pt x="0" y="5095933"/>
                </a:lnTo>
                <a:lnTo>
                  <a:pt x="0" y="2791958"/>
                </a:lnTo>
                <a:lnTo>
                  <a:pt x="0" y="2162231"/>
                </a:lnTo>
                <a:close/>
              </a:path>
            </a:pathLst>
          </a:custGeom>
          <a:ln>
            <a:noFill/>
          </a:ln>
        </p:spPr>
        <p:txBody>
          <a:bodyPr/>
          <a:lstStyle/>
          <a:p>
            <a:endParaRPr lang="it-IT"/>
          </a:p>
        </p:txBody>
      </p:sp>
      <p:sp>
        <p:nvSpPr>
          <p:cNvPr id="10242" name="Rectangle 2">
            <a:extLst>
              <a:ext uri="{FF2B5EF4-FFF2-40B4-BE49-F238E27FC236}">
                <a16:creationId xmlns:a16="http://schemas.microsoft.com/office/drawing/2014/main" id="{952A2190-F530-4BF8-9E43-2D77813B7A01}"/>
              </a:ext>
            </a:extLst>
          </p:cNvPr>
          <p:cNvSpPr>
            <a:spLocks noGrp="1" noChangeArrowheads="1"/>
          </p:cNvSpPr>
          <p:nvPr>
            <p:ph type="title"/>
          </p:nvPr>
        </p:nvSpPr>
        <p:spPr>
          <a:xfrm>
            <a:off x="827484" y="452718"/>
            <a:ext cx="6710641" cy="1400530"/>
          </a:xfrm>
        </p:spPr>
        <p:txBody>
          <a:bodyPr anchor="ctr">
            <a:normAutofit/>
          </a:bodyPr>
          <a:lstStyle/>
          <a:p>
            <a:pPr eaLnBrk="1" hangingPunct="1"/>
            <a:r>
              <a:rPr lang="it-IT" altLang="en-US">
                <a:solidFill>
                  <a:srgbClr val="FFFFFF"/>
                </a:solidFill>
                <a:latin typeface="Times New Roman" panose="02020603050405020304" pitchFamily="18" charset="0"/>
                <a:cs typeface="Times New Roman" panose="02020603050405020304" pitchFamily="18" charset="0"/>
              </a:rPr>
              <a:t>The Kite Runner</a:t>
            </a:r>
          </a:p>
        </p:txBody>
      </p:sp>
      <p:sp>
        <p:nvSpPr>
          <p:cNvPr id="12291" name="Rectangle 3">
            <a:extLst>
              <a:ext uri="{FF2B5EF4-FFF2-40B4-BE49-F238E27FC236}">
                <a16:creationId xmlns:a16="http://schemas.microsoft.com/office/drawing/2014/main" id="{BDD2E2F2-8C6E-49E6-9DA9-5F62853CC26D}"/>
              </a:ext>
            </a:extLst>
          </p:cNvPr>
          <p:cNvSpPr>
            <a:spLocks noGrp="1" noChangeArrowheads="1"/>
          </p:cNvSpPr>
          <p:nvPr>
            <p:ph idx="1"/>
          </p:nvPr>
        </p:nvSpPr>
        <p:spPr>
          <a:xfrm>
            <a:off x="827484" y="2763520"/>
            <a:ext cx="6709905" cy="3484879"/>
          </a:xfrm>
        </p:spPr>
        <p:txBody>
          <a:bodyPr>
            <a:normAutofit/>
          </a:bodyPr>
          <a:lstStyle/>
          <a:p>
            <a:pPr eaLnBrk="1" hangingPunct="1">
              <a:buFontTx/>
              <a:buNone/>
            </a:pPr>
            <a:r>
              <a:rPr lang="it-IT" altLang="en-US" sz="3600" dirty="0">
                <a:latin typeface="Times New Roman" panose="02020603050405020304" pitchFamily="18" charset="0"/>
                <a:cs typeface="Times New Roman" panose="02020603050405020304" pitchFamily="18" charset="0"/>
              </a:rPr>
              <a:t>   </a:t>
            </a:r>
            <a:r>
              <a:rPr lang="it-IT" altLang="en-US" sz="3600" dirty="0" err="1">
                <a:latin typeface="Times New Roman" panose="02020603050405020304" pitchFamily="18" charset="0"/>
                <a:cs typeface="Times New Roman" panose="02020603050405020304" pitchFamily="18" charset="0"/>
              </a:rPr>
              <a:t>That</a:t>
            </a:r>
            <a:r>
              <a:rPr lang="it-IT" altLang="en-US" sz="3600" dirty="0">
                <a:latin typeface="Times New Roman" panose="02020603050405020304" pitchFamily="18" charset="0"/>
                <a:cs typeface="Times New Roman" panose="02020603050405020304" pitchFamily="18" charset="0"/>
              </a:rPr>
              <a:t> </a:t>
            </a:r>
            <a:r>
              <a:rPr lang="it-IT" altLang="en-US" sz="3600" dirty="0" err="1">
                <a:latin typeface="Times New Roman" panose="02020603050405020304" pitchFamily="18" charset="0"/>
                <a:cs typeface="Times New Roman" panose="02020603050405020304" pitchFamily="18" charset="0"/>
              </a:rPr>
              <a:t>was</a:t>
            </a:r>
            <a:r>
              <a:rPr lang="it-IT" altLang="en-US" sz="3600" dirty="0">
                <a:latin typeface="Times New Roman" panose="02020603050405020304" pitchFamily="18" charset="0"/>
                <a:cs typeface="Times New Roman" panose="02020603050405020304" pitchFamily="18" charset="0"/>
              </a:rPr>
              <a:t> a </a:t>
            </a:r>
            <a:r>
              <a:rPr lang="it-IT" altLang="en-US" sz="3600" b="1" dirty="0">
                <a:latin typeface="Times New Roman" panose="02020603050405020304" pitchFamily="18" charset="0"/>
                <a:cs typeface="Times New Roman" panose="02020603050405020304" pitchFamily="18" charset="0"/>
              </a:rPr>
              <a:t>long</a:t>
            </a:r>
            <a:r>
              <a:rPr lang="it-IT" altLang="en-US" sz="3600" dirty="0">
                <a:latin typeface="Times New Roman" panose="02020603050405020304" pitchFamily="18" charset="0"/>
                <a:cs typeface="Times New Roman" panose="02020603050405020304" pitchFamily="18" charset="0"/>
              </a:rPr>
              <a:t> time ago, </a:t>
            </a:r>
            <a:r>
              <a:rPr lang="it-IT" altLang="en-US" sz="3600" b="1" dirty="0">
                <a:latin typeface="Times New Roman" panose="02020603050405020304" pitchFamily="18" charset="0"/>
                <a:cs typeface="Times New Roman" panose="02020603050405020304" pitchFamily="18" charset="0"/>
              </a:rPr>
              <a:t>|</a:t>
            </a:r>
            <a:r>
              <a:rPr lang="it-IT" altLang="en-US" sz="3600" dirty="0">
                <a:latin typeface="Times New Roman" panose="02020603050405020304" pitchFamily="18" charset="0"/>
                <a:cs typeface="Times New Roman" panose="02020603050405020304" pitchFamily="18" charset="0"/>
              </a:rPr>
              <a:t> </a:t>
            </a:r>
            <a:r>
              <a:rPr lang="it-IT" altLang="en-US" sz="3600" dirty="0" err="1">
                <a:latin typeface="Times New Roman" panose="02020603050405020304" pitchFamily="18" charset="0"/>
                <a:cs typeface="Times New Roman" panose="02020603050405020304" pitchFamily="18" charset="0"/>
              </a:rPr>
              <a:t>but</a:t>
            </a:r>
            <a:r>
              <a:rPr lang="it-IT" altLang="en-US" sz="3600" dirty="0">
                <a:latin typeface="Times New Roman" panose="02020603050405020304" pitchFamily="18" charset="0"/>
                <a:cs typeface="Times New Roman" panose="02020603050405020304" pitchFamily="18" charset="0"/>
              </a:rPr>
              <a:t> </a:t>
            </a:r>
            <a:r>
              <a:rPr lang="it-IT" altLang="en-US" sz="3600" dirty="0" err="1">
                <a:latin typeface="Times New Roman" panose="02020603050405020304" pitchFamily="18" charset="0"/>
                <a:cs typeface="Times New Roman" panose="02020603050405020304" pitchFamily="18" charset="0"/>
              </a:rPr>
              <a:t>it’s</a:t>
            </a:r>
            <a:r>
              <a:rPr lang="it-IT" altLang="en-US" sz="3600" dirty="0">
                <a:latin typeface="Times New Roman" panose="02020603050405020304" pitchFamily="18" charset="0"/>
                <a:cs typeface="Times New Roman" panose="02020603050405020304" pitchFamily="18" charset="0"/>
              </a:rPr>
              <a:t> </a:t>
            </a:r>
            <a:r>
              <a:rPr lang="it-IT" altLang="en-US" sz="3600" b="1" dirty="0" err="1">
                <a:latin typeface="Times New Roman" panose="02020603050405020304" pitchFamily="18" charset="0"/>
                <a:cs typeface="Times New Roman" panose="02020603050405020304" pitchFamily="18" charset="0"/>
              </a:rPr>
              <a:t>wrong</a:t>
            </a:r>
            <a:r>
              <a:rPr lang="it-IT" altLang="en-US" sz="3600" dirty="0">
                <a:latin typeface="Times New Roman" panose="02020603050405020304" pitchFamily="18" charset="0"/>
                <a:cs typeface="Times New Roman" panose="02020603050405020304" pitchFamily="18" charset="0"/>
              </a:rPr>
              <a:t> </a:t>
            </a:r>
            <a:r>
              <a:rPr lang="it-IT" altLang="en-US" sz="3600" dirty="0" err="1">
                <a:latin typeface="Times New Roman" panose="02020603050405020304" pitchFamily="18" charset="0"/>
                <a:cs typeface="Times New Roman" panose="02020603050405020304" pitchFamily="18" charset="0"/>
              </a:rPr>
              <a:t>what</a:t>
            </a:r>
            <a:r>
              <a:rPr lang="it-IT" altLang="en-US" sz="3600" dirty="0">
                <a:latin typeface="Times New Roman" panose="02020603050405020304" pitchFamily="18" charset="0"/>
                <a:cs typeface="Times New Roman" panose="02020603050405020304" pitchFamily="18" charset="0"/>
              </a:rPr>
              <a:t> </a:t>
            </a:r>
            <a:r>
              <a:rPr lang="it-IT" altLang="en-US" sz="3600" dirty="0" err="1">
                <a:latin typeface="Times New Roman" panose="02020603050405020304" pitchFamily="18" charset="0"/>
                <a:cs typeface="Times New Roman" panose="02020603050405020304" pitchFamily="18" charset="0"/>
              </a:rPr>
              <a:t>they</a:t>
            </a:r>
            <a:r>
              <a:rPr lang="it-IT" altLang="en-US" sz="3600" dirty="0">
                <a:latin typeface="Times New Roman" panose="02020603050405020304" pitchFamily="18" charset="0"/>
                <a:cs typeface="Times New Roman" panose="02020603050405020304" pitchFamily="18" charset="0"/>
              </a:rPr>
              <a:t> </a:t>
            </a:r>
            <a:r>
              <a:rPr lang="it-IT" altLang="en-US" sz="3600" dirty="0" err="1">
                <a:latin typeface="Times New Roman" panose="02020603050405020304" pitchFamily="18" charset="0"/>
                <a:cs typeface="Times New Roman" panose="02020603050405020304" pitchFamily="18" charset="0"/>
              </a:rPr>
              <a:t>say</a:t>
            </a:r>
            <a:r>
              <a:rPr lang="it-IT" altLang="en-US" sz="3600" dirty="0">
                <a:latin typeface="Times New Roman" panose="02020603050405020304" pitchFamily="18" charset="0"/>
                <a:cs typeface="Times New Roman" panose="02020603050405020304" pitchFamily="18" charset="0"/>
              </a:rPr>
              <a:t> </a:t>
            </a:r>
            <a:r>
              <a:rPr lang="it-IT" altLang="en-US" sz="3600" dirty="0" err="1">
                <a:latin typeface="Times New Roman" panose="02020603050405020304" pitchFamily="18" charset="0"/>
                <a:cs typeface="Times New Roman" panose="02020603050405020304" pitchFamily="18" charset="0"/>
              </a:rPr>
              <a:t>about</a:t>
            </a:r>
            <a:r>
              <a:rPr lang="it-IT" altLang="en-US" sz="3600" dirty="0">
                <a:latin typeface="Times New Roman" panose="02020603050405020304" pitchFamily="18" charset="0"/>
                <a:cs typeface="Times New Roman" panose="02020603050405020304" pitchFamily="18" charset="0"/>
              </a:rPr>
              <a:t> the </a:t>
            </a:r>
            <a:r>
              <a:rPr lang="it-IT" altLang="en-US" sz="3600" b="1" dirty="0" err="1">
                <a:latin typeface="Times New Roman" panose="02020603050405020304" pitchFamily="18" charset="0"/>
                <a:cs typeface="Times New Roman" panose="02020603050405020304" pitchFamily="18" charset="0"/>
              </a:rPr>
              <a:t>past</a:t>
            </a:r>
            <a:r>
              <a:rPr lang="it-IT" altLang="en-US" sz="3600" dirty="0">
                <a:latin typeface="Times New Roman" panose="02020603050405020304" pitchFamily="18" charset="0"/>
                <a:cs typeface="Times New Roman" panose="02020603050405020304" pitchFamily="18" charset="0"/>
              </a:rPr>
              <a:t>, </a:t>
            </a:r>
            <a:r>
              <a:rPr lang="it-IT" altLang="en-US" sz="3600" b="1" dirty="0">
                <a:latin typeface="Times New Roman" panose="02020603050405020304" pitchFamily="18" charset="0"/>
                <a:cs typeface="Times New Roman" panose="02020603050405020304" pitchFamily="18" charset="0"/>
              </a:rPr>
              <a:t>|</a:t>
            </a:r>
            <a:r>
              <a:rPr lang="it-IT" altLang="en-US" sz="3600" dirty="0">
                <a:latin typeface="Times New Roman" panose="02020603050405020304" pitchFamily="18" charset="0"/>
                <a:cs typeface="Times New Roman" panose="02020603050405020304" pitchFamily="18" charset="0"/>
              </a:rPr>
              <a:t> </a:t>
            </a:r>
            <a:r>
              <a:rPr lang="it-IT" altLang="en-US" sz="3600" dirty="0" err="1">
                <a:latin typeface="Times New Roman" panose="02020603050405020304" pitchFamily="18" charset="0"/>
                <a:cs typeface="Times New Roman" panose="02020603050405020304" pitchFamily="18" charset="0"/>
              </a:rPr>
              <a:t>I’ve</a:t>
            </a:r>
            <a:r>
              <a:rPr lang="it-IT" altLang="en-US" sz="3600" dirty="0">
                <a:latin typeface="Times New Roman" panose="02020603050405020304" pitchFamily="18" charset="0"/>
                <a:cs typeface="Times New Roman" panose="02020603050405020304" pitchFamily="18" charset="0"/>
              </a:rPr>
              <a:t> </a:t>
            </a:r>
            <a:r>
              <a:rPr lang="it-IT" altLang="en-US" sz="3600" b="1" dirty="0" err="1">
                <a:latin typeface="Times New Roman" panose="02020603050405020304" pitchFamily="18" charset="0"/>
                <a:cs typeface="Times New Roman" panose="02020603050405020304" pitchFamily="18" charset="0"/>
              </a:rPr>
              <a:t>learned</a:t>
            </a:r>
            <a:r>
              <a:rPr lang="it-IT" altLang="en-US" sz="3600" dirty="0">
                <a:latin typeface="Times New Roman" panose="02020603050405020304" pitchFamily="18" charset="0"/>
                <a:cs typeface="Times New Roman" panose="02020603050405020304" pitchFamily="18" charset="0"/>
              </a:rPr>
              <a:t>, </a:t>
            </a:r>
            <a:r>
              <a:rPr lang="it-IT" altLang="en-US" sz="3600" b="1" dirty="0">
                <a:latin typeface="Times New Roman" panose="02020603050405020304" pitchFamily="18" charset="0"/>
                <a:cs typeface="Times New Roman" panose="02020603050405020304" pitchFamily="18" charset="0"/>
              </a:rPr>
              <a:t>|</a:t>
            </a:r>
            <a:r>
              <a:rPr lang="it-IT" altLang="en-US" sz="3600" dirty="0">
                <a:latin typeface="Times New Roman" panose="02020603050405020304" pitchFamily="18" charset="0"/>
                <a:cs typeface="Times New Roman" panose="02020603050405020304" pitchFamily="18" charset="0"/>
              </a:rPr>
              <a:t> </a:t>
            </a:r>
            <a:r>
              <a:rPr lang="it-IT" altLang="en-US" sz="3600" dirty="0" err="1">
                <a:latin typeface="Times New Roman" panose="02020603050405020304" pitchFamily="18" charset="0"/>
                <a:cs typeface="Times New Roman" panose="02020603050405020304" pitchFamily="18" charset="0"/>
              </a:rPr>
              <a:t>about</a:t>
            </a:r>
            <a:r>
              <a:rPr lang="it-IT" altLang="en-US" sz="3600" dirty="0">
                <a:latin typeface="Times New Roman" panose="02020603050405020304" pitchFamily="18" charset="0"/>
                <a:cs typeface="Times New Roman" panose="02020603050405020304" pitchFamily="18" charset="0"/>
              </a:rPr>
              <a:t> </a:t>
            </a:r>
            <a:r>
              <a:rPr lang="it-IT" altLang="en-US" sz="3600" dirty="0" err="1">
                <a:latin typeface="Times New Roman" panose="02020603050405020304" pitchFamily="18" charset="0"/>
                <a:cs typeface="Times New Roman" panose="02020603050405020304" pitchFamily="18" charset="0"/>
              </a:rPr>
              <a:t>how</a:t>
            </a:r>
            <a:r>
              <a:rPr lang="it-IT" altLang="en-US" sz="3600" dirty="0">
                <a:latin typeface="Times New Roman" panose="02020603050405020304" pitchFamily="18" charset="0"/>
                <a:cs typeface="Times New Roman" panose="02020603050405020304" pitchFamily="18" charset="0"/>
              </a:rPr>
              <a:t> </a:t>
            </a:r>
            <a:r>
              <a:rPr lang="it-IT" altLang="en-US" sz="3600" dirty="0" err="1">
                <a:latin typeface="Times New Roman" panose="02020603050405020304" pitchFamily="18" charset="0"/>
                <a:cs typeface="Times New Roman" panose="02020603050405020304" pitchFamily="18" charset="0"/>
              </a:rPr>
              <a:t>you</a:t>
            </a:r>
            <a:r>
              <a:rPr lang="it-IT" altLang="en-US" sz="3600" dirty="0">
                <a:latin typeface="Times New Roman" panose="02020603050405020304" pitchFamily="18" charset="0"/>
                <a:cs typeface="Times New Roman" panose="02020603050405020304" pitchFamily="18" charset="0"/>
              </a:rPr>
              <a:t> can </a:t>
            </a:r>
            <a:r>
              <a:rPr lang="it-IT" altLang="en-US" sz="3600" b="1" dirty="0" err="1">
                <a:latin typeface="Times New Roman" panose="02020603050405020304" pitchFamily="18" charset="0"/>
                <a:cs typeface="Times New Roman" panose="02020603050405020304" pitchFamily="18" charset="0"/>
              </a:rPr>
              <a:t>bury</a:t>
            </a:r>
            <a:r>
              <a:rPr lang="it-IT" altLang="en-US" sz="3600" dirty="0">
                <a:latin typeface="Times New Roman" panose="02020603050405020304" pitchFamily="18" charset="0"/>
                <a:cs typeface="Times New Roman" panose="02020603050405020304" pitchFamily="18" charset="0"/>
              </a:rPr>
              <a:t> </a:t>
            </a:r>
            <a:r>
              <a:rPr lang="it-IT" altLang="en-US" sz="3600" dirty="0" err="1">
                <a:latin typeface="Times New Roman" panose="02020603050405020304" pitchFamily="18" charset="0"/>
                <a:cs typeface="Times New Roman" panose="02020603050405020304" pitchFamily="18" charset="0"/>
              </a:rPr>
              <a:t>it</a:t>
            </a:r>
            <a:r>
              <a:rPr lang="it-IT" altLang="en-US" sz="3600" dirty="0">
                <a:latin typeface="Times New Roman" panose="02020603050405020304" pitchFamily="18" charset="0"/>
                <a:cs typeface="Times New Roman" panose="02020603050405020304" pitchFamily="18" charset="0"/>
              </a:rPr>
              <a:t>. </a:t>
            </a:r>
            <a:r>
              <a:rPr lang="it-IT" altLang="en-US" sz="3600" b="1" dirty="0">
                <a:latin typeface="Times New Roman" panose="02020603050405020304" pitchFamily="18" charset="0"/>
                <a:cs typeface="Times New Roman" panose="02020603050405020304" pitchFamily="18" charset="0"/>
              </a:rPr>
              <a:t>||</a:t>
            </a:r>
            <a:r>
              <a:rPr lang="it-IT" altLang="en-US" sz="3600" dirty="0">
                <a:latin typeface="Times New Roman" panose="02020603050405020304" pitchFamily="18" charset="0"/>
                <a:cs typeface="Times New Roman" panose="02020603050405020304" pitchFamily="18" charset="0"/>
              </a:rPr>
              <a:t> </a:t>
            </a:r>
            <a:r>
              <a:rPr lang="it-IT" altLang="en-US" sz="3600" dirty="0" err="1">
                <a:latin typeface="Times New Roman" panose="02020603050405020304" pitchFamily="18" charset="0"/>
                <a:cs typeface="Times New Roman" panose="02020603050405020304" pitchFamily="18" charset="0"/>
              </a:rPr>
              <a:t>Because</a:t>
            </a:r>
            <a:r>
              <a:rPr lang="it-IT" altLang="en-US" sz="3600" dirty="0">
                <a:latin typeface="Times New Roman" panose="02020603050405020304" pitchFamily="18" charset="0"/>
                <a:cs typeface="Times New Roman" panose="02020603050405020304" pitchFamily="18" charset="0"/>
              </a:rPr>
              <a:t> the </a:t>
            </a:r>
            <a:r>
              <a:rPr lang="it-IT" altLang="en-US" sz="3600" dirty="0" err="1">
                <a:latin typeface="Times New Roman" panose="02020603050405020304" pitchFamily="18" charset="0"/>
                <a:cs typeface="Times New Roman" panose="02020603050405020304" pitchFamily="18" charset="0"/>
              </a:rPr>
              <a:t>past</a:t>
            </a:r>
            <a:r>
              <a:rPr lang="it-IT" altLang="en-US" sz="3600" dirty="0">
                <a:latin typeface="Times New Roman" panose="02020603050405020304" pitchFamily="18" charset="0"/>
                <a:cs typeface="Times New Roman" panose="02020603050405020304" pitchFamily="18" charset="0"/>
              </a:rPr>
              <a:t> </a:t>
            </a:r>
            <a:r>
              <a:rPr lang="it-IT" altLang="en-US" sz="3600" b="1" dirty="0" err="1">
                <a:latin typeface="Times New Roman" panose="02020603050405020304" pitchFamily="18" charset="0"/>
                <a:cs typeface="Times New Roman" panose="02020603050405020304" pitchFamily="18" charset="0"/>
              </a:rPr>
              <a:t>claws</a:t>
            </a:r>
            <a:r>
              <a:rPr lang="it-IT" altLang="en-US" sz="3600" dirty="0">
                <a:latin typeface="Times New Roman" panose="02020603050405020304" pitchFamily="18" charset="0"/>
                <a:cs typeface="Times New Roman" panose="02020603050405020304" pitchFamily="18" charset="0"/>
              </a:rPr>
              <a:t> </a:t>
            </a:r>
            <a:r>
              <a:rPr lang="it-IT" altLang="en-US" sz="3600" dirty="0" err="1">
                <a:latin typeface="Times New Roman" panose="02020603050405020304" pitchFamily="18" charset="0"/>
                <a:cs typeface="Times New Roman" panose="02020603050405020304" pitchFamily="18" charset="0"/>
              </a:rPr>
              <a:t>its</a:t>
            </a:r>
            <a:r>
              <a:rPr lang="it-IT" altLang="en-US" sz="3600" dirty="0">
                <a:latin typeface="Times New Roman" panose="02020603050405020304" pitchFamily="18" charset="0"/>
                <a:cs typeface="Times New Roman" panose="02020603050405020304" pitchFamily="18" charset="0"/>
              </a:rPr>
              <a:t> way </a:t>
            </a:r>
            <a:r>
              <a:rPr lang="it-IT" altLang="en-US" sz="3600" b="1" dirty="0">
                <a:latin typeface="Times New Roman" panose="02020603050405020304" pitchFamily="18" charset="0"/>
                <a:cs typeface="Times New Roman" panose="02020603050405020304" pitchFamily="18" charset="0"/>
              </a:rPr>
              <a:t>out</a:t>
            </a:r>
            <a:r>
              <a:rPr lang="it-IT" altLang="en-US" sz="3600" dirty="0">
                <a:latin typeface="Times New Roman" panose="02020603050405020304" pitchFamily="18" charset="0"/>
                <a:cs typeface="Times New Roman" panose="02020603050405020304" pitchFamily="18" charset="0"/>
              </a:rPr>
              <a:t>. </a:t>
            </a:r>
            <a:r>
              <a:rPr lang="it-IT" altLang="en-US" sz="3600" b="1" dirty="0">
                <a:latin typeface="Times New Roman" panose="02020603050405020304" pitchFamily="18" charset="0"/>
                <a:cs typeface="Times New Roman" panose="02020603050405020304" pitchFamily="18" charset="0"/>
              </a:rPr>
              <a:t>||</a:t>
            </a: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12291">
                                            <p:txEl>
                                              <p:pRg st="0" end="0"/>
                                            </p:txEl>
                                          </p:spTgt>
                                        </p:tgtEl>
                                        <p:attrNameLst>
                                          <p:attrName>style.visibility</p:attrName>
                                        </p:attrNameLst>
                                      </p:cBhvr>
                                      <p:to>
                                        <p:strVal val="visible"/>
                                      </p:to>
                                    </p:set>
                                    <p:animEffect transition="in" filter="fade">
                                      <p:cBhvr>
                                        <p:cTn id="7" dur="1000"/>
                                        <p:tgtEl>
                                          <p:spTgt spid="1229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6" name="Rectangle 135">
            <a:extLst>
              <a:ext uri="{FF2B5EF4-FFF2-40B4-BE49-F238E27FC236}">
                <a16:creationId xmlns:a16="http://schemas.microsoft.com/office/drawing/2014/main" id="{74CD14DB-BB81-479F-A1FC-1C75640E9F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gradFill flip="none" rotWithShape="1">
            <a:gsLst>
              <a:gs pos="0">
                <a:schemeClr val="accent1">
                  <a:lumMod val="89000"/>
                </a:schemeClr>
              </a:gs>
              <a:gs pos="23000">
                <a:schemeClr val="accent1">
                  <a:lumMod val="89000"/>
                </a:schemeClr>
              </a:gs>
              <a:gs pos="69000">
                <a:schemeClr val="accent1">
                  <a:lumMod val="75000"/>
                </a:schemeClr>
              </a:gs>
              <a:gs pos="97000">
                <a:schemeClr val="accent1">
                  <a:lumMod val="70000"/>
                </a:schemeClr>
              </a:gs>
            </a:gsLst>
            <a:path path="circle">
              <a:fillToRect l="50000" t="50000" r="50000" b="50000"/>
            </a:path>
            <a:tileRect/>
          </a:gradFill>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sp>
        <p:nvSpPr>
          <p:cNvPr id="138" name="Rectangle 137">
            <a:extLst>
              <a:ext uri="{FF2B5EF4-FFF2-40B4-BE49-F238E27FC236}">
                <a16:creationId xmlns:a16="http://schemas.microsoft.com/office/drawing/2014/main" id="{C943A91B-7CA7-4592-A975-73B1BF8C4C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828359" y="0"/>
            <a:ext cx="51435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lstStyle/>
          <a:p>
            <a:endParaRPr lang="it-IT"/>
          </a:p>
        </p:txBody>
      </p:sp>
      <p:sp>
        <p:nvSpPr>
          <p:cNvPr id="11268" name="Segnaposto numero diapositiva 3">
            <a:extLst>
              <a:ext uri="{FF2B5EF4-FFF2-40B4-BE49-F238E27FC236}">
                <a16:creationId xmlns:a16="http://schemas.microsoft.com/office/drawing/2014/main" id="{04E604F9-B6CA-41BE-B8C0-6B201DB27D9B}"/>
              </a:ext>
            </a:extLst>
          </p:cNvPr>
          <p:cNvSpPr>
            <a:spLocks noGrp="1"/>
          </p:cNvSpPr>
          <p:nvPr>
            <p:ph type="sldNum" sz="quarter" idx="12"/>
          </p:nvPr>
        </p:nvSpPr>
        <p:spPr>
          <a:xfrm>
            <a:off x="7764405" y="295729"/>
            <a:ext cx="628649" cy="767687"/>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a:bodyPr>
          <a:lstStyle>
            <a:lvl1pPr>
              <a:spcBef>
                <a:spcPts val="1000"/>
              </a:spcBef>
              <a:buClr>
                <a:srgbClr val="ADB9CA"/>
              </a:buClr>
              <a:buSzPct val="80000"/>
              <a:buFont typeface="Wingdings 3" panose="05040102010807070707" pitchFamily="18" charset="2"/>
              <a:buChar char=""/>
              <a:defRPr sz="2000">
                <a:solidFill>
                  <a:schemeClr val="tx1"/>
                </a:solidFill>
                <a:latin typeface="Century Gothic" panose="020B0502020202020204" pitchFamily="34" charset="0"/>
              </a:defRPr>
            </a:lvl1pPr>
            <a:lvl2pPr marL="742950" indent="-285750">
              <a:spcBef>
                <a:spcPts val="1000"/>
              </a:spcBef>
              <a:buClr>
                <a:srgbClr val="ADB9CA"/>
              </a:buClr>
              <a:buSzPct val="80000"/>
              <a:buFont typeface="Wingdings 3" panose="05040102010807070707" pitchFamily="18" charset="2"/>
              <a:buChar char=""/>
              <a:defRPr>
                <a:solidFill>
                  <a:schemeClr val="tx1"/>
                </a:solidFill>
                <a:latin typeface="Century Gothic" panose="020B0502020202020204" pitchFamily="34" charset="0"/>
              </a:defRPr>
            </a:lvl2pPr>
            <a:lvl3pPr marL="1143000" indent="-228600">
              <a:spcBef>
                <a:spcPts val="1000"/>
              </a:spcBef>
              <a:buClr>
                <a:srgbClr val="ADB9CA"/>
              </a:buClr>
              <a:buSzPct val="80000"/>
              <a:buFont typeface="Wingdings 3" panose="05040102010807070707" pitchFamily="18" charset="2"/>
              <a:buChar char=""/>
              <a:defRPr sz="1600">
                <a:solidFill>
                  <a:schemeClr val="tx1"/>
                </a:solidFill>
                <a:latin typeface="Century Gothic" panose="020B0502020202020204" pitchFamily="34" charset="0"/>
              </a:defRPr>
            </a:lvl3pPr>
            <a:lvl4pPr marL="1600200" indent="-228600">
              <a:spcBef>
                <a:spcPts val="1000"/>
              </a:spcBef>
              <a:buClr>
                <a:srgbClr val="ADB9CA"/>
              </a:buClr>
              <a:buSzPct val="80000"/>
              <a:buFont typeface="Wingdings 3" panose="05040102010807070707" pitchFamily="18" charset="2"/>
              <a:buChar char=""/>
              <a:defRPr sz="1400">
                <a:solidFill>
                  <a:schemeClr val="tx1"/>
                </a:solidFill>
                <a:latin typeface="Century Gothic" panose="020B0502020202020204" pitchFamily="34" charset="0"/>
              </a:defRPr>
            </a:lvl4pPr>
            <a:lvl5pPr marL="2057400" indent="-228600">
              <a:spcBef>
                <a:spcPts val="1000"/>
              </a:spcBef>
              <a:buClr>
                <a:srgbClr val="ADB9CA"/>
              </a:buClr>
              <a:buSzPct val="80000"/>
              <a:buFont typeface="Wingdings 3" panose="05040102010807070707" pitchFamily="18" charset="2"/>
              <a:buChar char=""/>
              <a:defRPr sz="1400">
                <a:solidFill>
                  <a:schemeClr val="tx1"/>
                </a:solidFill>
                <a:latin typeface="Century Gothic" panose="020B0502020202020204" pitchFamily="34" charset="0"/>
              </a:defRPr>
            </a:lvl5pPr>
            <a:lvl6pPr marL="2514600" indent="-228600" defTabSz="457200" eaLnBrk="0" fontAlgn="base" hangingPunct="0">
              <a:spcBef>
                <a:spcPts val="1000"/>
              </a:spcBef>
              <a:spcAft>
                <a:spcPct val="0"/>
              </a:spcAft>
              <a:buClr>
                <a:srgbClr val="ADB9CA"/>
              </a:buClr>
              <a:buSzPct val="80000"/>
              <a:buFont typeface="Wingdings 3" panose="05040102010807070707" pitchFamily="18" charset="2"/>
              <a:buChar char=""/>
              <a:defRPr sz="1400">
                <a:solidFill>
                  <a:schemeClr val="tx1"/>
                </a:solidFill>
                <a:latin typeface="Century Gothic" panose="020B0502020202020204" pitchFamily="34" charset="0"/>
              </a:defRPr>
            </a:lvl6pPr>
            <a:lvl7pPr marL="2971800" indent="-228600" defTabSz="457200" eaLnBrk="0" fontAlgn="base" hangingPunct="0">
              <a:spcBef>
                <a:spcPts val="1000"/>
              </a:spcBef>
              <a:spcAft>
                <a:spcPct val="0"/>
              </a:spcAft>
              <a:buClr>
                <a:srgbClr val="ADB9CA"/>
              </a:buClr>
              <a:buSzPct val="80000"/>
              <a:buFont typeface="Wingdings 3" panose="05040102010807070707" pitchFamily="18" charset="2"/>
              <a:buChar char=""/>
              <a:defRPr sz="1400">
                <a:solidFill>
                  <a:schemeClr val="tx1"/>
                </a:solidFill>
                <a:latin typeface="Century Gothic" panose="020B0502020202020204" pitchFamily="34" charset="0"/>
              </a:defRPr>
            </a:lvl7pPr>
            <a:lvl8pPr marL="3429000" indent="-228600" defTabSz="457200" eaLnBrk="0" fontAlgn="base" hangingPunct="0">
              <a:spcBef>
                <a:spcPts val="1000"/>
              </a:spcBef>
              <a:spcAft>
                <a:spcPct val="0"/>
              </a:spcAft>
              <a:buClr>
                <a:srgbClr val="ADB9CA"/>
              </a:buClr>
              <a:buSzPct val="80000"/>
              <a:buFont typeface="Wingdings 3" panose="05040102010807070707" pitchFamily="18" charset="2"/>
              <a:buChar char=""/>
              <a:defRPr sz="1400">
                <a:solidFill>
                  <a:schemeClr val="tx1"/>
                </a:solidFill>
                <a:latin typeface="Century Gothic" panose="020B0502020202020204" pitchFamily="34" charset="0"/>
              </a:defRPr>
            </a:lvl8pPr>
            <a:lvl9pPr marL="3886200" indent="-228600" defTabSz="457200" eaLnBrk="0" fontAlgn="base" hangingPunct="0">
              <a:spcBef>
                <a:spcPts val="1000"/>
              </a:spcBef>
              <a:spcAft>
                <a:spcPct val="0"/>
              </a:spcAft>
              <a:buClr>
                <a:srgbClr val="ADB9CA"/>
              </a:buClr>
              <a:buSzPct val="80000"/>
              <a:buFont typeface="Wingdings 3" panose="05040102010807070707" pitchFamily="18" charset="2"/>
              <a:buChar char=""/>
              <a:defRPr sz="1400">
                <a:solidFill>
                  <a:schemeClr val="tx1"/>
                </a:solidFill>
                <a:latin typeface="Century Gothic" panose="020B0502020202020204" pitchFamily="34" charset="0"/>
              </a:defRPr>
            </a:lvl9pPr>
          </a:lstStyle>
          <a:p>
            <a:pPr>
              <a:spcBef>
                <a:spcPct val="0"/>
              </a:spcBef>
              <a:spcAft>
                <a:spcPts val="600"/>
              </a:spcAft>
              <a:buClrTx/>
              <a:buSzTx/>
              <a:buFontTx/>
              <a:buNone/>
            </a:pPr>
            <a:fld id="{CECB19A0-473A-478A-A4EF-4D27F796BF41}" type="slidenum">
              <a:rPr lang="it-IT" altLang="en-US">
                <a:solidFill>
                  <a:srgbClr val="FFFFFF"/>
                </a:solidFill>
                <a:latin typeface="Arial" panose="020B0604020202020204" pitchFamily="34" charset="0"/>
                <a:cs typeface="Arial" panose="020B0604020202020204" pitchFamily="34" charset="0"/>
              </a:rPr>
              <a:pPr>
                <a:spcBef>
                  <a:spcPct val="0"/>
                </a:spcBef>
                <a:spcAft>
                  <a:spcPts val="600"/>
                </a:spcAft>
                <a:buClrTx/>
                <a:buSzTx/>
                <a:buFontTx/>
                <a:buNone/>
              </a:pPr>
              <a:t>6</a:t>
            </a:fld>
            <a:endParaRPr lang="it-IT" altLang="en-US">
              <a:solidFill>
                <a:srgbClr val="FFFFFF"/>
              </a:solidFill>
              <a:latin typeface="Arial" panose="020B0604020202020204" pitchFamily="34" charset="0"/>
              <a:cs typeface="Arial" panose="020B0604020202020204" pitchFamily="34" charset="0"/>
            </a:endParaRPr>
          </a:p>
        </p:txBody>
      </p:sp>
      <p:sp>
        <p:nvSpPr>
          <p:cNvPr id="140" name="Freeform 7">
            <a:extLst>
              <a:ext uri="{FF2B5EF4-FFF2-40B4-BE49-F238E27FC236}">
                <a16:creationId xmlns:a16="http://schemas.microsoft.com/office/drawing/2014/main" id="{EC471314-E46A-414B-8D91-74880E84F1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539954" y="1460230"/>
            <a:ext cx="2604045" cy="825932"/>
          </a:xfrm>
          <a:custGeom>
            <a:avLst/>
            <a:gdLst>
              <a:gd name="connsiteX0" fmla="*/ 3470310 w 3472060"/>
              <a:gd name="connsiteY0" fmla="*/ 0 h 825932"/>
              <a:gd name="connsiteX1" fmla="*/ 3472060 w 3472060"/>
              <a:gd name="connsiteY1" fmla="*/ 12850 h 825932"/>
              <a:gd name="connsiteX2" fmla="*/ 3472060 w 3472060"/>
              <a:gd name="connsiteY2" fmla="*/ 480529 h 825932"/>
              <a:gd name="connsiteX3" fmla="*/ 3363699 w 3472060"/>
              <a:gd name="connsiteY3" fmla="*/ 498471 h 825932"/>
              <a:gd name="connsiteX4" fmla="*/ 42060 w 3472060"/>
              <a:gd name="connsiteY4" fmla="*/ 824486 h 825932"/>
              <a:gd name="connsiteX5" fmla="*/ 0 w 3472060"/>
              <a:gd name="connsiteY5" fmla="*/ 758452 h 825932"/>
              <a:gd name="connsiteX6" fmla="*/ 188014 w 3472060"/>
              <a:gd name="connsiteY6" fmla="*/ 735602 h 825932"/>
              <a:gd name="connsiteX7" fmla="*/ 284087 w 3472060"/>
              <a:gd name="connsiteY7" fmla="*/ 722590 h 825932"/>
              <a:gd name="connsiteX8" fmla="*/ 382288 w 3472060"/>
              <a:gd name="connsiteY8" fmla="*/ 709392 h 825932"/>
              <a:gd name="connsiteX9" fmla="*/ 481858 w 3472060"/>
              <a:gd name="connsiteY9" fmla="*/ 695774 h 825932"/>
              <a:gd name="connsiteX10" fmla="*/ 581897 w 3472060"/>
              <a:gd name="connsiteY10" fmla="*/ 680711 h 825932"/>
              <a:gd name="connsiteX11" fmla="*/ 683670 w 3472060"/>
              <a:gd name="connsiteY11" fmla="*/ 665256 h 825932"/>
              <a:gd name="connsiteX12" fmla="*/ 787206 w 3472060"/>
              <a:gd name="connsiteY12" fmla="*/ 649587 h 825932"/>
              <a:gd name="connsiteX13" fmla="*/ 892019 w 3472060"/>
              <a:gd name="connsiteY13" fmla="*/ 632968 h 825932"/>
              <a:gd name="connsiteX14" fmla="*/ 997620 w 3472060"/>
              <a:gd name="connsiteY14" fmla="*/ 614667 h 825932"/>
              <a:gd name="connsiteX15" fmla="*/ 1104727 w 3472060"/>
              <a:gd name="connsiteY15" fmla="*/ 596741 h 825932"/>
              <a:gd name="connsiteX16" fmla="*/ 1212669 w 3472060"/>
              <a:gd name="connsiteY16" fmla="*/ 577397 h 825932"/>
              <a:gd name="connsiteX17" fmla="*/ 1321506 w 3472060"/>
              <a:gd name="connsiteY17" fmla="*/ 556988 h 825932"/>
              <a:gd name="connsiteX18" fmla="*/ 1430709 w 3472060"/>
              <a:gd name="connsiteY18" fmla="*/ 536607 h 825932"/>
              <a:gd name="connsiteX19" fmla="*/ 1541050 w 3472060"/>
              <a:gd name="connsiteY19" fmla="*/ 514481 h 825932"/>
              <a:gd name="connsiteX20" fmla="*/ 1652805 w 3472060"/>
              <a:gd name="connsiteY20" fmla="*/ 492202 h 825932"/>
              <a:gd name="connsiteX21" fmla="*/ 1763708 w 3472060"/>
              <a:gd name="connsiteY21" fmla="*/ 469161 h 825932"/>
              <a:gd name="connsiteX22" fmla="*/ 1875795 w 3472060"/>
              <a:gd name="connsiteY22" fmla="*/ 444641 h 825932"/>
              <a:gd name="connsiteX23" fmla="*/ 1989128 w 3472060"/>
              <a:gd name="connsiteY23" fmla="*/ 418995 h 825932"/>
              <a:gd name="connsiteX24" fmla="*/ 2102476 w 3472060"/>
              <a:gd name="connsiteY24" fmla="*/ 393438 h 825932"/>
              <a:gd name="connsiteX25" fmla="*/ 2215549 w 3472060"/>
              <a:gd name="connsiteY25" fmla="*/ 366291 h 825932"/>
              <a:gd name="connsiteX26" fmla="*/ 2330490 w 3472060"/>
              <a:gd name="connsiteY26" fmla="*/ 337455 h 825932"/>
              <a:gd name="connsiteX27" fmla="*/ 2443333 w 3472060"/>
              <a:gd name="connsiteY27" fmla="*/ 308983 h 825932"/>
              <a:gd name="connsiteX28" fmla="*/ 2558014 w 3472060"/>
              <a:gd name="connsiteY28" fmla="*/ 278646 h 825932"/>
              <a:gd name="connsiteX29" fmla="*/ 2673621 w 3472060"/>
              <a:gd name="connsiteY29" fmla="*/ 247421 h 825932"/>
              <a:gd name="connsiteX30" fmla="*/ 2787008 w 3472060"/>
              <a:gd name="connsiteY30" fmla="*/ 215853 h 825932"/>
              <a:gd name="connsiteX31" fmla="*/ 2901442 w 3472060"/>
              <a:gd name="connsiteY31" fmla="*/ 182011 h 825932"/>
              <a:gd name="connsiteX32" fmla="*/ 3015722 w 3472060"/>
              <a:gd name="connsiteY32" fmla="*/ 147286 h 825932"/>
              <a:gd name="connsiteX33" fmla="*/ 3130018 w 3472060"/>
              <a:gd name="connsiteY33" fmla="*/ 112649 h 825932"/>
              <a:gd name="connsiteX34" fmla="*/ 3243551 w 3472060"/>
              <a:gd name="connsiteY34" fmla="*/ 75688 h 825932"/>
              <a:gd name="connsiteX35" fmla="*/ 3356992 w 3472060"/>
              <a:gd name="connsiteY35" fmla="*/ 38197 h 825932"/>
              <a:gd name="connsiteX36" fmla="*/ 3470310 w 3472060"/>
              <a:gd name="connsiteY36" fmla="*/ 0 h 8259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3472060" h="825932">
                <a:moveTo>
                  <a:pt x="3470310" y="0"/>
                </a:moveTo>
                <a:lnTo>
                  <a:pt x="3472060" y="12850"/>
                </a:lnTo>
                <a:lnTo>
                  <a:pt x="3472060" y="480529"/>
                </a:lnTo>
                <a:lnTo>
                  <a:pt x="3363699" y="498471"/>
                </a:lnTo>
                <a:cubicBezTo>
                  <a:pt x="2435623" y="645518"/>
                  <a:pt x="603076" y="844866"/>
                  <a:pt x="42060" y="824486"/>
                </a:cubicBezTo>
                <a:cubicBezTo>
                  <a:pt x="28151" y="802425"/>
                  <a:pt x="13909" y="780513"/>
                  <a:pt x="0" y="758452"/>
                </a:cubicBezTo>
                <a:lnTo>
                  <a:pt x="188014" y="735602"/>
                </a:lnTo>
                <a:lnTo>
                  <a:pt x="284087" y="722590"/>
                </a:lnTo>
                <a:lnTo>
                  <a:pt x="382288" y="709392"/>
                </a:lnTo>
                <a:lnTo>
                  <a:pt x="481858" y="695774"/>
                </a:lnTo>
                <a:lnTo>
                  <a:pt x="581897" y="680711"/>
                </a:lnTo>
                <a:lnTo>
                  <a:pt x="683670" y="665256"/>
                </a:lnTo>
                <a:lnTo>
                  <a:pt x="787206" y="649587"/>
                </a:lnTo>
                <a:lnTo>
                  <a:pt x="892019" y="632968"/>
                </a:lnTo>
                <a:lnTo>
                  <a:pt x="997620" y="614667"/>
                </a:lnTo>
                <a:lnTo>
                  <a:pt x="1104727" y="596741"/>
                </a:lnTo>
                <a:lnTo>
                  <a:pt x="1212669" y="577397"/>
                </a:lnTo>
                <a:lnTo>
                  <a:pt x="1321506" y="556988"/>
                </a:lnTo>
                <a:lnTo>
                  <a:pt x="1430709" y="536607"/>
                </a:lnTo>
                <a:lnTo>
                  <a:pt x="1541050" y="514481"/>
                </a:lnTo>
                <a:lnTo>
                  <a:pt x="1652805" y="492202"/>
                </a:lnTo>
                <a:lnTo>
                  <a:pt x="1763708" y="469161"/>
                </a:lnTo>
                <a:lnTo>
                  <a:pt x="1875795" y="444641"/>
                </a:lnTo>
                <a:lnTo>
                  <a:pt x="1989128" y="418995"/>
                </a:lnTo>
                <a:lnTo>
                  <a:pt x="2102476" y="393438"/>
                </a:lnTo>
                <a:lnTo>
                  <a:pt x="2215549" y="366291"/>
                </a:lnTo>
                <a:lnTo>
                  <a:pt x="2330490" y="337455"/>
                </a:lnTo>
                <a:lnTo>
                  <a:pt x="2443333" y="308983"/>
                </a:lnTo>
                <a:lnTo>
                  <a:pt x="2558014" y="278646"/>
                </a:lnTo>
                <a:lnTo>
                  <a:pt x="2673621" y="247421"/>
                </a:lnTo>
                <a:lnTo>
                  <a:pt x="2787008" y="215853"/>
                </a:lnTo>
                <a:lnTo>
                  <a:pt x="2901442" y="182011"/>
                </a:lnTo>
                <a:lnTo>
                  <a:pt x="3015722" y="147286"/>
                </a:lnTo>
                <a:lnTo>
                  <a:pt x="3130018" y="112649"/>
                </a:lnTo>
                <a:lnTo>
                  <a:pt x="3243551" y="75688"/>
                </a:lnTo>
                <a:lnTo>
                  <a:pt x="3356992" y="38197"/>
                </a:lnTo>
                <a:lnTo>
                  <a:pt x="3470310" y="0"/>
                </a:lnTo>
                <a:close/>
              </a:path>
            </a:pathLst>
          </a:custGeom>
          <a:solidFill>
            <a:schemeClr val="bg1">
              <a:alpha val="20000"/>
            </a:schemeClr>
          </a:solidFill>
          <a:ln>
            <a:noFill/>
          </a:ln>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Gothic" panose="020B0502020202020204"/>
              <a:ea typeface="+mn-ea"/>
              <a:cs typeface="+mn-cs"/>
            </a:endParaRPr>
          </a:p>
        </p:txBody>
      </p:sp>
      <p:sp useBgFill="1">
        <p:nvSpPr>
          <p:cNvPr id="142" name="Freeform: Shape 141">
            <a:extLst>
              <a:ext uri="{FF2B5EF4-FFF2-40B4-BE49-F238E27FC236}">
                <a16:creationId xmlns:a16="http://schemas.microsoft.com/office/drawing/2014/main" id="{6A681326-1C9D-44A3-A627-3871BDAE41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762067"/>
            <a:ext cx="9144313" cy="5095933"/>
          </a:xfrm>
          <a:custGeom>
            <a:avLst/>
            <a:gdLst>
              <a:gd name="connsiteX0" fmla="*/ 0 w 12192417"/>
              <a:gd name="connsiteY0" fmla="*/ 0 h 5095933"/>
              <a:gd name="connsiteX1" fmla="*/ 71931 w 12192417"/>
              <a:gd name="connsiteY1" fmla="*/ 12261 h 5095933"/>
              <a:gd name="connsiteX2" fmla="*/ 282848 w 12192417"/>
              <a:gd name="connsiteY2" fmla="*/ 48343 h 5095933"/>
              <a:gd name="connsiteX3" fmla="*/ 436463 w 12192417"/>
              <a:gd name="connsiteY3" fmla="*/ 73565 h 5095933"/>
              <a:gd name="connsiteX4" fmla="*/ 619338 w 12192417"/>
              <a:gd name="connsiteY4" fmla="*/ 100188 h 5095933"/>
              <a:gd name="connsiteX5" fmla="*/ 836350 w 12192417"/>
              <a:gd name="connsiteY5" fmla="*/ 132066 h 5095933"/>
              <a:gd name="connsiteX6" fmla="*/ 1076527 w 12192417"/>
              <a:gd name="connsiteY6" fmla="*/ 165696 h 5095933"/>
              <a:gd name="connsiteX7" fmla="*/ 1347183 w 12192417"/>
              <a:gd name="connsiteY7" fmla="*/ 201077 h 5095933"/>
              <a:gd name="connsiteX8" fmla="*/ 1642222 w 12192417"/>
              <a:gd name="connsiteY8" fmla="*/ 238560 h 5095933"/>
              <a:gd name="connsiteX9" fmla="*/ 1962863 w 12192417"/>
              <a:gd name="connsiteY9" fmla="*/ 276043 h 5095933"/>
              <a:gd name="connsiteX10" fmla="*/ 2304231 w 12192417"/>
              <a:gd name="connsiteY10" fmla="*/ 314227 h 5095933"/>
              <a:gd name="connsiteX11" fmla="*/ 2672420 w 12192417"/>
              <a:gd name="connsiteY11" fmla="*/ 349608 h 5095933"/>
              <a:gd name="connsiteX12" fmla="*/ 3057677 w 12192417"/>
              <a:gd name="connsiteY12" fmla="*/ 383588 h 5095933"/>
              <a:gd name="connsiteX13" fmla="*/ 3464880 w 12192417"/>
              <a:gd name="connsiteY13" fmla="*/ 414415 h 5095933"/>
              <a:gd name="connsiteX14" fmla="*/ 3889151 w 12192417"/>
              <a:gd name="connsiteY14" fmla="*/ 443841 h 5095933"/>
              <a:gd name="connsiteX15" fmla="*/ 4331709 w 12192417"/>
              <a:gd name="connsiteY15" fmla="*/ 471515 h 5095933"/>
              <a:gd name="connsiteX16" fmla="*/ 4558475 w 12192417"/>
              <a:gd name="connsiteY16" fmla="*/ 481324 h 5095933"/>
              <a:gd name="connsiteX17" fmla="*/ 4790117 w 12192417"/>
              <a:gd name="connsiteY17" fmla="*/ 492183 h 5095933"/>
              <a:gd name="connsiteX18" fmla="*/ 5025417 w 12192417"/>
              <a:gd name="connsiteY18" fmla="*/ 502342 h 5095933"/>
              <a:gd name="connsiteX19" fmla="*/ 5261936 w 12192417"/>
              <a:gd name="connsiteY19" fmla="*/ 508998 h 5095933"/>
              <a:gd name="connsiteX20" fmla="*/ 5503331 w 12192417"/>
              <a:gd name="connsiteY20" fmla="*/ 514953 h 5095933"/>
              <a:gd name="connsiteX21" fmla="*/ 5747166 w 12192417"/>
              <a:gd name="connsiteY21" fmla="*/ 521259 h 5095933"/>
              <a:gd name="connsiteX22" fmla="*/ 5995876 w 12192417"/>
              <a:gd name="connsiteY22" fmla="*/ 525463 h 5095933"/>
              <a:gd name="connsiteX23" fmla="*/ 6247025 w 12192417"/>
              <a:gd name="connsiteY23" fmla="*/ 525463 h 5095933"/>
              <a:gd name="connsiteX24" fmla="*/ 6500612 w 12192417"/>
              <a:gd name="connsiteY24" fmla="*/ 527565 h 5095933"/>
              <a:gd name="connsiteX25" fmla="*/ 6756638 w 12192417"/>
              <a:gd name="connsiteY25" fmla="*/ 525463 h 5095933"/>
              <a:gd name="connsiteX26" fmla="*/ 7016321 w 12192417"/>
              <a:gd name="connsiteY26" fmla="*/ 521259 h 5095933"/>
              <a:gd name="connsiteX27" fmla="*/ 7276004 w 12192417"/>
              <a:gd name="connsiteY27" fmla="*/ 517406 h 5095933"/>
              <a:gd name="connsiteX28" fmla="*/ 7539344 w 12192417"/>
              <a:gd name="connsiteY28" fmla="*/ 508998 h 5095933"/>
              <a:gd name="connsiteX29" fmla="*/ 7805123 w 12192417"/>
              <a:gd name="connsiteY29" fmla="*/ 500241 h 5095933"/>
              <a:gd name="connsiteX30" fmla="*/ 8070902 w 12192417"/>
              <a:gd name="connsiteY30" fmla="*/ 490082 h 5095933"/>
              <a:gd name="connsiteX31" fmla="*/ 8339120 w 12192417"/>
              <a:gd name="connsiteY31" fmla="*/ 475719 h 5095933"/>
              <a:gd name="connsiteX32" fmla="*/ 8609775 w 12192417"/>
              <a:gd name="connsiteY32" fmla="*/ 458554 h 5095933"/>
              <a:gd name="connsiteX33" fmla="*/ 8881650 w 12192417"/>
              <a:gd name="connsiteY33" fmla="*/ 442089 h 5095933"/>
              <a:gd name="connsiteX34" fmla="*/ 9153525 w 12192417"/>
              <a:gd name="connsiteY34" fmla="*/ 421071 h 5095933"/>
              <a:gd name="connsiteX35" fmla="*/ 9429057 w 12192417"/>
              <a:gd name="connsiteY35" fmla="*/ 395849 h 5095933"/>
              <a:gd name="connsiteX36" fmla="*/ 9700932 w 12192417"/>
              <a:gd name="connsiteY36" fmla="*/ 370626 h 5095933"/>
              <a:gd name="connsiteX37" fmla="*/ 9977683 w 12192417"/>
              <a:gd name="connsiteY37" fmla="*/ 341551 h 5095933"/>
              <a:gd name="connsiteX38" fmla="*/ 10255654 w 12192417"/>
              <a:gd name="connsiteY38" fmla="*/ 309673 h 5095933"/>
              <a:gd name="connsiteX39" fmla="*/ 10529967 w 12192417"/>
              <a:gd name="connsiteY39" fmla="*/ 276043 h 5095933"/>
              <a:gd name="connsiteX40" fmla="*/ 10807938 w 12192417"/>
              <a:gd name="connsiteY40" fmla="*/ 236809 h 5095933"/>
              <a:gd name="connsiteX41" fmla="*/ 11084689 w 12192417"/>
              <a:gd name="connsiteY41" fmla="*/ 194772 h 5095933"/>
              <a:gd name="connsiteX42" fmla="*/ 11362660 w 12192417"/>
              <a:gd name="connsiteY42" fmla="*/ 153085 h 5095933"/>
              <a:gd name="connsiteX43" fmla="*/ 11639411 w 12192417"/>
              <a:gd name="connsiteY43" fmla="*/ 104392 h 5095933"/>
              <a:gd name="connsiteX44" fmla="*/ 11914944 w 12192417"/>
              <a:gd name="connsiteY44" fmla="*/ 54648 h 5095933"/>
              <a:gd name="connsiteX45" fmla="*/ 12191695 w 12192417"/>
              <a:gd name="connsiteY45" fmla="*/ 2452 h 5095933"/>
              <a:gd name="connsiteX46" fmla="*/ 12191695 w 12192417"/>
              <a:gd name="connsiteY46" fmla="*/ 2162231 h 5095933"/>
              <a:gd name="connsiteX47" fmla="*/ 12192417 w 12192417"/>
              <a:gd name="connsiteY47" fmla="*/ 2162231 h 5095933"/>
              <a:gd name="connsiteX48" fmla="*/ 12192417 w 12192417"/>
              <a:gd name="connsiteY48" fmla="*/ 5095933 h 5095933"/>
              <a:gd name="connsiteX49" fmla="*/ 0 w 12192417"/>
              <a:gd name="connsiteY49" fmla="*/ 5095933 h 5095933"/>
              <a:gd name="connsiteX50" fmla="*/ 0 w 12192417"/>
              <a:gd name="connsiteY50" fmla="*/ 2791958 h 5095933"/>
              <a:gd name="connsiteX51" fmla="*/ 0 w 12192417"/>
              <a:gd name="connsiteY51" fmla="*/ 2162231 h 50959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12192417" h="5095933">
                <a:moveTo>
                  <a:pt x="0" y="0"/>
                </a:moveTo>
                <a:lnTo>
                  <a:pt x="71931" y="12261"/>
                </a:lnTo>
                <a:lnTo>
                  <a:pt x="282848" y="48343"/>
                </a:lnTo>
                <a:lnTo>
                  <a:pt x="436463" y="73565"/>
                </a:lnTo>
                <a:lnTo>
                  <a:pt x="619338" y="100188"/>
                </a:lnTo>
                <a:lnTo>
                  <a:pt x="836350" y="132066"/>
                </a:lnTo>
                <a:lnTo>
                  <a:pt x="1076527" y="165696"/>
                </a:lnTo>
                <a:lnTo>
                  <a:pt x="1347183" y="201077"/>
                </a:lnTo>
                <a:lnTo>
                  <a:pt x="1642222" y="238560"/>
                </a:lnTo>
                <a:lnTo>
                  <a:pt x="1962863" y="276043"/>
                </a:lnTo>
                <a:lnTo>
                  <a:pt x="2304231" y="314227"/>
                </a:lnTo>
                <a:lnTo>
                  <a:pt x="2672420" y="349608"/>
                </a:lnTo>
                <a:lnTo>
                  <a:pt x="3057677" y="383588"/>
                </a:lnTo>
                <a:lnTo>
                  <a:pt x="3464880" y="414415"/>
                </a:lnTo>
                <a:lnTo>
                  <a:pt x="3889151" y="443841"/>
                </a:lnTo>
                <a:lnTo>
                  <a:pt x="4331709" y="471515"/>
                </a:lnTo>
                <a:lnTo>
                  <a:pt x="4558475" y="481324"/>
                </a:lnTo>
                <a:lnTo>
                  <a:pt x="4790117" y="492183"/>
                </a:lnTo>
                <a:lnTo>
                  <a:pt x="5025417" y="502342"/>
                </a:lnTo>
                <a:lnTo>
                  <a:pt x="5261936" y="508998"/>
                </a:lnTo>
                <a:lnTo>
                  <a:pt x="5503331" y="514953"/>
                </a:lnTo>
                <a:lnTo>
                  <a:pt x="5747166" y="521259"/>
                </a:lnTo>
                <a:lnTo>
                  <a:pt x="5995876" y="525463"/>
                </a:lnTo>
                <a:lnTo>
                  <a:pt x="6247025" y="525463"/>
                </a:lnTo>
                <a:lnTo>
                  <a:pt x="6500612" y="527565"/>
                </a:lnTo>
                <a:lnTo>
                  <a:pt x="6756638" y="525463"/>
                </a:lnTo>
                <a:lnTo>
                  <a:pt x="7016321" y="521259"/>
                </a:lnTo>
                <a:lnTo>
                  <a:pt x="7276004" y="517406"/>
                </a:lnTo>
                <a:lnTo>
                  <a:pt x="7539344" y="508998"/>
                </a:lnTo>
                <a:lnTo>
                  <a:pt x="7805123" y="500241"/>
                </a:lnTo>
                <a:lnTo>
                  <a:pt x="8070902" y="490082"/>
                </a:lnTo>
                <a:lnTo>
                  <a:pt x="8339120" y="475719"/>
                </a:lnTo>
                <a:lnTo>
                  <a:pt x="8609775" y="458554"/>
                </a:lnTo>
                <a:lnTo>
                  <a:pt x="8881650" y="442089"/>
                </a:lnTo>
                <a:lnTo>
                  <a:pt x="9153525" y="421071"/>
                </a:lnTo>
                <a:lnTo>
                  <a:pt x="9429057" y="395849"/>
                </a:lnTo>
                <a:lnTo>
                  <a:pt x="9700932" y="370626"/>
                </a:lnTo>
                <a:lnTo>
                  <a:pt x="9977683" y="341551"/>
                </a:lnTo>
                <a:lnTo>
                  <a:pt x="10255654" y="309673"/>
                </a:lnTo>
                <a:lnTo>
                  <a:pt x="10529967" y="276043"/>
                </a:lnTo>
                <a:lnTo>
                  <a:pt x="10807938" y="236809"/>
                </a:lnTo>
                <a:lnTo>
                  <a:pt x="11084689" y="194772"/>
                </a:lnTo>
                <a:lnTo>
                  <a:pt x="11362660" y="153085"/>
                </a:lnTo>
                <a:lnTo>
                  <a:pt x="11639411" y="104392"/>
                </a:lnTo>
                <a:lnTo>
                  <a:pt x="11914944" y="54648"/>
                </a:lnTo>
                <a:lnTo>
                  <a:pt x="12191695" y="2452"/>
                </a:lnTo>
                <a:lnTo>
                  <a:pt x="12191695" y="2162231"/>
                </a:lnTo>
                <a:lnTo>
                  <a:pt x="12192417" y="2162231"/>
                </a:lnTo>
                <a:lnTo>
                  <a:pt x="12192417" y="5095933"/>
                </a:lnTo>
                <a:lnTo>
                  <a:pt x="0" y="5095933"/>
                </a:lnTo>
                <a:lnTo>
                  <a:pt x="0" y="2791958"/>
                </a:lnTo>
                <a:lnTo>
                  <a:pt x="0" y="2162231"/>
                </a:lnTo>
                <a:close/>
              </a:path>
            </a:pathLst>
          </a:custGeom>
          <a:ln>
            <a:noFill/>
          </a:ln>
        </p:spPr>
        <p:txBody>
          <a:bodyPr/>
          <a:lstStyle/>
          <a:p>
            <a:endParaRPr lang="it-IT"/>
          </a:p>
        </p:txBody>
      </p:sp>
      <p:sp>
        <p:nvSpPr>
          <p:cNvPr id="11266" name="Rectangle 2">
            <a:extLst>
              <a:ext uri="{FF2B5EF4-FFF2-40B4-BE49-F238E27FC236}">
                <a16:creationId xmlns:a16="http://schemas.microsoft.com/office/drawing/2014/main" id="{653346EF-9894-475B-BED5-CD5AF760C064}"/>
              </a:ext>
            </a:extLst>
          </p:cNvPr>
          <p:cNvSpPr>
            <a:spLocks noGrp="1" noChangeArrowheads="1"/>
          </p:cNvSpPr>
          <p:nvPr>
            <p:ph type="title"/>
          </p:nvPr>
        </p:nvSpPr>
        <p:spPr>
          <a:xfrm>
            <a:off x="827484" y="452718"/>
            <a:ext cx="6710641" cy="1400530"/>
          </a:xfrm>
        </p:spPr>
        <p:txBody>
          <a:bodyPr anchor="ctr">
            <a:normAutofit/>
          </a:bodyPr>
          <a:lstStyle/>
          <a:p>
            <a:pPr eaLnBrk="1" hangingPunct="1"/>
            <a:r>
              <a:rPr lang="it-IT" altLang="en-US">
                <a:solidFill>
                  <a:srgbClr val="FFFFFF"/>
                </a:solidFill>
                <a:latin typeface="Times New Roman" panose="02020603050405020304" pitchFamily="18" charset="0"/>
                <a:cs typeface="Times New Roman" panose="02020603050405020304" pitchFamily="18" charset="0"/>
              </a:rPr>
              <a:t>The Kite Runner</a:t>
            </a:r>
          </a:p>
        </p:txBody>
      </p:sp>
      <p:sp>
        <p:nvSpPr>
          <p:cNvPr id="13315" name="Rectangle 3">
            <a:extLst>
              <a:ext uri="{FF2B5EF4-FFF2-40B4-BE49-F238E27FC236}">
                <a16:creationId xmlns:a16="http://schemas.microsoft.com/office/drawing/2014/main" id="{B9A68791-CE92-4220-9092-2807802DDB92}"/>
              </a:ext>
            </a:extLst>
          </p:cNvPr>
          <p:cNvSpPr>
            <a:spLocks noGrp="1" noChangeArrowheads="1"/>
          </p:cNvSpPr>
          <p:nvPr>
            <p:ph idx="1"/>
          </p:nvPr>
        </p:nvSpPr>
        <p:spPr>
          <a:xfrm>
            <a:off x="827484" y="2763520"/>
            <a:ext cx="6709905" cy="3484879"/>
          </a:xfrm>
        </p:spPr>
        <p:txBody>
          <a:bodyPr>
            <a:normAutofit/>
          </a:bodyPr>
          <a:lstStyle/>
          <a:p>
            <a:pPr eaLnBrk="1" hangingPunct="1">
              <a:buFontTx/>
              <a:buNone/>
            </a:pPr>
            <a:r>
              <a:rPr lang="it-IT" altLang="en-US" sz="4000" dirty="0">
                <a:latin typeface="Times New Roman" panose="02020603050405020304" pitchFamily="18" charset="0"/>
                <a:cs typeface="Times New Roman" panose="02020603050405020304" pitchFamily="18" charset="0"/>
              </a:rPr>
              <a:t>   </a:t>
            </a:r>
            <a:r>
              <a:rPr lang="it-IT" altLang="en-US" sz="4000" dirty="0" err="1">
                <a:latin typeface="Times New Roman" panose="02020603050405020304" pitchFamily="18" charset="0"/>
                <a:cs typeface="Times New Roman" panose="02020603050405020304" pitchFamily="18" charset="0"/>
              </a:rPr>
              <a:t>Looking</a:t>
            </a:r>
            <a:r>
              <a:rPr lang="it-IT" altLang="en-US" sz="4000" dirty="0">
                <a:latin typeface="Times New Roman" panose="02020603050405020304" pitchFamily="18" charset="0"/>
                <a:cs typeface="Times New Roman" panose="02020603050405020304" pitchFamily="18" charset="0"/>
              </a:rPr>
              <a:t> back </a:t>
            </a:r>
            <a:r>
              <a:rPr lang="it-IT" altLang="en-US" sz="4000" b="1" dirty="0" err="1">
                <a:latin typeface="Times New Roman" panose="02020603050405020304" pitchFamily="18" charset="0"/>
                <a:cs typeface="Times New Roman" panose="02020603050405020304" pitchFamily="18" charset="0"/>
              </a:rPr>
              <a:t>now</a:t>
            </a:r>
            <a:r>
              <a:rPr lang="it-IT" altLang="en-US" sz="4000" dirty="0">
                <a:latin typeface="Times New Roman" panose="02020603050405020304" pitchFamily="18" charset="0"/>
                <a:cs typeface="Times New Roman" panose="02020603050405020304" pitchFamily="18" charset="0"/>
              </a:rPr>
              <a:t>, </a:t>
            </a:r>
            <a:r>
              <a:rPr lang="it-IT" altLang="en-US" sz="4000" b="1" dirty="0">
                <a:latin typeface="Times New Roman" panose="02020603050405020304" pitchFamily="18" charset="0"/>
                <a:cs typeface="Times New Roman" panose="02020603050405020304" pitchFamily="18" charset="0"/>
              </a:rPr>
              <a:t>|</a:t>
            </a:r>
            <a:r>
              <a:rPr lang="it-IT" altLang="en-US" sz="4000" dirty="0">
                <a:latin typeface="Times New Roman" panose="02020603050405020304" pitchFamily="18" charset="0"/>
                <a:cs typeface="Times New Roman" panose="02020603050405020304" pitchFamily="18" charset="0"/>
              </a:rPr>
              <a:t> I </a:t>
            </a:r>
            <a:r>
              <a:rPr lang="it-IT" altLang="en-US" sz="4000" b="1" dirty="0">
                <a:latin typeface="Times New Roman" panose="02020603050405020304" pitchFamily="18" charset="0"/>
                <a:cs typeface="Times New Roman" panose="02020603050405020304" pitchFamily="18" charset="0"/>
              </a:rPr>
              <a:t>realise</a:t>
            </a:r>
            <a:r>
              <a:rPr lang="it-IT" altLang="en-US" sz="4000" dirty="0">
                <a:latin typeface="Times New Roman" panose="02020603050405020304" pitchFamily="18" charset="0"/>
                <a:cs typeface="Times New Roman" panose="02020603050405020304" pitchFamily="18" charset="0"/>
              </a:rPr>
              <a:t> I </a:t>
            </a:r>
            <a:r>
              <a:rPr lang="it-IT" altLang="en-US" sz="4000" dirty="0" err="1">
                <a:latin typeface="Times New Roman" panose="02020603050405020304" pitchFamily="18" charset="0"/>
                <a:cs typeface="Times New Roman" panose="02020603050405020304" pitchFamily="18" charset="0"/>
              </a:rPr>
              <a:t>have</a:t>
            </a:r>
            <a:r>
              <a:rPr lang="it-IT" altLang="en-US" sz="4000" dirty="0">
                <a:latin typeface="Times New Roman" panose="02020603050405020304" pitchFamily="18" charset="0"/>
                <a:cs typeface="Times New Roman" panose="02020603050405020304" pitchFamily="18" charset="0"/>
              </a:rPr>
              <a:t> </a:t>
            </a:r>
            <a:r>
              <a:rPr lang="it-IT" altLang="en-US" sz="4000" dirty="0" err="1">
                <a:latin typeface="Times New Roman" panose="02020603050405020304" pitchFamily="18" charset="0"/>
                <a:cs typeface="Times New Roman" panose="02020603050405020304" pitchFamily="18" charset="0"/>
              </a:rPr>
              <a:t>been</a:t>
            </a:r>
            <a:r>
              <a:rPr lang="it-IT" altLang="en-US" sz="4000" dirty="0">
                <a:latin typeface="Times New Roman" panose="02020603050405020304" pitchFamily="18" charset="0"/>
                <a:cs typeface="Times New Roman" panose="02020603050405020304" pitchFamily="18" charset="0"/>
              </a:rPr>
              <a:t> </a:t>
            </a:r>
            <a:r>
              <a:rPr lang="it-IT" altLang="en-US" sz="4000" b="1" dirty="0" err="1">
                <a:latin typeface="Times New Roman" panose="02020603050405020304" pitchFamily="18" charset="0"/>
                <a:cs typeface="Times New Roman" panose="02020603050405020304" pitchFamily="18" charset="0"/>
              </a:rPr>
              <a:t>peeking</a:t>
            </a:r>
            <a:r>
              <a:rPr lang="it-IT" altLang="en-US" sz="4000" dirty="0">
                <a:latin typeface="Times New Roman" panose="02020603050405020304" pitchFamily="18" charset="0"/>
                <a:cs typeface="Times New Roman" panose="02020603050405020304" pitchFamily="18" charset="0"/>
              </a:rPr>
              <a:t> </a:t>
            </a:r>
            <a:r>
              <a:rPr lang="it-IT" altLang="en-US" sz="4000" dirty="0" err="1">
                <a:latin typeface="Times New Roman" panose="02020603050405020304" pitchFamily="18" charset="0"/>
                <a:cs typeface="Times New Roman" panose="02020603050405020304" pitchFamily="18" charset="0"/>
              </a:rPr>
              <a:t>into</a:t>
            </a:r>
            <a:r>
              <a:rPr lang="it-IT" altLang="en-US" sz="4000" dirty="0">
                <a:latin typeface="Times New Roman" panose="02020603050405020304" pitchFamily="18" charset="0"/>
                <a:cs typeface="Times New Roman" panose="02020603050405020304" pitchFamily="18" charset="0"/>
              </a:rPr>
              <a:t> </a:t>
            </a:r>
            <a:r>
              <a:rPr lang="it-IT" altLang="en-US" sz="4000" dirty="0" err="1">
                <a:latin typeface="Times New Roman" panose="02020603050405020304" pitchFamily="18" charset="0"/>
                <a:cs typeface="Times New Roman" panose="02020603050405020304" pitchFamily="18" charset="0"/>
              </a:rPr>
              <a:t>that</a:t>
            </a:r>
            <a:r>
              <a:rPr lang="it-IT" altLang="en-US" sz="4000" dirty="0">
                <a:latin typeface="Times New Roman" panose="02020603050405020304" pitchFamily="18" charset="0"/>
                <a:cs typeface="Times New Roman" panose="02020603050405020304" pitchFamily="18" charset="0"/>
              </a:rPr>
              <a:t> </a:t>
            </a:r>
            <a:r>
              <a:rPr lang="it-IT" altLang="en-US" sz="4000" dirty="0" err="1">
                <a:latin typeface="Times New Roman" panose="02020603050405020304" pitchFamily="18" charset="0"/>
                <a:cs typeface="Times New Roman" panose="02020603050405020304" pitchFamily="18" charset="0"/>
              </a:rPr>
              <a:t>deserted</a:t>
            </a:r>
            <a:r>
              <a:rPr lang="it-IT" altLang="en-US" sz="4000" dirty="0">
                <a:latin typeface="Times New Roman" panose="02020603050405020304" pitchFamily="18" charset="0"/>
                <a:cs typeface="Times New Roman" panose="02020603050405020304" pitchFamily="18" charset="0"/>
              </a:rPr>
              <a:t> </a:t>
            </a:r>
            <a:r>
              <a:rPr lang="it-IT" altLang="en-US" sz="4000" b="1" dirty="0" err="1">
                <a:latin typeface="Times New Roman" panose="02020603050405020304" pitchFamily="18" charset="0"/>
                <a:cs typeface="Times New Roman" panose="02020603050405020304" pitchFamily="18" charset="0"/>
              </a:rPr>
              <a:t>alley</a:t>
            </a:r>
            <a:r>
              <a:rPr lang="it-IT" altLang="en-US" sz="4000" b="1" dirty="0">
                <a:latin typeface="Times New Roman" panose="02020603050405020304" pitchFamily="18" charset="0"/>
                <a:cs typeface="Times New Roman" panose="02020603050405020304" pitchFamily="18" charset="0"/>
              </a:rPr>
              <a:t> </a:t>
            </a:r>
            <a:r>
              <a:rPr lang="it-IT" altLang="en-US" sz="4000" dirty="0">
                <a:latin typeface="Times New Roman" panose="02020603050405020304" pitchFamily="18" charset="0"/>
                <a:cs typeface="Times New Roman" panose="02020603050405020304" pitchFamily="18" charset="0"/>
              </a:rPr>
              <a:t>for </a:t>
            </a:r>
            <a:r>
              <a:rPr lang="it-IT" altLang="en-US" sz="4000" b="1" dirty="0" err="1">
                <a:latin typeface="Times New Roman" panose="02020603050405020304" pitchFamily="18" charset="0"/>
                <a:cs typeface="Times New Roman" panose="02020603050405020304" pitchFamily="18" charset="0"/>
              </a:rPr>
              <a:t>almost</a:t>
            </a:r>
            <a:r>
              <a:rPr lang="it-IT" altLang="en-US" sz="4000" dirty="0">
                <a:latin typeface="Times New Roman" panose="02020603050405020304" pitchFamily="18" charset="0"/>
                <a:cs typeface="Times New Roman" panose="02020603050405020304" pitchFamily="18" charset="0"/>
              </a:rPr>
              <a:t> </a:t>
            </a:r>
            <a:r>
              <a:rPr lang="it-IT" altLang="en-US" sz="4000" dirty="0" err="1">
                <a:latin typeface="Times New Roman" panose="02020603050405020304" pitchFamily="18" charset="0"/>
                <a:cs typeface="Times New Roman" panose="02020603050405020304" pitchFamily="18" charset="0"/>
              </a:rPr>
              <a:t>twenty-six</a:t>
            </a:r>
            <a:r>
              <a:rPr lang="it-IT" altLang="en-US" sz="4000" dirty="0">
                <a:latin typeface="Times New Roman" panose="02020603050405020304" pitchFamily="18" charset="0"/>
                <a:cs typeface="Times New Roman" panose="02020603050405020304" pitchFamily="18" charset="0"/>
              </a:rPr>
              <a:t> </a:t>
            </a:r>
            <a:r>
              <a:rPr lang="it-IT" altLang="en-US" sz="4000" b="1" dirty="0" err="1">
                <a:latin typeface="Times New Roman" panose="02020603050405020304" pitchFamily="18" charset="0"/>
                <a:cs typeface="Times New Roman" panose="02020603050405020304" pitchFamily="18" charset="0"/>
              </a:rPr>
              <a:t>years</a:t>
            </a:r>
            <a:r>
              <a:rPr lang="it-IT" altLang="en-US" sz="4000" dirty="0">
                <a:latin typeface="Times New Roman" panose="02020603050405020304" pitchFamily="18" charset="0"/>
                <a:cs typeface="Times New Roman" panose="02020603050405020304" pitchFamily="18" charset="0"/>
              </a:rPr>
              <a:t>. </a:t>
            </a:r>
            <a:r>
              <a:rPr lang="it-IT" altLang="en-US" sz="4000" b="1" dirty="0">
                <a:latin typeface="Times New Roman" panose="02020603050405020304" pitchFamily="18" charset="0"/>
                <a:cs typeface="Times New Roman" panose="02020603050405020304" pitchFamily="18" charset="0"/>
              </a:rPr>
              <a:t>||</a:t>
            </a:r>
          </a:p>
          <a:p>
            <a:pPr eaLnBrk="1" hangingPunct="1"/>
            <a:endParaRPr lang="it-IT" altLang="en-US" dirty="0"/>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13315">
                                            <p:txEl>
                                              <p:pRg st="0" end="0"/>
                                            </p:txEl>
                                          </p:spTgt>
                                        </p:tgtEl>
                                        <p:attrNameLst>
                                          <p:attrName>style.visibility</p:attrName>
                                        </p:attrNameLst>
                                      </p:cBhvr>
                                      <p:to>
                                        <p:strVal val="visible"/>
                                      </p:to>
                                    </p:set>
                                    <p:animEffect transition="in" filter="fade">
                                      <p:cBhvr>
                                        <p:cTn id="7" dur="1000"/>
                                        <p:tgtEl>
                                          <p:spTgt spid="1331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B646D928-B39A-4A4B-A832-14869BD6321A}"/>
              </a:ext>
            </a:extLst>
          </p:cNvPr>
          <p:cNvSpPr>
            <a:spLocks noGrp="1" noChangeArrowheads="1"/>
          </p:cNvSpPr>
          <p:nvPr>
            <p:ph type="title"/>
          </p:nvPr>
        </p:nvSpPr>
        <p:spPr>
          <a:xfrm>
            <a:off x="457200" y="274638"/>
            <a:ext cx="8229600" cy="706437"/>
          </a:xfrm>
        </p:spPr>
        <p:txBody>
          <a:bodyPr/>
          <a:lstStyle/>
          <a:p>
            <a:pPr eaLnBrk="1" hangingPunct="1"/>
            <a:r>
              <a:rPr lang="it-IT" altLang="en-US" sz="4000">
                <a:latin typeface="Times New Roman" panose="02020603050405020304" pitchFamily="18" charset="0"/>
              </a:rPr>
              <a:t>Numbers!</a:t>
            </a:r>
          </a:p>
        </p:txBody>
      </p:sp>
      <p:sp>
        <p:nvSpPr>
          <p:cNvPr id="15364" name="Rectangle 4">
            <a:extLst>
              <a:ext uri="{FF2B5EF4-FFF2-40B4-BE49-F238E27FC236}">
                <a16:creationId xmlns:a16="http://schemas.microsoft.com/office/drawing/2014/main" id="{DC2F4D45-B8B9-4D27-B0EF-57CB79504960}"/>
              </a:ext>
            </a:extLst>
          </p:cNvPr>
          <p:cNvSpPr>
            <a:spLocks noGrp="1" noChangeArrowheads="1"/>
          </p:cNvSpPr>
          <p:nvPr>
            <p:ph sz="half" idx="1"/>
          </p:nvPr>
        </p:nvSpPr>
        <p:spPr>
          <a:xfrm>
            <a:off x="900113" y="1125538"/>
            <a:ext cx="3595687" cy="5000625"/>
          </a:xfrm>
        </p:spPr>
        <p:txBody>
          <a:bodyPr rtlCol="0">
            <a:normAutofit lnSpcReduction="10000"/>
          </a:bodyPr>
          <a:lstStyle/>
          <a:p>
            <a:pPr marL="342906" indent="-342906" defTabSz="457207" eaLnBrk="1" fontAlgn="auto" hangingPunct="1">
              <a:lnSpc>
                <a:spcPct val="90000"/>
              </a:lnSpc>
              <a:spcAft>
                <a:spcPts val="0"/>
              </a:spcAft>
              <a:buClr>
                <a:schemeClr val="bg2">
                  <a:lumMod val="40000"/>
                  <a:lumOff val="60000"/>
                </a:schemeClr>
              </a:buClr>
              <a:buFontTx/>
              <a:buNone/>
              <a:defRPr/>
            </a:pPr>
            <a:r>
              <a:rPr lang="it-IT" altLang="en-US" sz="3200">
                <a:latin typeface="Times New Roman" panose="02020603050405020304" pitchFamily="18" charset="0"/>
              </a:rPr>
              <a:t>Student A</a:t>
            </a:r>
          </a:p>
          <a:p>
            <a:pPr marL="342906" indent="-342906" defTabSz="457207" eaLnBrk="1" fontAlgn="auto" hangingPunct="1">
              <a:lnSpc>
                <a:spcPct val="90000"/>
              </a:lnSpc>
              <a:spcAft>
                <a:spcPts val="0"/>
              </a:spcAft>
              <a:buClr>
                <a:schemeClr val="bg2">
                  <a:lumMod val="40000"/>
                  <a:lumOff val="60000"/>
                </a:schemeClr>
              </a:buClr>
              <a:buFontTx/>
              <a:buNone/>
              <a:defRPr/>
            </a:pPr>
            <a:r>
              <a:rPr lang="it-IT" altLang="en-US" sz="3200">
                <a:latin typeface="Times New Roman" panose="02020603050405020304" pitchFamily="18" charset="0"/>
              </a:rPr>
              <a:t>13.4%</a:t>
            </a:r>
          </a:p>
          <a:p>
            <a:pPr marL="342906" indent="-342906" defTabSz="457207" eaLnBrk="1" fontAlgn="auto" hangingPunct="1">
              <a:lnSpc>
                <a:spcPct val="90000"/>
              </a:lnSpc>
              <a:spcAft>
                <a:spcPts val="0"/>
              </a:spcAft>
              <a:buClr>
                <a:schemeClr val="bg2">
                  <a:lumMod val="40000"/>
                  <a:lumOff val="60000"/>
                </a:schemeClr>
              </a:buClr>
              <a:buFontTx/>
              <a:buNone/>
              <a:defRPr/>
            </a:pPr>
            <a:r>
              <a:rPr lang="it-IT" altLang="en-US" sz="3200">
                <a:latin typeface="Times New Roman" panose="02020603050405020304" pitchFamily="18" charset="0"/>
              </a:rPr>
              <a:t>£15.50</a:t>
            </a:r>
          </a:p>
          <a:p>
            <a:pPr marL="342906" indent="-342906" defTabSz="457207" eaLnBrk="1" fontAlgn="auto" hangingPunct="1">
              <a:lnSpc>
                <a:spcPct val="90000"/>
              </a:lnSpc>
              <a:spcAft>
                <a:spcPts val="0"/>
              </a:spcAft>
              <a:buClr>
                <a:schemeClr val="bg2">
                  <a:lumMod val="40000"/>
                  <a:lumOff val="60000"/>
                </a:schemeClr>
              </a:buClr>
              <a:buFontTx/>
              <a:buNone/>
              <a:defRPr/>
            </a:pPr>
            <a:r>
              <a:rPr lang="it-IT" altLang="en-US" sz="3200">
                <a:latin typeface="Times New Roman" panose="02020603050405020304" pitchFamily="18" charset="0"/>
              </a:rPr>
              <a:t>055 2258317</a:t>
            </a:r>
          </a:p>
          <a:p>
            <a:pPr marL="342906" indent="-342906" defTabSz="457207" eaLnBrk="1" fontAlgn="auto" hangingPunct="1">
              <a:lnSpc>
                <a:spcPct val="90000"/>
              </a:lnSpc>
              <a:spcAft>
                <a:spcPts val="0"/>
              </a:spcAft>
              <a:buClr>
                <a:schemeClr val="bg2">
                  <a:lumMod val="40000"/>
                  <a:lumOff val="60000"/>
                </a:schemeClr>
              </a:buClr>
              <a:buFontTx/>
              <a:buNone/>
              <a:defRPr/>
            </a:pPr>
            <a:r>
              <a:rPr lang="it-IT" altLang="en-US" sz="3200">
                <a:latin typeface="Times New Roman" panose="02020603050405020304" pitchFamily="18" charset="0"/>
              </a:rPr>
              <a:t>5 6/7</a:t>
            </a:r>
          </a:p>
          <a:p>
            <a:pPr marL="342906" indent="-342906" defTabSz="457207" eaLnBrk="1" fontAlgn="auto" hangingPunct="1">
              <a:lnSpc>
                <a:spcPct val="90000"/>
              </a:lnSpc>
              <a:spcAft>
                <a:spcPts val="0"/>
              </a:spcAft>
              <a:buClr>
                <a:schemeClr val="bg2">
                  <a:lumMod val="40000"/>
                  <a:lumOff val="60000"/>
                </a:schemeClr>
              </a:buClr>
              <a:buFontTx/>
              <a:buNone/>
              <a:defRPr/>
            </a:pPr>
            <a:r>
              <a:rPr lang="it-IT" altLang="en-US" sz="3200">
                <a:latin typeface="Times New Roman" panose="02020603050405020304" pitchFamily="18" charset="0"/>
              </a:rPr>
              <a:t>7,320,487</a:t>
            </a:r>
          </a:p>
          <a:p>
            <a:pPr marL="342906" indent="-342906" defTabSz="457207" eaLnBrk="1" fontAlgn="auto" hangingPunct="1">
              <a:lnSpc>
                <a:spcPct val="90000"/>
              </a:lnSpc>
              <a:spcAft>
                <a:spcPts val="0"/>
              </a:spcAft>
              <a:buClr>
                <a:schemeClr val="bg2">
                  <a:lumMod val="40000"/>
                  <a:lumOff val="60000"/>
                </a:schemeClr>
              </a:buClr>
              <a:buFontTx/>
              <a:buNone/>
              <a:defRPr/>
            </a:pPr>
            <a:r>
              <a:rPr lang="it-IT" altLang="en-US" sz="3200">
                <a:latin typeface="Times New Roman" panose="02020603050405020304" pitchFamily="18" charset="0"/>
              </a:rPr>
              <a:t>780 BCE</a:t>
            </a:r>
          </a:p>
          <a:p>
            <a:pPr marL="342906" indent="-342906" defTabSz="457207" eaLnBrk="1" fontAlgn="auto" hangingPunct="1">
              <a:lnSpc>
                <a:spcPct val="90000"/>
              </a:lnSpc>
              <a:spcAft>
                <a:spcPts val="0"/>
              </a:spcAft>
              <a:buClr>
                <a:schemeClr val="bg2">
                  <a:lumMod val="40000"/>
                  <a:lumOff val="60000"/>
                </a:schemeClr>
              </a:buClr>
              <a:buFontTx/>
              <a:buNone/>
              <a:defRPr/>
            </a:pPr>
            <a:r>
              <a:rPr lang="it-IT" altLang="en-US" sz="3200">
                <a:latin typeface="Times New Roman" panose="02020603050405020304" pitchFamily="18" charset="0"/>
              </a:rPr>
              <a:t>0.45</a:t>
            </a:r>
          </a:p>
          <a:p>
            <a:pPr marL="342906" indent="-342906" defTabSz="457207" eaLnBrk="1" fontAlgn="auto" hangingPunct="1">
              <a:lnSpc>
                <a:spcPct val="90000"/>
              </a:lnSpc>
              <a:spcAft>
                <a:spcPts val="0"/>
              </a:spcAft>
              <a:buClr>
                <a:schemeClr val="bg2">
                  <a:lumMod val="40000"/>
                  <a:lumOff val="60000"/>
                </a:schemeClr>
              </a:buClr>
              <a:buFontTx/>
              <a:buNone/>
              <a:defRPr/>
            </a:pPr>
            <a:r>
              <a:rPr lang="it-IT" altLang="en-US" sz="3200">
                <a:latin typeface="Times New Roman" panose="02020603050405020304" pitchFamily="18" charset="0"/>
              </a:rPr>
              <a:t>458 - 13 = 445</a:t>
            </a:r>
          </a:p>
          <a:p>
            <a:pPr marL="342906" indent="-342906" defTabSz="457207" eaLnBrk="1" fontAlgn="auto" hangingPunct="1">
              <a:lnSpc>
                <a:spcPct val="90000"/>
              </a:lnSpc>
              <a:spcAft>
                <a:spcPts val="0"/>
              </a:spcAft>
              <a:buClr>
                <a:schemeClr val="bg2">
                  <a:lumMod val="40000"/>
                  <a:lumOff val="60000"/>
                </a:schemeClr>
              </a:buClr>
              <a:buFontTx/>
              <a:buNone/>
              <a:defRPr/>
            </a:pPr>
            <a:endParaRPr lang="it-IT" altLang="en-US" sz="3200">
              <a:latin typeface="Times New Roman" panose="02020603050405020304" pitchFamily="18" charset="0"/>
            </a:endParaRPr>
          </a:p>
        </p:txBody>
      </p:sp>
      <p:sp>
        <p:nvSpPr>
          <p:cNvPr id="15365" name="Rectangle 5">
            <a:extLst>
              <a:ext uri="{FF2B5EF4-FFF2-40B4-BE49-F238E27FC236}">
                <a16:creationId xmlns:a16="http://schemas.microsoft.com/office/drawing/2014/main" id="{FD89DF8D-FE78-4DB6-97B1-8084854EC058}"/>
              </a:ext>
            </a:extLst>
          </p:cNvPr>
          <p:cNvSpPr>
            <a:spLocks noGrp="1" noChangeArrowheads="1"/>
          </p:cNvSpPr>
          <p:nvPr>
            <p:ph sz="half" idx="2"/>
          </p:nvPr>
        </p:nvSpPr>
        <p:spPr>
          <a:xfrm>
            <a:off x="4932363" y="1125538"/>
            <a:ext cx="3754437" cy="5000625"/>
          </a:xfrm>
        </p:spPr>
        <p:txBody>
          <a:bodyPr rtlCol="0">
            <a:normAutofit lnSpcReduction="10000"/>
          </a:bodyPr>
          <a:lstStyle/>
          <a:p>
            <a:pPr marL="342906" indent="-342906" defTabSz="457207" eaLnBrk="1" fontAlgn="auto" hangingPunct="1">
              <a:lnSpc>
                <a:spcPct val="90000"/>
              </a:lnSpc>
              <a:spcAft>
                <a:spcPts val="0"/>
              </a:spcAft>
              <a:buClr>
                <a:schemeClr val="bg2">
                  <a:lumMod val="40000"/>
                  <a:lumOff val="60000"/>
                </a:schemeClr>
              </a:buClr>
              <a:buFontTx/>
              <a:buNone/>
              <a:defRPr/>
            </a:pPr>
            <a:r>
              <a:rPr lang="it-IT" altLang="en-US" sz="3200">
                <a:latin typeface="Times New Roman" panose="02020603050405020304" pitchFamily="18" charset="0"/>
              </a:rPr>
              <a:t>     Student B</a:t>
            </a:r>
          </a:p>
          <a:p>
            <a:pPr marL="342906" indent="-342906" defTabSz="457207" eaLnBrk="1" fontAlgn="auto" hangingPunct="1">
              <a:lnSpc>
                <a:spcPct val="90000"/>
              </a:lnSpc>
              <a:spcAft>
                <a:spcPts val="0"/>
              </a:spcAft>
              <a:buClr>
                <a:schemeClr val="bg2">
                  <a:lumMod val="40000"/>
                  <a:lumOff val="60000"/>
                </a:schemeClr>
              </a:buClr>
              <a:buFontTx/>
              <a:buNone/>
              <a:defRPr/>
            </a:pPr>
            <a:r>
              <a:rPr lang="it-IT" altLang="en-US" sz="3200">
                <a:latin typeface="Times New Roman" panose="02020603050405020304" pitchFamily="18" charset="0"/>
              </a:rPr>
              <a:t>     60.2%</a:t>
            </a:r>
          </a:p>
          <a:p>
            <a:pPr marL="342906" indent="-342906" defTabSz="457207" eaLnBrk="1" fontAlgn="auto" hangingPunct="1">
              <a:lnSpc>
                <a:spcPct val="90000"/>
              </a:lnSpc>
              <a:spcAft>
                <a:spcPts val="0"/>
              </a:spcAft>
              <a:buClr>
                <a:schemeClr val="bg2">
                  <a:lumMod val="40000"/>
                  <a:lumOff val="60000"/>
                </a:schemeClr>
              </a:buClr>
              <a:buFontTx/>
              <a:buNone/>
              <a:defRPr/>
            </a:pPr>
            <a:r>
              <a:rPr lang="it-IT" altLang="en-US" sz="3200">
                <a:latin typeface="Times New Roman" panose="02020603050405020304" pitchFamily="18" charset="0"/>
              </a:rPr>
              <a:t>     $1813.60</a:t>
            </a:r>
          </a:p>
          <a:p>
            <a:pPr marL="342906" indent="-342906" defTabSz="457207" eaLnBrk="1" fontAlgn="auto" hangingPunct="1">
              <a:lnSpc>
                <a:spcPct val="90000"/>
              </a:lnSpc>
              <a:spcAft>
                <a:spcPts val="0"/>
              </a:spcAft>
              <a:buClr>
                <a:schemeClr val="bg2">
                  <a:lumMod val="40000"/>
                  <a:lumOff val="60000"/>
                </a:schemeClr>
              </a:buClr>
              <a:buFontTx/>
              <a:buNone/>
              <a:defRPr/>
            </a:pPr>
            <a:r>
              <a:rPr lang="it-IT" altLang="en-US" sz="3200">
                <a:latin typeface="Times New Roman" panose="02020603050405020304" pitchFamily="18" charset="0"/>
              </a:rPr>
              <a:t>     0571 865443</a:t>
            </a:r>
          </a:p>
          <a:p>
            <a:pPr marL="342906" indent="-342906" defTabSz="457207" eaLnBrk="1" fontAlgn="auto" hangingPunct="1">
              <a:lnSpc>
                <a:spcPct val="90000"/>
              </a:lnSpc>
              <a:spcAft>
                <a:spcPts val="0"/>
              </a:spcAft>
              <a:buClr>
                <a:schemeClr val="bg2">
                  <a:lumMod val="40000"/>
                  <a:lumOff val="60000"/>
                </a:schemeClr>
              </a:buClr>
              <a:buFontTx/>
              <a:buNone/>
              <a:defRPr/>
            </a:pPr>
            <a:r>
              <a:rPr lang="it-IT" altLang="en-US" sz="3200">
                <a:latin typeface="Times New Roman" panose="02020603050405020304" pitchFamily="18" charset="0"/>
              </a:rPr>
              <a:t>     30 3/8</a:t>
            </a:r>
          </a:p>
          <a:p>
            <a:pPr marL="342906" indent="-342906" defTabSz="457207" eaLnBrk="1" fontAlgn="auto" hangingPunct="1">
              <a:lnSpc>
                <a:spcPct val="90000"/>
              </a:lnSpc>
              <a:spcAft>
                <a:spcPts val="0"/>
              </a:spcAft>
              <a:buClr>
                <a:schemeClr val="bg2">
                  <a:lumMod val="40000"/>
                  <a:lumOff val="60000"/>
                </a:schemeClr>
              </a:buClr>
              <a:buFontTx/>
              <a:buNone/>
              <a:defRPr/>
            </a:pPr>
            <a:r>
              <a:rPr lang="it-IT" altLang="en-US" sz="3200">
                <a:latin typeface="Times New Roman" panose="02020603050405020304" pitchFamily="18" charset="0"/>
              </a:rPr>
              <a:t>     34,569</a:t>
            </a:r>
          </a:p>
          <a:p>
            <a:pPr marL="342906" indent="-342906" defTabSz="457207" eaLnBrk="1" fontAlgn="auto" hangingPunct="1">
              <a:lnSpc>
                <a:spcPct val="90000"/>
              </a:lnSpc>
              <a:spcAft>
                <a:spcPts val="0"/>
              </a:spcAft>
              <a:buClr>
                <a:schemeClr val="bg2">
                  <a:lumMod val="40000"/>
                  <a:lumOff val="60000"/>
                </a:schemeClr>
              </a:buClr>
              <a:buFontTx/>
              <a:buNone/>
              <a:defRPr/>
            </a:pPr>
            <a:r>
              <a:rPr lang="it-IT" altLang="en-US" sz="3200">
                <a:latin typeface="Times New Roman" panose="02020603050405020304" pitchFamily="18" charset="0"/>
              </a:rPr>
              <a:t>     940 AD</a:t>
            </a:r>
          </a:p>
          <a:p>
            <a:pPr marL="342906" indent="-342906" defTabSz="457207" eaLnBrk="1" fontAlgn="auto" hangingPunct="1">
              <a:lnSpc>
                <a:spcPct val="90000"/>
              </a:lnSpc>
              <a:spcAft>
                <a:spcPts val="0"/>
              </a:spcAft>
              <a:buClr>
                <a:schemeClr val="bg2">
                  <a:lumMod val="40000"/>
                  <a:lumOff val="60000"/>
                </a:schemeClr>
              </a:buClr>
              <a:buFontTx/>
              <a:buNone/>
              <a:defRPr/>
            </a:pPr>
            <a:r>
              <a:rPr lang="it-IT" altLang="en-US" sz="3200">
                <a:latin typeface="Times New Roman" panose="02020603050405020304" pitchFamily="18" charset="0"/>
              </a:rPr>
              <a:t>     3.723</a:t>
            </a:r>
          </a:p>
          <a:p>
            <a:pPr marL="342906" indent="-342906" defTabSz="457207" eaLnBrk="1" fontAlgn="auto" hangingPunct="1">
              <a:lnSpc>
                <a:spcPct val="90000"/>
              </a:lnSpc>
              <a:spcAft>
                <a:spcPts val="0"/>
              </a:spcAft>
              <a:buClr>
                <a:schemeClr val="bg2">
                  <a:lumMod val="40000"/>
                  <a:lumOff val="60000"/>
                </a:schemeClr>
              </a:buClr>
              <a:buFontTx/>
              <a:buNone/>
              <a:defRPr/>
            </a:pPr>
            <a:r>
              <a:rPr lang="it-IT" altLang="en-US" sz="3200">
                <a:latin typeface="Times New Roman" panose="02020603050405020304" pitchFamily="18" charset="0"/>
              </a:rPr>
              <a:t>     157 x 2 = 314</a:t>
            </a:r>
          </a:p>
        </p:txBody>
      </p:sp>
      <p:sp>
        <p:nvSpPr>
          <p:cNvPr id="12293" name="Segnaposto numero diapositiva 4">
            <a:extLst>
              <a:ext uri="{FF2B5EF4-FFF2-40B4-BE49-F238E27FC236}">
                <a16:creationId xmlns:a16="http://schemas.microsoft.com/office/drawing/2014/main" id="{AB06DA07-BA03-4E6C-8B6D-279BFEF3AF0D}"/>
              </a:ext>
            </a:extLst>
          </p:cNvPr>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rgbClr val="ADB9CA"/>
              </a:buClr>
              <a:buSzPct val="80000"/>
              <a:buFont typeface="Wingdings 3" panose="05040102010807070707" pitchFamily="18" charset="2"/>
              <a:buChar char=""/>
              <a:defRPr sz="2000">
                <a:solidFill>
                  <a:schemeClr val="tx1"/>
                </a:solidFill>
                <a:latin typeface="Century Gothic" panose="020B0502020202020204" pitchFamily="34" charset="0"/>
              </a:defRPr>
            </a:lvl1pPr>
            <a:lvl2pPr marL="742950" indent="-285750">
              <a:spcBef>
                <a:spcPts val="1000"/>
              </a:spcBef>
              <a:buClr>
                <a:srgbClr val="ADB9CA"/>
              </a:buClr>
              <a:buSzPct val="80000"/>
              <a:buFont typeface="Wingdings 3" panose="05040102010807070707" pitchFamily="18" charset="2"/>
              <a:buChar char=""/>
              <a:defRPr>
                <a:solidFill>
                  <a:schemeClr val="tx1"/>
                </a:solidFill>
                <a:latin typeface="Century Gothic" panose="020B0502020202020204" pitchFamily="34" charset="0"/>
              </a:defRPr>
            </a:lvl2pPr>
            <a:lvl3pPr marL="1143000" indent="-228600">
              <a:spcBef>
                <a:spcPts val="1000"/>
              </a:spcBef>
              <a:buClr>
                <a:srgbClr val="ADB9CA"/>
              </a:buClr>
              <a:buSzPct val="80000"/>
              <a:buFont typeface="Wingdings 3" panose="05040102010807070707" pitchFamily="18" charset="2"/>
              <a:buChar char=""/>
              <a:defRPr sz="1600">
                <a:solidFill>
                  <a:schemeClr val="tx1"/>
                </a:solidFill>
                <a:latin typeface="Century Gothic" panose="020B0502020202020204" pitchFamily="34" charset="0"/>
              </a:defRPr>
            </a:lvl3pPr>
            <a:lvl4pPr marL="1600200" indent="-228600">
              <a:spcBef>
                <a:spcPts val="1000"/>
              </a:spcBef>
              <a:buClr>
                <a:srgbClr val="ADB9CA"/>
              </a:buClr>
              <a:buSzPct val="80000"/>
              <a:buFont typeface="Wingdings 3" panose="05040102010807070707" pitchFamily="18" charset="2"/>
              <a:buChar char=""/>
              <a:defRPr sz="1400">
                <a:solidFill>
                  <a:schemeClr val="tx1"/>
                </a:solidFill>
                <a:latin typeface="Century Gothic" panose="020B0502020202020204" pitchFamily="34" charset="0"/>
              </a:defRPr>
            </a:lvl4pPr>
            <a:lvl5pPr marL="2057400" indent="-228600">
              <a:spcBef>
                <a:spcPts val="1000"/>
              </a:spcBef>
              <a:buClr>
                <a:srgbClr val="ADB9CA"/>
              </a:buClr>
              <a:buSzPct val="80000"/>
              <a:buFont typeface="Wingdings 3" panose="05040102010807070707" pitchFamily="18" charset="2"/>
              <a:buChar char=""/>
              <a:defRPr sz="1400">
                <a:solidFill>
                  <a:schemeClr val="tx1"/>
                </a:solidFill>
                <a:latin typeface="Century Gothic" panose="020B0502020202020204" pitchFamily="34" charset="0"/>
              </a:defRPr>
            </a:lvl5pPr>
            <a:lvl6pPr marL="2514600" indent="-228600" defTabSz="457200" eaLnBrk="0" fontAlgn="base" hangingPunct="0">
              <a:spcBef>
                <a:spcPts val="1000"/>
              </a:spcBef>
              <a:spcAft>
                <a:spcPct val="0"/>
              </a:spcAft>
              <a:buClr>
                <a:srgbClr val="ADB9CA"/>
              </a:buClr>
              <a:buSzPct val="80000"/>
              <a:buFont typeface="Wingdings 3" panose="05040102010807070707" pitchFamily="18" charset="2"/>
              <a:buChar char=""/>
              <a:defRPr sz="1400">
                <a:solidFill>
                  <a:schemeClr val="tx1"/>
                </a:solidFill>
                <a:latin typeface="Century Gothic" panose="020B0502020202020204" pitchFamily="34" charset="0"/>
              </a:defRPr>
            </a:lvl6pPr>
            <a:lvl7pPr marL="2971800" indent="-228600" defTabSz="457200" eaLnBrk="0" fontAlgn="base" hangingPunct="0">
              <a:spcBef>
                <a:spcPts val="1000"/>
              </a:spcBef>
              <a:spcAft>
                <a:spcPct val="0"/>
              </a:spcAft>
              <a:buClr>
                <a:srgbClr val="ADB9CA"/>
              </a:buClr>
              <a:buSzPct val="80000"/>
              <a:buFont typeface="Wingdings 3" panose="05040102010807070707" pitchFamily="18" charset="2"/>
              <a:buChar char=""/>
              <a:defRPr sz="1400">
                <a:solidFill>
                  <a:schemeClr val="tx1"/>
                </a:solidFill>
                <a:latin typeface="Century Gothic" panose="020B0502020202020204" pitchFamily="34" charset="0"/>
              </a:defRPr>
            </a:lvl7pPr>
            <a:lvl8pPr marL="3429000" indent="-228600" defTabSz="457200" eaLnBrk="0" fontAlgn="base" hangingPunct="0">
              <a:spcBef>
                <a:spcPts val="1000"/>
              </a:spcBef>
              <a:spcAft>
                <a:spcPct val="0"/>
              </a:spcAft>
              <a:buClr>
                <a:srgbClr val="ADB9CA"/>
              </a:buClr>
              <a:buSzPct val="80000"/>
              <a:buFont typeface="Wingdings 3" panose="05040102010807070707" pitchFamily="18" charset="2"/>
              <a:buChar char=""/>
              <a:defRPr sz="1400">
                <a:solidFill>
                  <a:schemeClr val="tx1"/>
                </a:solidFill>
                <a:latin typeface="Century Gothic" panose="020B0502020202020204" pitchFamily="34" charset="0"/>
              </a:defRPr>
            </a:lvl8pPr>
            <a:lvl9pPr marL="3886200" indent="-228600" defTabSz="457200" eaLnBrk="0" fontAlgn="base" hangingPunct="0">
              <a:spcBef>
                <a:spcPts val="1000"/>
              </a:spcBef>
              <a:spcAft>
                <a:spcPct val="0"/>
              </a:spcAft>
              <a:buClr>
                <a:srgbClr val="ADB9CA"/>
              </a:buClr>
              <a:buSzPct val="80000"/>
              <a:buFont typeface="Wingdings 3" panose="05040102010807070707" pitchFamily="18" charset="2"/>
              <a:buChar char=""/>
              <a:defRPr sz="1400">
                <a:solidFill>
                  <a:schemeClr val="tx1"/>
                </a:solidFill>
                <a:latin typeface="Century Gothic" panose="020B0502020202020204" pitchFamily="34" charset="0"/>
              </a:defRPr>
            </a:lvl9pPr>
          </a:lstStyle>
          <a:p>
            <a:pPr>
              <a:spcBef>
                <a:spcPct val="0"/>
              </a:spcBef>
              <a:buClrTx/>
              <a:buSzTx/>
              <a:buFontTx/>
              <a:buNone/>
            </a:pPr>
            <a:fld id="{0C1B747E-1DA9-491A-A474-2C0B29B4BA93}" type="slidenum">
              <a:rPr lang="it-IT" altLang="en-US" sz="2800">
                <a:latin typeface="Arial" panose="020B0604020202020204" pitchFamily="34" charset="0"/>
                <a:cs typeface="Arial" panose="020B0604020202020204" pitchFamily="34" charset="0"/>
              </a:rPr>
              <a:pPr>
                <a:spcBef>
                  <a:spcPct val="0"/>
                </a:spcBef>
                <a:buClrTx/>
                <a:buSzTx/>
                <a:buFontTx/>
                <a:buNone/>
              </a:pPr>
              <a:t>7</a:t>
            </a:fld>
            <a:endParaRPr lang="it-IT" altLang="en-US" sz="2800">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5362"/>
                                        </p:tgtEl>
                                        <p:attrNameLst>
                                          <p:attrName>style.visibility</p:attrName>
                                        </p:attrNameLst>
                                      </p:cBhvr>
                                      <p:to>
                                        <p:strVal val="visible"/>
                                      </p:to>
                                    </p:set>
                                    <p:animEffect transition="in" filter="fade">
                                      <p:cBhvr>
                                        <p:cTn id="7" dur="1000"/>
                                        <p:tgtEl>
                                          <p:spTgt spid="1536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15364">
                                            <p:txEl>
                                              <p:pRg st="0" end="0"/>
                                            </p:txEl>
                                          </p:spTgt>
                                        </p:tgtEl>
                                        <p:attrNameLst>
                                          <p:attrName>style.visibility</p:attrName>
                                        </p:attrNameLst>
                                      </p:cBhvr>
                                      <p:to>
                                        <p:strVal val="visible"/>
                                      </p:to>
                                    </p:set>
                                    <p:animEffect transition="in" filter="fade">
                                      <p:cBhvr>
                                        <p:cTn id="12" dur="1000"/>
                                        <p:tgtEl>
                                          <p:spTgt spid="15364">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nodeType="clickEffect">
                                  <p:stCondLst>
                                    <p:cond delay="0"/>
                                  </p:stCondLst>
                                  <p:childTnLst>
                                    <p:set>
                                      <p:cBhvr>
                                        <p:cTn id="16" dur="1" fill="hold">
                                          <p:stCondLst>
                                            <p:cond delay="0"/>
                                          </p:stCondLst>
                                        </p:cTn>
                                        <p:tgtEl>
                                          <p:spTgt spid="15364">
                                            <p:txEl>
                                              <p:pRg st="1" end="1"/>
                                            </p:txEl>
                                          </p:spTgt>
                                        </p:tgtEl>
                                        <p:attrNameLst>
                                          <p:attrName>style.visibility</p:attrName>
                                        </p:attrNameLst>
                                      </p:cBhvr>
                                      <p:to>
                                        <p:strVal val="visible"/>
                                      </p:to>
                                    </p:set>
                                    <p:animEffect transition="in" filter="fade">
                                      <p:cBhvr>
                                        <p:cTn id="17" dur="1000"/>
                                        <p:tgtEl>
                                          <p:spTgt spid="15364">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nodeType="clickEffect">
                                  <p:stCondLst>
                                    <p:cond delay="0"/>
                                  </p:stCondLst>
                                  <p:childTnLst>
                                    <p:set>
                                      <p:cBhvr>
                                        <p:cTn id="21" dur="1" fill="hold">
                                          <p:stCondLst>
                                            <p:cond delay="0"/>
                                          </p:stCondLst>
                                        </p:cTn>
                                        <p:tgtEl>
                                          <p:spTgt spid="15364">
                                            <p:txEl>
                                              <p:pRg st="2" end="2"/>
                                            </p:txEl>
                                          </p:spTgt>
                                        </p:tgtEl>
                                        <p:attrNameLst>
                                          <p:attrName>style.visibility</p:attrName>
                                        </p:attrNameLst>
                                      </p:cBhvr>
                                      <p:to>
                                        <p:strVal val="visible"/>
                                      </p:to>
                                    </p:set>
                                    <p:animEffect transition="in" filter="fade">
                                      <p:cBhvr>
                                        <p:cTn id="22" dur="1000"/>
                                        <p:tgtEl>
                                          <p:spTgt spid="15364">
                                            <p:txEl>
                                              <p:pRg st="2" end="2"/>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nodeType="clickEffect">
                                  <p:stCondLst>
                                    <p:cond delay="0"/>
                                  </p:stCondLst>
                                  <p:childTnLst>
                                    <p:set>
                                      <p:cBhvr>
                                        <p:cTn id="26" dur="1" fill="hold">
                                          <p:stCondLst>
                                            <p:cond delay="0"/>
                                          </p:stCondLst>
                                        </p:cTn>
                                        <p:tgtEl>
                                          <p:spTgt spid="15364">
                                            <p:txEl>
                                              <p:pRg st="3" end="3"/>
                                            </p:txEl>
                                          </p:spTgt>
                                        </p:tgtEl>
                                        <p:attrNameLst>
                                          <p:attrName>style.visibility</p:attrName>
                                        </p:attrNameLst>
                                      </p:cBhvr>
                                      <p:to>
                                        <p:strVal val="visible"/>
                                      </p:to>
                                    </p:set>
                                    <p:animEffect transition="in" filter="fade">
                                      <p:cBhvr>
                                        <p:cTn id="27" dur="1000"/>
                                        <p:tgtEl>
                                          <p:spTgt spid="15364">
                                            <p:txEl>
                                              <p:pRg st="3" end="3"/>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0" presetClass="entr" presetSubtype="0" fill="hold" nodeType="clickEffect">
                                  <p:stCondLst>
                                    <p:cond delay="0"/>
                                  </p:stCondLst>
                                  <p:childTnLst>
                                    <p:set>
                                      <p:cBhvr>
                                        <p:cTn id="31" dur="1" fill="hold">
                                          <p:stCondLst>
                                            <p:cond delay="0"/>
                                          </p:stCondLst>
                                        </p:cTn>
                                        <p:tgtEl>
                                          <p:spTgt spid="15364">
                                            <p:txEl>
                                              <p:pRg st="4" end="4"/>
                                            </p:txEl>
                                          </p:spTgt>
                                        </p:tgtEl>
                                        <p:attrNameLst>
                                          <p:attrName>style.visibility</p:attrName>
                                        </p:attrNameLst>
                                      </p:cBhvr>
                                      <p:to>
                                        <p:strVal val="visible"/>
                                      </p:to>
                                    </p:set>
                                    <p:animEffect transition="in" filter="fade">
                                      <p:cBhvr>
                                        <p:cTn id="32" dur="1000"/>
                                        <p:tgtEl>
                                          <p:spTgt spid="15364">
                                            <p:txEl>
                                              <p:pRg st="4" end="4"/>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0" presetClass="entr" presetSubtype="0" fill="hold" nodeType="clickEffect">
                                  <p:stCondLst>
                                    <p:cond delay="0"/>
                                  </p:stCondLst>
                                  <p:childTnLst>
                                    <p:set>
                                      <p:cBhvr>
                                        <p:cTn id="36" dur="1" fill="hold">
                                          <p:stCondLst>
                                            <p:cond delay="0"/>
                                          </p:stCondLst>
                                        </p:cTn>
                                        <p:tgtEl>
                                          <p:spTgt spid="15364">
                                            <p:txEl>
                                              <p:pRg st="5" end="5"/>
                                            </p:txEl>
                                          </p:spTgt>
                                        </p:tgtEl>
                                        <p:attrNameLst>
                                          <p:attrName>style.visibility</p:attrName>
                                        </p:attrNameLst>
                                      </p:cBhvr>
                                      <p:to>
                                        <p:strVal val="visible"/>
                                      </p:to>
                                    </p:set>
                                    <p:animEffect transition="in" filter="fade">
                                      <p:cBhvr>
                                        <p:cTn id="37" dur="1000"/>
                                        <p:tgtEl>
                                          <p:spTgt spid="15364">
                                            <p:txEl>
                                              <p:pRg st="5" end="5"/>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10" presetClass="entr" presetSubtype="0" fill="hold" nodeType="clickEffect">
                                  <p:stCondLst>
                                    <p:cond delay="0"/>
                                  </p:stCondLst>
                                  <p:childTnLst>
                                    <p:set>
                                      <p:cBhvr>
                                        <p:cTn id="41" dur="1" fill="hold">
                                          <p:stCondLst>
                                            <p:cond delay="0"/>
                                          </p:stCondLst>
                                        </p:cTn>
                                        <p:tgtEl>
                                          <p:spTgt spid="15364">
                                            <p:txEl>
                                              <p:pRg st="6" end="6"/>
                                            </p:txEl>
                                          </p:spTgt>
                                        </p:tgtEl>
                                        <p:attrNameLst>
                                          <p:attrName>style.visibility</p:attrName>
                                        </p:attrNameLst>
                                      </p:cBhvr>
                                      <p:to>
                                        <p:strVal val="visible"/>
                                      </p:to>
                                    </p:set>
                                    <p:animEffect transition="in" filter="fade">
                                      <p:cBhvr>
                                        <p:cTn id="42" dur="1000"/>
                                        <p:tgtEl>
                                          <p:spTgt spid="15364">
                                            <p:txEl>
                                              <p:pRg st="6" end="6"/>
                                            </p:txEl>
                                          </p:spTgt>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10" presetClass="entr" presetSubtype="0" fill="hold" nodeType="clickEffect">
                                  <p:stCondLst>
                                    <p:cond delay="0"/>
                                  </p:stCondLst>
                                  <p:childTnLst>
                                    <p:set>
                                      <p:cBhvr>
                                        <p:cTn id="46" dur="1" fill="hold">
                                          <p:stCondLst>
                                            <p:cond delay="0"/>
                                          </p:stCondLst>
                                        </p:cTn>
                                        <p:tgtEl>
                                          <p:spTgt spid="15364">
                                            <p:txEl>
                                              <p:pRg st="7" end="7"/>
                                            </p:txEl>
                                          </p:spTgt>
                                        </p:tgtEl>
                                        <p:attrNameLst>
                                          <p:attrName>style.visibility</p:attrName>
                                        </p:attrNameLst>
                                      </p:cBhvr>
                                      <p:to>
                                        <p:strVal val="visible"/>
                                      </p:to>
                                    </p:set>
                                    <p:animEffect transition="in" filter="fade">
                                      <p:cBhvr>
                                        <p:cTn id="47" dur="1000"/>
                                        <p:tgtEl>
                                          <p:spTgt spid="15364">
                                            <p:txEl>
                                              <p:pRg st="7" end="7"/>
                                            </p:txEl>
                                          </p:spTgt>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10" presetClass="entr" presetSubtype="0" fill="hold" nodeType="clickEffect">
                                  <p:stCondLst>
                                    <p:cond delay="0"/>
                                  </p:stCondLst>
                                  <p:childTnLst>
                                    <p:set>
                                      <p:cBhvr>
                                        <p:cTn id="51" dur="1" fill="hold">
                                          <p:stCondLst>
                                            <p:cond delay="0"/>
                                          </p:stCondLst>
                                        </p:cTn>
                                        <p:tgtEl>
                                          <p:spTgt spid="15364">
                                            <p:txEl>
                                              <p:pRg st="8" end="8"/>
                                            </p:txEl>
                                          </p:spTgt>
                                        </p:tgtEl>
                                        <p:attrNameLst>
                                          <p:attrName>style.visibility</p:attrName>
                                        </p:attrNameLst>
                                      </p:cBhvr>
                                      <p:to>
                                        <p:strVal val="visible"/>
                                      </p:to>
                                    </p:set>
                                    <p:animEffect transition="in" filter="fade">
                                      <p:cBhvr>
                                        <p:cTn id="52" dur="1000"/>
                                        <p:tgtEl>
                                          <p:spTgt spid="15364">
                                            <p:txEl>
                                              <p:pRg st="8" end="8"/>
                                            </p:txEl>
                                          </p:spTgt>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10" presetClass="entr" presetSubtype="0" fill="hold" nodeType="clickEffect">
                                  <p:stCondLst>
                                    <p:cond delay="0"/>
                                  </p:stCondLst>
                                  <p:childTnLst>
                                    <p:set>
                                      <p:cBhvr>
                                        <p:cTn id="56" dur="1" fill="hold">
                                          <p:stCondLst>
                                            <p:cond delay="0"/>
                                          </p:stCondLst>
                                        </p:cTn>
                                        <p:tgtEl>
                                          <p:spTgt spid="15365">
                                            <p:txEl>
                                              <p:pRg st="0" end="0"/>
                                            </p:txEl>
                                          </p:spTgt>
                                        </p:tgtEl>
                                        <p:attrNameLst>
                                          <p:attrName>style.visibility</p:attrName>
                                        </p:attrNameLst>
                                      </p:cBhvr>
                                      <p:to>
                                        <p:strVal val="visible"/>
                                      </p:to>
                                    </p:set>
                                    <p:animEffect transition="in" filter="fade">
                                      <p:cBhvr>
                                        <p:cTn id="57" dur="1000"/>
                                        <p:tgtEl>
                                          <p:spTgt spid="15365">
                                            <p:txEl>
                                              <p:pRg st="0" end="0"/>
                                            </p:txEl>
                                          </p:spTgt>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10" presetClass="entr" presetSubtype="0" fill="hold" nodeType="clickEffect">
                                  <p:stCondLst>
                                    <p:cond delay="0"/>
                                  </p:stCondLst>
                                  <p:childTnLst>
                                    <p:set>
                                      <p:cBhvr>
                                        <p:cTn id="61" dur="1" fill="hold">
                                          <p:stCondLst>
                                            <p:cond delay="0"/>
                                          </p:stCondLst>
                                        </p:cTn>
                                        <p:tgtEl>
                                          <p:spTgt spid="15365">
                                            <p:txEl>
                                              <p:pRg st="1" end="1"/>
                                            </p:txEl>
                                          </p:spTgt>
                                        </p:tgtEl>
                                        <p:attrNameLst>
                                          <p:attrName>style.visibility</p:attrName>
                                        </p:attrNameLst>
                                      </p:cBhvr>
                                      <p:to>
                                        <p:strVal val="visible"/>
                                      </p:to>
                                    </p:set>
                                    <p:animEffect transition="in" filter="fade">
                                      <p:cBhvr>
                                        <p:cTn id="62" dur="1000"/>
                                        <p:tgtEl>
                                          <p:spTgt spid="15365">
                                            <p:txEl>
                                              <p:pRg st="1" end="1"/>
                                            </p:txEl>
                                          </p:spTgt>
                                        </p:tgtEl>
                                      </p:cBhvr>
                                    </p:animEffect>
                                  </p:childTnLst>
                                </p:cTn>
                              </p:par>
                            </p:childTnLst>
                          </p:cTn>
                        </p:par>
                      </p:childTnLst>
                    </p:cTn>
                  </p:par>
                  <p:par>
                    <p:cTn id="63" fill="hold" nodeType="clickPar">
                      <p:stCondLst>
                        <p:cond delay="indefinite"/>
                      </p:stCondLst>
                      <p:childTnLst>
                        <p:par>
                          <p:cTn id="64" fill="hold" nodeType="withGroup">
                            <p:stCondLst>
                              <p:cond delay="0"/>
                            </p:stCondLst>
                            <p:childTnLst>
                              <p:par>
                                <p:cTn id="65" presetID="10" presetClass="entr" presetSubtype="0" fill="hold" nodeType="clickEffect">
                                  <p:stCondLst>
                                    <p:cond delay="0"/>
                                  </p:stCondLst>
                                  <p:childTnLst>
                                    <p:set>
                                      <p:cBhvr>
                                        <p:cTn id="66" dur="1" fill="hold">
                                          <p:stCondLst>
                                            <p:cond delay="0"/>
                                          </p:stCondLst>
                                        </p:cTn>
                                        <p:tgtEl>
                                          <p:spTgt spid="15365">
                                            <p:txEl>
                                              <p:pRg st="2" end="2"/>
                                            </p:txEl>
                                          </p:spTgt>
                                        </p:tgtEl>
                                        <p:attrNameLst>
                                          <p:attrName>style.visibility</p:attrName>
                                        </p:attrNameLst>
                                      </p:cBhvr>
                                      <p:to>
                                        <p:strVal val="visible"/>
                                      </p:to>
                                    </p:set>
                                    <p:animEffect transition="in" filter="fade">
                                      <p:cBhvr>
                                        <p:cTn id="67" dur="1000"/>
                                        <p:tgtEl>
                                          <p:spTgt spid="15365">
                                            <p:txEl>
                                              <p:pRg st="2" end="2"/>
                                            </p:txEl>
                                          </p:spTgt>
                                        </p:tgtEl>
                                      </p:cBhvr>
                                    </p:animEffect>
                                  </p:childTnLst>
                                </p:cTn>
                              </p:par>
                            </p:childTnLst>
                          </p:cTn>
                        </p:par>
                      </p:childTnLst>
                    </p:cTn>
                  </p:par>
                  <p:par>
                    <p:cTn id="68" fill="hold" nodeType="clickPar">
                      <p:stCondLst>
                        <p:cond delay="indefinite"/>
                      </p:stCondLst>
                      <p:childTnLst>
                        <p:par>
                          <p:cTn id="69" fill="hold" nodeType="withGroup">
                            <p:stCondLst>
                              <p:cond delay="0"/>
                            </p:stCondLst>
                            <p:childTnLst>
                              <p:par>
                                <p:cTn id="70" presetID="10" presetClass="entr" presetSubtype="0" fill="hold" nodeType="clickEffect">
                                  <p:stCondLst>
                                    <p:cond delay="0"/>
                                  </p:stCondLst>
                                  <p:childTnLst>
                                    <p:set>
                                      <p:cBhvr>
                                        <p:cTn id="71" dur="1" fill="hold">
                                          <p:stCondLst>
                                            <p:cond delay="0"/>
                                          </p:stCondLst>
                                        </p:cTn>
                                        <p:tgtEl>
                                          <p:spTgt spid="15365">
                                            <p:txEl>
                                              <p:pRg st="3" end="3"/>
                                            </p:txEl>
                                          </p:spTgt>
                                        </p:tgtEl>
                                        <p:attrNameLst>
                                          <p:attrName>style.visibility</p:attrName>
                                        </p:attrNameLst>
                                      </p:cBhvr>
                                      <p:to>
                                        <p:strVal val="visible"/>
                                      </p:to>
                                    </p:set>
                                    <p:animEffect transition="in" filter="fade">
                                      <p:cBhvr>
                                        <p:cTn id="72" dur="1000"/>
                                        <p:tgtEl>
                                          <p:spTgt spid="15365">
                                            <p:txEl>
                                              <p:pRg st="3" end="3"/>
                                            </p:txEl>
                                          </p:spTgt>
                                        </p:tgtEl>
                                      </p:cBhvr>
                                    </p:animEffect>
                                  </p:childTnLst>
                                </p:cTn>
                              </p:par>
                            </p:childTnLst>
                          </p:cTn>
                        </p:par>
                      </p:childTnLst>
                    </p:cTn>
                  </p:par>
                  <p:par>
                    <p:cTn id="73" fill="hold" nodeType="clickPar">
                      <p:stCondLst>
                        <p:cond delay="indefinite"/>
                      </p:stCondLst>
                      <p:childTnLst>
                        <p:par>
                          <p:cTn id="74" fill="hold" nodeType="withGroup">
                            <p:stCondLst>
                              <p:cond delay="0"/>
                            </p:stCondLst>
                            <p:childTnLst>
                              <p:par>
                                <p:cTn id="75" presetID="10" presetClass="entr" presetSubtype="0" fill="hold" nodeType="clickEffect">
                                  <p:stCondLst>
                                    <p:cond delay="0"/>
                                  </p:stCondLst>
                                  <p:childTnLst>
                                    <p:set>
                                      <p:cBhvr>
                                        <p:cTn id="76" dur="1" fill="hold">
                                          <p:stCondLst>
                                            <p:cond delay="0"/>
                                          </p:stCondLst>
                                        </p:cTn>
                                        <p:tgtEl>
                                          <p:spTgt spid="15365">
                                            <p:txEl>
                                              <p:pRg st="4" end="4"/>
                                            </p:txEl>
                                          </p:spTgt>
                                        </p:tgtEl>
                                        <p:attrNameLst>
                                          <p:attrName>style.visibility</p:attrName>
                                        </p:attrNameLst>
                                      </p:cBhvr>
                                      <p:to>
                                        <p:strVal val="visible"/>
                                      </p:to>
                                    </p:set>
                                    <p:animEffect transition="in" filter="fade">
                                      <p:cBhvr>
                                        <p:cTn id="77" dur="1000"/>
                                        <p:tgtEl>
                                          <p:spTgt spid="15365">
                                            <p:txEl>
                                              <p:pRg st="4" end="4"/>
                                            </p:txEl>
                                          </p:spTgt>
                                        </p:tgtEl>
                                      </p:cBhvr>
                                    </p:animEffect>
                                  </p:childTnLst>
                                </p:cTn>
                              </p:par>
                            </p:childTnLst>
                          </p:cTn>
                        </p:par>
                      </p:childTnLst>
                    </p:cTn>
                  </p:par>
                  <p:par>
                    <p:cTn id="78" fill="hold" nodeType="clickPar">
                      <p:stCondLst>
                        <p:cond delay="indefinite"/>
                      </p:stCondLst>
                      <p:childTnLst>
                        <p:par>
                          <p:cTn id="79" fill="hold" nodeType="withGroup">
                            <p:stCondLst>
                              <p:cond delay="0"/>
                            </p:stCondLst>
                            <p:childTnLst>
                              <p:par>
                                <p:cTn id="80" presetID="10" presetClass="entr" presetSubtype="0" fill="hold" nodeType="clickEffect">
                                  <p:stCondLst>
                                    <p:cond delay="0"/>
                                  </p:stCondLst>
                                  <p:childTnLst>
                                    <p:set>
                                      <p:cBhvr>
                                        <p:cTn id="81" dur="1" fill="hold">
                                          <p:stCondLst>
                                            <p:cond delay="0"/>
                                          </p:stCondLst>
                                        </p:cTn>
                                        <p:tgtEl>
                                          <p:spTgt spid="15365">
                                            <p:txEl>
                                              <p:pRg st="5" end="5"/>
                                            </p:txEl>
                                          </p:spTgt>
                                        </p:tgtEl>
                                        <p:attrNameLst>
                                          <p:attrName>style.visibility</p:attrName>
                                        </p:attrNameLst>
                                      </p:cBhvr>
                                      <p:to>
                                        <p:strVal val="visible"/>
                                      </p:to>
                                    </p:set>
                                    <p:animEffect transition="in" filter="fade">
                                      <p:cBhvr>
                                        <p:cTn id="82" dur="1000"/>
                                        <p:tgtEl>
                                          <p:spTgt spid="15365">
                                            <p:txEl>
                                              <p:pRg st="5" end="5"/>
                                            </p:txEl>
                                          </p:spTgt>
                                        </p:tgtEl>
                                      </p:cBhvr>
                                    </p:animEffect>
                                  </p:childTnLst>
                                </p:cTn>
                              </p:par>
                            </p:childTnLst>
                          </p:cTn>
                        </p:par>
                      </p:childTnLst>
                    </p:cTn>
                  </p:par>
                  <p:par>
                    <p:cTn id="83" fill="hold" nodeType="clickPar">
                      <p:stCondLst>
                        <p:cond delay="indefinite"/>
                      </p:stCondLst>
                      <p:childTnLst>
                        <p:par>
                          <p:cTn id="84" fill="hold" nodeType="withGroup">
                            <p:stCondLst>
                              <p:cond delay="0"/>
                            </p:stCondLst>
                            <p:childTnLst>
                              <p:par>
                                <p:cTn id="85" presetID="10" presetClass="entr" presetSubtype="0" fill="hold" nodeType="clickEffect">
                                  <p:stCondLst>
                                    <p:cond delay="0"/>
                                  </p:stCondLst>
                                  <p:childTnLst>
                                    <p:set>
                                      <p:cBhvr>
                                        <p:cTn id="86" dur="1" fill="hold">
                                          <p:stCondLst>
                                            <p:cond delay="0"/>
                                          </p:stCondLst>
                                        </p:cTn>
                                        <p:tgtEl>
                                          <p:spTgt spid="15365">
                                            <p:txEl>
                                              <p:pRg st="6" end="6"/>
                                            </p:txEl>
                                          </p:spTgt>
                                        </p:tgtEl>
                                        <p:attrNameLst>
                                          <p:attrName>style.visibility</p:attrName>
                                        </p:attrNameLst>
                                      </p:cBhvr>
                                      <p:to>
                                        <p:strVal val="visible"/>
                                      </p:to>
                                    </p:set>
                                    <p:animEffect transition="in" filter="fade">
                                      <p:cBhvr>
                                        <p:cTn id="87" dur="1000"/>
                                        <p:tgtEl>
                                          <p:spTgt spid="15365">
                                            <p:txEl>
                                              <p:pRg st="6" end="6"/>
                                            </p:txEl>
                                          </p:spTgt>
                                        </p:tgtEl>
                                      </p:cBhvr>
                                    </p:animEffect>
                                  </p:childTnLst>
                                </p:cTn>
                              </p:par>
                            </p:childTnLst>
                          </p:cTn>
                        </p:par>
                      </p:childTnLst>
                    </p:cTn>
                  </p:par>
                  <p:par>
                    <p:cTn id="88" fill="hold" nodeType="clickPar">
                      <p:stCondLst>
                        <p:cond delay="indefinite"/>
                      </p:stCondLst>
                      <p:childTnLst>
                        <p:par>
                          <p:cTn id="89" fill="hold" nodeType="withGroup">
                            <p:stCondLst>
                              <p:cond delay="0"/>
                            </p:stCondLst>
                            <p:childTnLst>
                              <p:par>
                                <p:cTn id="90" presetID="10" presetClass="entr" presetSubtype="0" fill="hold" nodeType="clickEffect">
                                  <p:stCondLst>
                                    <p:cond delay="0"/>
                                  </p:stCondLst>
                                  <p:childTnLst>
                                    <p:set>
                                      <p:cBhvr>
                                        <p:cTn id="91" dur="1" fill="hold">
                                          <p:stCondLst>
                                            <p:cond delay="0"/>
                                          </p:stCondLst>
                                        </p:cTn>
                                        <p:tgtEl>
                                          <p:spTgt spid="15365">
                                            <p:txEl>
                                              <p:pRg st="7" end="7"/>
                                            </p:txEl>
                                          </p:spTgt>
                                        </p:tgtEl>
                                        <p:attrNameLst>
                                          <p:attrName>style.visibility</p:attrName>
                                        </p:attrNameLst>
                                      </p:cBhvr>
                                      <p:to>
                                        <p:strVal val="visible"/>
                                      </p:to>
                                    </p:set>
                                    <p:animEffect transition="in" filter="fade">
                                      <p:cBhvr>
                                        <p:cTn id="92" dur="1000"/>
                                        <p:tgtEl>
                                          <p:spTgt spid="15365">
                                            <p:txEl>
                                              <p:pRg st="7" end="7"/>
                                            </p:txEl>
                                          </p:spTgt>
                                        </p:tgtEl>
                                      </p:cBhvr>
                                    </p:animEffect>
                                  </p:childTnLst>
                                </p:cTn>
                              </p:par>
                            </p:childTnLst>
                          </p:cTn>
                        </p:par>
                      </p:childTnLst>
                    </p:cTn>
                  </p:par>
                  <p:par>
                    <p:cTn id="93" fill="hold" nodeType="clickPar">
                      <p:stCondLst>
                        <p:cond delay="indefinite"/>
                      </p:stCondLst>
                      <p:childTnLst>
                        <p:par>
                          <p:cTn id="94" fill="hold" nodeType="withGroup">
                            <p:stCondLst>
                              <p:cond delay="0"/>
                            </p:stCondLst>
                            <p:childTnLst>
                              <p:par>
                                <p:cTn id="95" presetID="10" presetClass="entr" presetSubtype="0" fill="hold" nodeType="clickEffect">
                                  <p:stCondLst>
                                    <p:cond delay="0"/>
                                  </p:stCondLst>
                                  <p:childTnLst>
                                    <p:set>
                                      <p:cBhvr>
                                        <p:cTn id="96" dur="1" fill="hold">
                                          <p:stCondLst>
                                            <p:cond delay="0"/>
                                          </p:stCondLst>
                                        </p:cTn>
                                        <p:tgtEl>
                                          <p:spTgt spid="15365">
                                            <p:txEl>
                                              <p:pRg st="8" end="8"/>
                                            </p:txEl>
                                          </p:spTgt>
                                        </p:tgtEl>
                                        <p:attrNameLst>
                                          <p:attrName>style.visibility</p:attrName>
                                        </p:attrNameLst>
                                      </p:cBhvr>
                                      <p:to>
                                        <p:strVal val="visible"/>
                                      </p:to>
                                    </p:set>
                                    <p:animEffect transition="in" filter="fade">
                                      <p:cBhvr>
                                        <p:cTn id="97" dur="1000"/>
                                        <p:tgtEl>
                                          <p:spTgt spid="15365">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2"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4" name="Rectangle 73">
            <a:extLst>
              <a:ext uri="{FF2B5EF4-FFF2-40B4-BE49-F238E27FC236}">
                <a16:creationId xmlns:a16="http://schemas.microsoft.com/office/drawing/2014/main" id="{74CD14DB-BB81-479F-A1FC-1C75640E9F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gradFill flip="none" rotWithShape="1">
            <a:gsLst>
              <a:gs pos="0">
                <a:schemeClr val="accent1">
                  <a:lumMod val="89000"/>
                </a:schemeClr>
              </a:gs>
              <a:gs pos="23000">
                <a:schemeClr val="accent1">
                  <a:lumMod val="89000"/>
                </a:schemeClr>
              </a:gs>
              <a:gs pos="69000">
                <a:schemeClr val="accent1">
                  <a:lumMod val="75000"/>
                </a:schemeClr>
              </a:gs>
              <a:gs pos="97000">
                <a:schemeClr val="accent1">
                  <a:lumMod val="70000"/>
                </a:schemeClr>
              </a:gs>
            </a:gsLst>
            <a:path path="circle">
              <a:fillToRect l="50000" t="50000" r="50000" b="50000"/>
            </a:path>
            <a:tileRect/>
          </a:gradFill>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sp>
        <p:nvSpPr>
          <p:cNvPr id="76" name="Rectangle 75">
            <a:extLst>
              <a:ext uri="{FF2B5EF4-FFF2-40B4-BE49-F238E27FC236}">
                <a16:creationId xmlns:a16="http://schemas.microsoft.com/office/drawing/2014/main" id="{C943A91B-7CA7-4592-A975-73B1BF8C4C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828359" y="0"/>
            <a:ext cx="51435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lstStyle/>
          <a:p>
            <a:endParaRPr lang="it-IT"/>
          </a:p>
        </p:txBody>
      </p:sp>
      <p:sp>
        <p:nvSpPr>
          <p:cNvPr id="13316" name="Segnaposto numero diapositiva 3">
            <a:extLst>
              <a:ext uri="{FF2B5EF4-FFF2-40B4-BE49-F238E27FC236}">
                <a16:creationId xmlns:a16="http://schemas.microsoft.com/office/drawing/2014/main" id="{05086527-E517-4F19-8851-D61BF574709E}"/>
              </a:ext>
            </a:extLst>
          </p:cNvPr>
          <p:cNvSpPr>
            <a:spLocks noGrp="1"/>
          </p:cNvSpPr>
          <p:nvPr>
            <p:ph type="sldNum" sz="quarter" idx="12"/>
          </p:nvPr>
        </p:nvSpPr>
        <p:spPr>
          <a:xfrm>
            <a:off x="7764405" y="295729"/>
            <a:ext cx="628649" cy="767687"/>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a:bodyPr>
          <a:lstStyle>
            <a:lvl1pPr>
              <a:spcBef>
                <a:spcPts val="1000"/>
              </a:spcBef>
              <a:buClr>
                <a:srgbClr val="ADB9CA"/>
              </a:buClr>
              <a:buSzPct val="80000"/>
              <a:buFont typeface="Wingdings 3" panose="05040102010807070707" pitchFamily="18" charset="2"/>
              <a:buChar char=""/>
              <a:defRPr sz="2000">
                <a:solidFill>
                  <a:schemeClr val="tx1"/>
                </a:solidFill>
                <a:latin typeface="Century Gothic" panose="020B0502020202020204" pitchFamily="34" charset="0"/>
              </a:defRPr>
            </a:lvl1pPr>
            <a:lvl2pPr marL="742950" indent="-285750">
              <a:spcBef>
                <a:spcPts val="1000"/>
              </a:spcBef>
              <a:buClr>
                <a:srgbClr val="ADB9CA"/>
              </a:buClr>
              <a:buSzPct val="80000"/>
              <a:buFont typeface="Wingdings 3" panose="05040102010807070707" pitchFamily="18" charset="2"/>
              <a:buChar char=""/>
              <a:defRPr>
                <a:solidFill>
                  <a:schemeClr val="tx1"/>
                </a:solidFill>
                <a:latin typeface="Century Gothic" panose="020B0502020202020204" pitchFamily="34" charset="0"/>
              </a:defRPr>
            </a:lvl2pPr>
            <a:lvl3pPr marL="1143000" indent="-228600">
              <a:spcBef>
                <a:spcPts val="1000"/>
              </a:spcBef>
              <a:buClr>
                <a:srgbClr val="ADB9CA"/>
              </a:buClr>
              <a:buSzPct val="80000"/>
              <a:buFont typeface="Wingdings 3" panose="05040102010807070707" pitchFamily="18" charset="2"/>
              <a:buChar char=""/>
              <a:defRPr sz="1600">
                <a:solidFill>
                  <a:schemeClr val="tx1"/>
                </a:solidFill>
                <a:latin typeface="Century Gothic" panose="020B0502020202020204" pitchFamily="34" charset="0"/>
              </a:defRPr>
            </a:lvl3pPr>
            <a:lvl4pPr marL="1600200" indent="-228600">
              <a:spcBef>
                <a:spcPts val="1000"/>
              </a:spcBef>
              <a:buClr>
                <a:srgbClr val="ADB9CA"/>
              </a:buClr>
              <a:buSzPct val="80000"/>
              <a:buFont typeface="Wingdings 3" panose="05040102010807070707" pitchFamily="18" charset="2"/>
              <a:buChar char=""/>
              <a:defRPr sz="1400">
                <a:solidFill>
                  <a:schemeClr val="tx1"/>
                </a:solidFill>
                <a:latin typeface="Century Gothic" panose="020B0502020202020204" pitchFamily="34" charset="0"/>
              </a:defRPr>
            </a:lvl4pPr>
            <a:lvl5pPr marL="2057400" indent="-228600">
              <a:spcBef>
                <a:spcPts val="1000"/>
              </a:spcBef>
              <a:buClr>
                <a:srgbClr val="ADB9CA"/>
              </a:buClr>
              <a:buSzPct val="80000"/>
              <a:buFont typeface="Wingdings 3" panose="05040102010807070707" pitchFamily="18" charset="2"/>
              <a:buChar char=""/>
              <a:defRPr sz="1400">
                <a:solidFill>
                  <a:schemeClr val="tx1"/>
                </a:solidFill>
                <a:latin typeface="Century Gothic" panose="020B0502020202020204" pitchFamily="34" charset="0"/>
              </a:defRPr>
            </a:lvl5pPr>
            <a:lvl6pPr marL="2514600" indent="-228600" defTabSz="457200" eaLnBrk="0" fontAlgn="base" hangingPunct="0">
              <a:spcBef>
                <a:spcPts val="1000"/>
              </a:spcBef>
              <a:spcAft>
                <a:spcPct val="0"/>
              </a:spcAft>
              <a:buClr>
                <a:srgbClr val="ADB9CA"/>
              </a:buClr>
              <a:buSzPct val="80000"/>
              <a:buFont typeface="Wingdings 3" panose="05040102010807070707" pitchFamily="18" charset="2"/>
              <a:buChar char=""/>
              <a:defRPr sz="1400">
                <a:solidFill>
                  <a:schemeClr val="tx1"/>
                </a:solidFill>
                <a:latin typeface="Century Gothic" panose="020B0502020202020204" pitchFamily="34" charset="0"/>
              </a:defRPr>
            </a:lvl6pPr>
            <a:lvl7pPr marL="2971800" indent="-228600" defTabSz="457200" eaLnBrk="0" fontAlgn="base" hangingPunct="0">
              <a:spcBef>
                <a:spcPts val="1000"/>
              </a:spcBef>
              <a:spcAft>
                <a:spcPct val="0"/>
              </a:spcAft>
              <a:buClr>
                <a:srgbClr val="ADB9CA"/>
              </a:buClr>
              <a:buSzPct val="80000"/>
              <a:buFont typeface="Wingdings 3" panose="05040102010807070707" pitchFamily="18" charset="2"/>
              <a:buChar char=""/>
              <a:defRPr sz="1400">
                <a:solidFill>
                  <a:schemeClr val="tx1"/>
                </a:solidFill>
                <a:latin typeface="Century Gothic" panose="020B0502020202020204" pitchFamily="34" charset="0"/>
              </a:defRPr>
            </a:lvl7pPr>
            <a:lvl8pPr marL="3429000" indent="-228600" defTabSz="457200" eaLnBrk="0" fontAlgn="base" hangingPunct="0">
              <a:spcBef>
                <a:spcPts val="1000"/>
              </a:spcBef>
              <a:spcAft>
                <a:spcPct val="0"/>
              </a:spcAft>
              <a:buClr>
                <a:srgbClr val="ADB9CA"/>
              </a:buClr>
              <a:buSzPct val="80000"/>
              <a:buFont typeface="Wingdings 3" panose="05040102010807070707" pitchFamily="18" charset="2"/>
              <a:buChar char=""/>
              <a:defRPr sz="1400">
                <a:solidFill>
                  <a:schemeClr val="tx1"/>
                </a:solidFill>
                <a:latin typeface="Century Gothic" panose="020B0502020202020204" pitchFamily="34" charset="0"/>
              </a:defRPr>
            </a:lvl8pPr>
            <a:lvl9pPr marL="3886200" indent="-228600" defTabSz="457200" eaLnBrk="0" fontAlgn="base" hangingPunct="0">
              <a:spcBef>
                <a:spcPts val="1000"/>
              </a:spcBef>
              <a:spcAft>
                <a:spcPct val="0"/>
              </a:spcAft>
              <a:buClr>
                <a:srgbClr val="ADB9CA"/>
              </a:buClr>
              <a:buSzPct val="80000"/>
              <a:buFont typeface="Wingdings 3" panose="05040102010807070707" pitchFamily="18" charset="2"/>
              <a:buChar char=""/>
              <a:defRPr sz="1400">
                <a:solidFill>
                  <a:schemeClr val="tx1"/>
                </a:solidFill>
                <a:latin typeface="Century Gothic" panose="020B0502020202020204" pitchFamily="34" charset="0"/>
              </a:defRPr>
            </a:lvl9pPr>
          </a:lstStyle>
          <a:p>
            <a:pPr>
              <a:spcBef>
                <a:spcPct val="0"/>
              </a:spcBef>
              <a:spcAft>
                <a:spcPts val="600"/>
              </a:spcAft>
              <a:buClrTx/>
              <a:buSzTx/>
              <a:buFontTx/>
              <a:buNone/>
            </a:pPr>
            <a:fld id="{B195FFD2-8CF7-4134-92FC-21ECF8F734DD}" type="slidenum">
              <a:rPr lang="it-IT" altLang="en-US">
                <a:solidFill>
                  <a:srgbClr val="FFFFFF"/>
                </a:solidFill>
                <a:latin typeface="Arial" panose="020B0604020202020204" pitchFamily="34" charset="0"/>
                <a:cs typeface="Arial" panose="020B0604020202020204" pitchFamily="34" charset="0"/>
              </a:rPr>
              <a:pPr>
                <a:spcBef>
                  <a:spcPct val="0"/>
                </a:spcBef>
                <a:spcAft>
                  <a:spcPts val="600"/>
                </a:spcAft>
                <a:buClrTx/>
                <a:buSzTx/>
                <a:buFontTx/>
                <a:buNone/>
              </a:pPr>
              <a:t>8</a:t>
            </a:fld>
            <a:endParaRPr lang="it-IT" altLang="en-US">
              <a:solidFill>
                <a:srgbClr val="FFFFFF"/>
              </a:solidFill>
              <a:latin typeface="Arial" panose="020B0604020202020204" pitchFamily="34" charset="0"/>
              <a:cs typeface="Arial" panose="020B0604020202020204" pitchFamily="34" charset="0"/>
            </a:endParaRPr>
          </a:p>
        </p:txBody>
      </p:sp>
      <p:sp>
        <p:nvSpPr>
          <p:cNvPr id="78" name="Freeform 7">
            <a:extLst>
              <a:ext uri="{FF2B5EF4-FFF2-40B4-BE49-F238E27FC236}">
                <a16:creationId xmlns:a16="http://schemas.microsoft.com/office/drawing/2014/main" id="{EC471314-E46A-414B-8D91-74880E84F1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539954" y="1460230"/>
            <a:ext cx="2604045" cy="825932"/>
          </a:xfrm>
          <a:custGeom>
            <a:avLst/>
            <a:gdLst>
              <a:gd name="connsiteX0" fmla="*/ 3470310 w 3472060"/>
              <a:gd name="connsiteY0" fmla="*/ 0 h 825932"/>
              <a:gd name="connsiteX1" fmla="*/ 3472060 w 3472060"/>
              <a:gd name="connsiteY1" fmla="*/ 12850 h 825932"/>
              <a:gd name="connsiteX2" fmla="*/ 3472060 w 3472060"/>
              <a:gd name="connsiteY2" fmla="*/ 480529 h 825932"/>
              <a:gd name="connsiteX3" fmla="*/ 3363699 w 3472060"/>
              <a:gd name="connsiteY3" fmla="*/ 498471 h 825932"/>
              <a:gd name="connsiteX4" fmla="*/ 42060 w 3472060"/>
              <a:gd name="connsiteY4" fmla="*/ 824486 h 825932"/>
              <a:gd name="connsiteX5" fmla="*/ 0 w 3472060"/>
              <a:gd name="connsiteY5" fmla="*/ 758452 h 825932"/>
              <a:gd name="connsiteX6" fmla="*/ 188014 w 3472060"/>
              <a:gd name="connsiteY6" fmla="*/ 735602 h 825932"/>
              <a:gd name="connsiteX7" fmla="*/ 284087 w 3472060"/>
              <a:gd name="connsiteY7" fmla="*/ 722590 h 825932"/>
              <a:gd name="connsiteX8" fmla="*/ 382288 w 3472060"/>
              <a:gd name="connsiteY8" fmla="*/ 709392 h 825932"/>
              <a:gd name="connsiteX9" fmla="*/ 481858 w 3472060"/>
              <a:gd name="connsiteY9" fmla="*/ 695774 h 825932"/>
              <a:gd name="connsiteX10" fmla="*/ 581897 w 3472060"/>
              <a:gd name="connsiteY10" fmla="*/ 680711 h 825932"/>
              <a:gd name="connsiteX11" fmla="*/ 683670 w 3472060"/>
              <a:gd name="connsiteY11" fmla="*/ 665256 h 825932"/>
              <a:gd name="connsiteX12" fmla="*/ 787206 w 3472060"/>
              <a:gd name="connsiteY12" fmla="*/ 649587 h 825932"/>
              <a:gd name="connsiteX13" fmla="*/ 892019 w 3472060"/>
              <a:gd name="connsiteY13" fmla="*/ 632968 h 825932"/>
              <a:gd name="connsiteX14" fmla="*/ 997620 w 3472060"/>
              <a:gd name="connsiteY14" fmla="*/ 614667 h 825932"/>
              <a:gd name="connsiteX15" fmla="*/ 1104727 w 3472060"/>
              <a:gd name="connsiteY15" fmla="*/ 596741 h 825932"/>
              <a:gd name="connsiteX16" fmla="*/ 1212669 w 3472060"/>
              <a:gd name="connsiteY16" fmla="*/ 577397 h 825932"/>
              <a:gd name="connsiteX17" fmla="*/ 1321506 w 3472060"/>
              <a:gd name="connsiteY17" fmla="*/ 556988 h 825932"/>
              <a:gd name="connsiteX18" fmla="*/ 1430709 w 3472060"/>
              <a:gd name="connsiteY18" fmla="*/ 536607 h 825932"/>
              <a:gd name="connsiteX19" fmla="*/ 1541050 w 3472060"/>
              <a:gd name="connsiteY19" fmla="*/ 514481 h 825932"/>
              <a:gd name="connsiteX20" fmla="*/ 1652805 w 3472060"/>
              <a:gd name="connsiteY20" fmla="*/ 492202 h 825932"/>
              <a:gd name="connsiteX21" fmla="*/ 1763708 w 3472060"/>
              <a:gd name="connsiteY21" fmla="*/ 469161 h 825932"/>
              <a:gd name="connsiteX22" fmla="*/ 1875795 w 3472060"/>
              <a:gd name="connsiteY22" fmla="*/ 444641 h 825932"/>
              <a:gd name="connsiteX23" fmla="*/ 1989128 w 3472060"/>
              <a:gd name="connsiteY23" fmla="*/ 418995 h 825932"/>
              <a:gd name="connsiteX24" fmla="*/ 2102476 w 3472060"/>
              <a:gd name="connsiteY24" fmla="*/ 393438 h 825932"/>
              <a:gd name="connsiteX25" fmla="*/ 2215549 w 3472060"/>
              <a:gd name="connsiteY25" fmla="*/ 366291 h 825932"/>
              <a:gd name="connsiteX26" fmla="*/ 2330490 w 3472060"/>
              <a:gd name="connsiteY26" fmla="*/ 337455 h 825932"/>
              <a:gd name="connsiteX27" fmla="*/ 2443333 w 3472060"/>
              <a:gd name="connsiteY27" fmla="*/ 308983 h 825932"/>
              <a:gd name="connsiteX28" fmla="*/ 2558014 w 3472060"/>
              <a:gd name="connsiteY28" fmla="*/ 278646 h 825932"/>
              <a:gd name="connsiteX29" fmla="*/ 2673621 w 3472060"/>
              <a:gd name="connsiteY29" fmla="*/ 247421 h 825932"/>
              <a:gd name="connsiteX30" fmla="*/ 2787008 w 3472060"/>
              <a:gd name="connsiteY30" fmla="*/ 215853 h 825932"/>
              <a:gd name="connsiteX31" fmla="*/ 2901442 w 3472060"/>
              <a:gd name="connsiteY31" fmla="*/ 182011 h 825932"/>
              <a:gd name="connsiteX32" fmla="*/ 3015722 w 3472060"/>
              <a:gd name="connsiteY32" fmla="*/ 147286 h 825932"/>
              <a:gd name="connsiteX33" fmla="*/ 3130018 w 3472060"/>
              <a:gd name="connsiteY33" fmla="*/ 112649 h 825932"/>
              <a:gd name="connsiteX34" fmla="*/ 3243551 w 3472060"/>
              <a:gd name="connsiteY34" fmla="*/ 75688 h 825932"/>
              <a:gd name="connsiteX35" fmla="*/ 3356992 w 3472060"/>
              <a:gd name="connsiteY35" fmla="*/ 38197 h 825932"/>
              <a:gd name="connsiteX36" fmla="*/ 3470310 w 3472060"/>
              <a:gd name="connsiteY36" fmla="*/ 0 h 8259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3472060" h="825932">
                <a:moveTo>
                  <a:pt x="3470310" y="0"/>
                </a:moveTo>
                <a:lnTo>
                  <a:pt x="3472060" y="12850"/>
                </a:lnTo>
                <a:lnTo>
                  <a:pt x="3472060" y="480529"/>
                </a:lnTo>
                <a:lnTo>
                  <a:pt x="3363699" y="498471"/>
                </a:lnTo>
                <a:cubicBezTo>
                  <a:pt x="2435623" y="645518"/>
                  <a:pt x="603076" y="844866"/>
                  <a:pt x="42060" y="824486"/>
                </a:cubicBezTo>
                <a:cubicBezTo>
                  <a:pt x="28151" y="802425"/>
                  <a:pt x="13909" y="780513"/>
                  <a:pt x="0" y="758452"/>
                </a:cubicBezTo>
                <a:lnTo>
                  <a:pt x="188014" y="735602"/>
                </a:lnTo>
                <a:lnTo>
                  <a:pt x="284087" y="722590"/>
                </a:lnTo>
                <a:lnTo>
                  <a:pt x="382288" y="709392"/>
                </a:lnTo>
                <a:lnTo>
                  <a:pt x="481858" y="695774"/>
                </a:lnTo>
                <a:lnTo>
                  <a:pt x="581897" y="680711"/>
                </a:lnTo>
                <a:lnTo>
                  <a:pt x="683670" y="665256"/>
                </a:lnTo>
                <a:lnTo>
                  <a:pt x="787206" y="649587"/>
                </a:lnTo>
                <a:lnTo>
                  <a:pt x="892019" y="632968"/>
                </a:lnTo>
                <a:lnTo>
                  <a:pt x="997620" y="614667"/>
                </a:lnTo>
                <a:lnTo>
                  <a:pt x="1104727" y="596741"/>
                </a:lnTo>
                <a:lnTo>
                  <a:pt x="1212669" y="577397"/>
                </a:lnTo>
                <a:lnTo>
                  <a:pt x="1321506" y="556988"/>
                </a:lnTo>
                <a:lnTo>
                  <a:pt x="1430709" y="536607"/>
                </a:lnTo>
                <a:lnTo>
                  <a:pt x="1541050" y="514481"/>
                </a:lnTo>
                <a:lnTo>
                  <a:pt x="1652805" y="492202"/>
                </a:lnTo>
                <a:lnTo>
                  <a:pt x="1763708" y="469161"/>
                </a:lnTo>
                <a:lnTo>
                  <a:pt x="1875795" y="444641"/>
                </a:lnTo>
                <a:lnTo>
                  <a:pt x="1989128" y="418995"/>
                </a:lnTo>
                <a:lnTo>
                  <a:pt x="2102476" y="393438"/>
                </a:lnTo>
                <a:lnTo>
                  <a:pt x="2215549" y="366291"/>
                </a:lnTo>
                <a:lnTo>
                  <a:pt x="2330490" y="337455"/>
                </a:lnTo>
                <a:lnTo>
                  <a:pt x="2443333" y="308983"/>
                </a:lnTo>
                <a:lnTo>
                  <a:pt x="2558014" y="278646"/>
                </a:lnTo>
                <a:lnTo>
                  <a:pt x="2673621" y="247421"/>
                </a:lnTo>
                <a:lnTo>
                  <a:pt x="2787008" y="215853"/>
                </a:lnTo>
                <a:lnTo>
                  <a:pt x="2901442" y="182011"/>
                </a:lnTo>
                <a:lnTo>
                  <a:pt x="3015722" y="147286"/>
                </a:lnTo>
                <a:lnTo>
                  <a:pt x="3130018" y="112649"/>
                </a:lnTo>
                <a:lnTo>
                  <a:pt x="3243551" y="75688"/>
                </a:lnTo>
                <a:lnTo>
                  <a:pt x="3356992" y="38197"/>
                </a:lnTo>
                <a:lnTo>
                  <a:pt x="3470310" y="0"/>
                </a:lnTo>
                <a:close/>
              </a:path>
            </a:pathLst>
          </a:custGeom>
          <a:solidFill>
            <a:schemeClr val="bg1">
              <a:alpha val="20000"/>
            </a:schemeClr>
          </a:solidFill>
          <a:ln>
            <a:noFill/>
          </a:ln>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Gothic" panose="020B0502020202020204"/>
              <a:ea typeface="+mn-ea"/>
              <a:cs typeface="+mn-cs"/>
            </a:endParaRPr>
          </a:p>
        </p:txBody>
      </p:sp>
      <p:sp useBgFill="1">
        <p:nvSpPr>
          <p:cNvPr id="80" name="Freeform: Shape 79">
            <a:extLst>
              <a:ext uri="{FF2B5EF4-FFF2-40B4-BE49-F238E27FC236}">
                <a16:creationId xmlns:a16="http://schemas.microsoft.com/office/drawing/2014/main" id="{6A681326-1C9D-44A3-A627-3871BDAE41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762067"/>
            <a:ext cx="9144313" cy="5095933"/>
          </a:xfrm>
          <a:custGeom>
            <a:avLst/>
            <a:gdLst>
              <a:gd name="connsiteX0" fmla="*/ 0 w 12192417"/>
              <a:gd name="connsiteY0" fmla="*/ 0 h 5095933"/>
              <a:gd name="connsiteX1" fmla="*/ 71931 w 12192417"/>
              <a:gd name="connsiteY1" fmla="*/ 12261 h 5095933"/>
              <a:gd name="connsiteX2" fmla="*/ 282848 w 12192417"/>
              <a:gd name="connsiteY2" fmla="*/ 48343 h 5095933"/>
              <a:gd name="connsiteX3" fmla="*/ 436463 w 12192417"/>
              <a:gd name="connsiteY3" fmla="*/ 73565 h 5095933"/>
              <a:gd name="connsiteX4" fmla="*/ 619338 w 12192417"/>
              <a:gd name="connsiteY4" fmla="*/ 100188 h 5095933"/>
              <a:gd name="connsiteX5" fmla="*/ 836350 w 12192417"/>
              <a:gd name="connsiteY5" fmla="*/ 132066 h 5095933"/>
              <a:gd name="connsiteX6" fmla="*/ 1076527 w 12192417"/>
              <a:gd name="connsiteY6" fmla="*/ 165696 h 5095933"/>
              <a:gd name="connsiteX7" fmla="*/ 1347183 w 12192417"/>
              <a:gd name="connsiteY7" fmla="*/ 201077 h 5095933"/>
              <a:gd name="connsiteX8" fmla="*/ 1642222 w 12192417"/>
              <a:gd name="connsiteY8" fmla="*/ 238560 h 5095933"/>
              <a:gd name="connsiteX9" fmla="*/ 1962863 w 12192417"/>
              <a:gd name="connsiteY9" fmla="*/ 276043 h 5095933"/>
              <a:gd name="connsiteX10" fmla="*/ 2304231 w 12192417"/>
              <a:gd name="connsiteY10" fmla="*/ 314227 h 5095933"/>
              <a:gd name="connsiteX11" fmla="*/ 2672420 w 12192417"/>
              <a:gd name="connsiteY11" fmla="*/ 349608 h 5095933"/>
              <a:gd name="connsiteX12" fmla="*/ 3057677 w 12192417"/>
              <a:gd name="connsiteY12" fmla="*/ 383588 h 5095933"/>
              <a:gd name="connsiteX13" fmla="*/ 3464880 w 12192417"/>
              <a:gd name="connsiteY13" fmla="*/ 414415 h 5095933"/>
              <a:gd name="connsiteX14" fmla="*/ 3889151 w 12192417"/>
              <a:gd name="connsiteY14" fmla="*/ 443841 h 5095933"/>
              <a:gd name="connsiteX15" fmla="*/ 4331709 w 12192417"/>
              <a:gd name="connsiteY15" fmla="*/ 471515 h 5095933"/>
              <a:gd name="connsiteX16" fmla="*/ 4558475 w 12192417"/>
              <a:gd name="connsiteY16" fmla="*/ 481324 h 5095933"/>
              <a:gd name="connsiteX17" fmla="*/ 4790117 w 12192417"/>
              <a:gd name="connsiteY17" fmla="*/ 492183 h 5095933"/>
              <a:gd name="connsiteX18" fmla="*/ 5025417 w 12192417"/>
              <a:gd name="connsiteY18" fmla="*/ 502342 h 5095933"/>
              <a:gd name="connsiteX19" fmla="*/ 5261936 w 12192417"/>
              <a:gd name="connsiteY19" fmla="*/ 508998 h 5095933"/>
              <a:gd name="connsiteX20" fmla="*/ 5503331 w 12192417"/>
              <a:gd name="connsiteY20" fmla="*/ 514953 h 5095933"/>
              <a:gd name="connsiteX21" fmla="*/ 5747166 w 12192417"/>
              <a:gd name="connsiteY21" fmla="*/ 521259 h 5095933"/>
              <a:gd name="connsiteX22" fmla="*/ 5995876 w 12192417"/>
              <a:gd name="connsiteY22" fmla="*/ 525463 h 5095933"/>
              <a:gd name="connsiteX23" fmla="*/ 6247025 w 12192417"/>
              <a:gd name="connsiteY23" fmla="*/ 525463 h 5095933"/>
              <a:gd name="connsiteX24" fmla="*/ 6500612 w 12192417"/>
              <a:gd name="connsiteY24" fmla="*/ 527565 h 5095933"/>
              <a:gd name="connsiteX25" fmla="*/ 6756638 w 12192417"/>
              <a:gd name="connsiteY25" fmla="*/ 525463 h 5095933"/>
              <a:gd name="connsiteX26" fmla="*/ 7016321 w 12192417"/>
              <a:gd name="connsiteY26" fmla="*/ 521259 h 5095933"/>
              <a:gd name="connsiteX27" fmla="*/ 7276004 w 12192417"/>
              <a:gd name="connsiteY27" fmla="*/ 517406 h 5095933"/>
              <a:gd name="connsiteX28" fmla="*/ 7539344 w 12192417"/>
              <a:gd name="connsiteY28" fmla="*/ 508998 h 5095933"/>
              <a:gd name="connsiteX29" fmla="*/ 7805123 w 12192417"/>
              <a:gd name="connsiteY29" fmla="*/ 500241 h 5095933"/>
              <a:gd name="connsiteX30" fmla="*/ 8070902 w 12192417"/>
              <a:gd name="connsiteY30" fmla="*/ 490082 h 5095933"/>
              <a:gd name="connsiteX31" fmla="*/ 8339120 w 12192417"/>
              <a:gd name="connsiteY31" fmla="*/ 475719 h 5095933"/>
              <a:gd name="connsiteX32" fmla="*/ 8609775 w 12192417"/>
              <a:gd name="connsiteY32" fmla="*/ 458554 h 5095933"/>
              <a:gd name="connsiteX33" fmla="*/ 8881650 w 12192417"/>
              <a:gd name="connsiteY33" fmla="*/ 442089 h 5095933"/>
              <a:gd name="connsiteX34" fmla="*/ 9153525 w 12192417"/>
              <a:gd name="connsiteY34" fmla="*/ 421071 h 5095933"/>
              <a:gd name="connsiteX35" fmla="*/ 9429057 w 12192417"/>
              <a:gd name="connsiteY35" fmla="*/ 395849 h 5095933"/>
              <a:gd name="connsiteX36" fmla="*/ 9700932 w 12192417"/>
              <a:gd name="connsiteY36" fmla="*/ 370626 h 5095933"/>
              <a:gd name="connsiteX37" fmla="*/ 9977683 w 12192417"/>
              <a:gd name="connsiteY37" fmla="*/ 341551 h 5095933"/>
              <a:gd name="connsiteX38" fmla="*/ 10255654 w 12192417"/>
              <a:gd name="connsiteY38" fmla="*/ 309673 h 5095933"/>
              <a:gd name="connsiteX39" fmla="*/ 10529967 w 12192417"/>
              <a:gd name="connsiteY39" fmla="*/ 276043 h 5095933"/>
              <a:gd name="connsiteX40" fmla="*/ 10807938 w 12192417"/>
              <a:gd name="connsiteY40" fmla="*/ 236809 h 5095933"/>
              <a:gd name="connsiteX41" fmla="*/ 11084689 w 12192417"/>
              <a:gd name="connsiteY41" fmla="*/ 194772 h 5095933"/>
              <a:gd name="connsiteX42" fmla="*/ 11362660 w 12192417"/>
              <a:gd name="connsiteY42" fmla="*/ 153085 h 5095933"/>
              <a:gd name="connsiteX43" fmla="*/ 11639411 w 12192417"/>
              <a:gd name="connsiteY43" fmla="*/ 104392 h 5095933"/>
              <a:gd name="connsiteX44" fmla="*/ 11914944 w 12192417"/>
              <a:gd name="connsiteY44" fmla="*/ 54648 h 5095933"/>
              <a:gd name="connsiteX45" fmla="*/ 12191695 w 12192417"/>
              <a:gd name="connsiteY45" fmla="*/ 2452 h 5095933"/>
              <a:gd name="connsiteX46" fmla="*/ 12191695 w 12192417"/>
              <a:gd name="connsiteY46" fmla="*/ 2162231 h 5095933"/>
              <a:gd name="connsiteX47" fmla="*/ 12192417 w 12192417"/>
              <a:gd name="connsiteY47" fmla="*/ 2162231 h 5095933"/>
              <a:gd name="connsiteX48" fmla="*/ 12192417 w 12192417"/>
              <a:gd name="connsiteY48" fmla="*/ 5095933 h 5095933"/>
              <a:gd name="connsiteX49" fmla="*/ 0 w 12192417"/>
              <a:gd name="connsiteY49" fmla="*/ 5095933 h 5095933"/>
              <a:gd name="connsiteX50" fmla="*/ 0 w 12192417"/>
              <a:gd name="connsiteY50" fmla="*/ 2791958 h 5095933"/>
              <a:gd name="connsiteX51" fmla="*/ 0 w 12192417"/>
              <a:gd name="connsiteY51" fmla="*/ 2162231 h 50959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12192417" h="5095933">
                <a:moveTo>
                  <a:pt x="0" y="0"/>
                </a:moveTo>
                <a:lnTo>
                  <a:pt x="71931" y="12261"/>
                </a:lnTo>
                <a:lnTo>
                  <a:pt x="282848" y="48343"/>
                </a:lnTo>
                <a:lnTo>
                  <a:pt x="436463" y="73565"/>
                </a:lnTo>
                <a:lnTo>
                  <a:pt x="619338" y="100188"/>
                </a:lnTo>
                <a:lnTo>
                  <a:pt x="836350" y="132066"/>
                </a:lnTo>
                <a:lnTo>
                  <a:pt x="1076527" y="165696"/>
                </a:lnTo>
                <a:lnTo>
                  <a:pt x="1347183" y="201077"/>
                </a:lnTo>
                <a:lnTo>
                  <a:pt x="1642222" y="238560"/>
                </a:lnTo>
                <a:lnTo>
                  <a:pt x="1962863" y="276043"/>
                </a:lnTo>
                <a:lnTo>
                  <a:pt x="2304231" y="314227"/>
                </a:lnTo>
                <a:lnTo>
                  <a:pt x="2672420" y="349608"/>
                </a:lnTo>
                <a:lnTo>
                  <a:pt x="3057677" y="383588"/>
                </a:lnTo>
                <a:lnTo>
                  <a:pt x="3464880" y="414415"/>
                </a:lnTo>
                <a:lnTo>
                  <a:pt x="3889151" y="443841"/>
                </a:lnTo>
                <a:lnTo>
                  <a:pt x="4331709" y="471515"/>
                </a:lnTo>
                <a:lnTo>
                  <a:pt x="4558475" y="481324"/>
                </a:lnTo>
                <a:lnTo>
                  <a:pt x="4790117" y="492183"/>
                </a:lnTo>
                <a:lnTo>
                  <a:pt x="5025417" y="502342"/>
                </a:lnTo>
                <a:lnTo>
                  <a:pt x="5261936" y="508998"/>
                </a:lnTo>
                <a:lnTo>
                  <a:pt x="5503331" y="514953"/>
                </a:lnTo>
                <a:lnTo>
                  <a:pt x="5747166" y="521259"/>
                </a:lnTo>
                <a:lnTo>
                  <a:pt x="5995876" y="525463"/>
                </a:lnTo>
                <a:lnTo>
                  <a:pt x="6247025" y="525463"/>
                </a:lnTo>
                <a:lnTo>
                  <a:pt x="6500612" y="527565"/>
                </a:lnTo>
                <a:lnTo>
                  <a:pt x="6756638" y="525463"/>
                </a:lnTo>
                <a:lnTo>
                  <a:pt x="7016321" y="521259"/>
                </a:lnTo>
                <a:lnTo>
                  <a:pt x="7276004" y="517406"/>
                </a:lnTo>
                <a:lnTo>
                  <a:pt x="7539344" y="508998"/>
                </a:lnTo>
                <a:lnTo>
                  <a:pt x="7805123" y="500241"/>
                </a:lnTo>
                <a:lnTo>
                  <a:pt x="8070902" y="490082"/>
                </a:lnTo>
                <a:lnTo>
                  <a:pt x="8339120" y="475719"/>
                </a:lnTo>
                <a:lnTo>
                  <a:pt x="8609775" y="458554"/>
                </a:lnTo>
                <a:lnTo>
                  <a:pt x="8881650" y="442089"/>
                </a:lnTo>
                <a:lnTo>
                  <a:pt x="9153525" y="421071"/>
                </a:lnTo>
                <a:lnTo>
                  <a:pt x="9429057" y="395849"/>
                </a:lnTo>
                <a:lnTo>
                  <a:pt x="9700932" y="370626"/>
                </a:lnTo>
                <a:lnTo>
                  <a:pt x="9977683" y="341551"/>
                </a:lnTo>
                <a:lnTo>
                  <a:pt x="10255654" y="309673"/>
                </a:lnTo>
                <a:lnTo>
                  <a:pt x="10529967" y="276043"/>
                </a:lnTo>
                <a:lnTo>
                  <a:pt x="10807938" y="236809"/>
                </a:lnTo>
                <a:lnTo>
                  <a:pt x="11084689" y="194772"/>
                </a:lnTo>
                <a:lnTo>
                  <a:pt x="11362660" y="153085"/>
                </a:lnTo>
                <a:lnTo>
                  <a:pt x="11639411" y="104392"/>
                </a:lnTo>
                <a:lnTo>
                  <a:pt x="11914944" y="54648"/>
                </a:lnTo>
                <a:lnTo>
                  <a:pt x="12191695" y="2452"/>
                </a:lnTo>
                <a:lnTo>
                  <a:pt x="12191695" y="2162231"/>
                </a:lnTo>
                <a:lnTo>
                  <a:pt x="12192417" y="2162231"/>
                </a:lnTo>
                <a:lnTo>
                  <a:pt x="12192417" y="5095933"/>
                </a:lnTo>
                <a:lnTo>
                  <a:pt x="0" y="5095933"/>
                </a:lnTo>
                <a:lnTo>
                  <a:pt x="0" y="2791958"/>
                </a:lnTo>
                <a:lnTo>
                  <a:pt x="0" y="2162231"/>
                </a:lnTo>
                <a:close/>
              </a:path>
            </a:pathLst>
          </a:custGeom>
          <a:ln>
            <a:noFill/>
          </a:ln>
        </p:spPr>
        <p:txBody>
          <a:bodyPr/>
          <a:lstStyle/>
          <a:p>
            <a:endParaRPr lang="it-IT"/>
          </a:p>
        </p:txBody>
      </p:sp>
      <p:sp>
        <p:nvSpPr>
          <p:cNvPr id="13314" name="Rectangle 2">
            <a:extLst>
              <a:ext uri="{FF2B5EF4-FFF2-40B4-BE49-F238E27FC236}">
                <a16:creationId xmlns:a16="http://schemas.microsoft.com/office/drawing/2014/main" id="{13F835B7-8451-4A1B-9E7C-A8AADE4B5ED4}"/>
              </a:ext>
            </a:extLst>
          </p:cNvPr>
          <p:cNvSpPr>
            <a:spLocks noGrp="1" noChangeArrowheads="1"/>
          </p:cNvSpPr>
          <p:nvPr>
            <p:ph type="title"/>
          </p:nvPr>
        </p:nvSpPr>
        <p:spPr>
          <a:xfrm>
            <a:off x="827484" y="452718"/>
            <a:ext cx="6710641" cy="1400530"/>
          </a:xfrm>
        </p:spPr>
        <p:txBody>
          <a:bodyPr anchor="ctr">
            <a:normAutofit/>
          </a:bodyPr>
          <a:lstStyle/>
          <a:p>
            <a:pPr eaLnBrk="1" hangingPunct="1"/>
            <a:r>
              <a:rPr lang="en-US" altLang="en-US" dirty="0">
                <a:solidFill>
                  <a:srgbClr val="FFFFFF"/>
                </a:solidFill>
              </a:rPr>
              <a:t>Approximation</a:t>
            </a:r>
          </a:p>
        </p:txBody>
      </p:sp>
      <p:sp>
        <p:nvSpPr>
          <p:cNvPr id="18435" name="Rectangle 3">
            <a:extLst>
              <a:ext uri="{FF2B5EF4-FFF2-40B4-BE49-F238E27FC236}">
                <a16:creationId xmlns:a16="http://schemas.microsoft.com/office/drawing/2014/main" id="{AFD017B2-804F-43F8-BB6C-9F7CF9863939}"/>
              </a:ext>
            </a:extLst>
          </p:cNvPr>
          <p:cNvSpPr>
            <a:spLocks noGrp="1" noChangeArrowheads="1"/>
          </p:cNvSpPr>
          <p:nvPr>
            <p:ph idx="1"/>
          </p:nvPr>
        </p:nvSpPr>
        <p:spPr>
          <a:xfrm>
            <a:off x="827484" y="2763520"/>
            <a:ext cx="6709905" cy="3484879"/>
          </a:xfrm>
        </p:spPr>
        <p:txBody>
          <a:bodyPr>
            <a:normAutofit/>
          </a:bodyPr>
          <a:lstStyle/>
          <a:p>
            <a:pPr eaLnBrk="1" hangingPunct="1">
              <a:buFontTx/>
              <a:buNone/>
            </a:pPr>
            <a:r>
              <a:rPr lang="it-IT" altLang="en-US" dirty="0">
                <a:latin typeface="Times New Roman" panose="02020603050405020304" pitchFamily="18" charset="0"/>
              </a:rPr>
              <a:t>My dog </a:t>
            </a:r>
            <a:r>
              <a:rPr lang="it-IT" altLang="en-US" dirty="0" err="1">
                <a:latin typeface="Times New Roman" panose="02020603050405020304" pitchFamily="18" charset="0"/>
              </a:rPr>
              <a:t>is</a:t>
            </a:r>
            <a:r>
              <a:rPr lang="it-IT" altLang="en-US" dirty="0">
                <a:latin typeface="Times New Roman" panose="02020603050405020304" pitchFamily="18" charset="0"/>
              </a:rPr>
              <a:t> </a:t>
            </a:r>
            <a:r>
              <a:rPr lang="it-IT" altLang="en-US" dirty="0" err="1">
                <a:latin typeface="Times New Roman" panose="02020603050405020304" pitchFamily="18" charset="0"/>
              </a:rPr>
              <a:t>very</a:t>
            </a:r>
            <a:r>
              <a:rPr lang="it-IT" altLang="en-US" dirty="0">
                <a:latin typeface="Times New Roman" panose="02020603050405020304" pitchFamily="18" charset="0"/>
              </a:rPr>
              <a:t> </a:t>
            </a:r>
            <a:r>
              <a:rPr lang="it-IT" altLang="en-US" dirty="0" err="1">
                <a:latin typeface="Times New Roman" panose="02020603050405020304" pitchFamily="18" charset="0"/>
              </a:rPr>
              <a:t>old</a:t>
            </a:r>
            <a:r>
              <a:rPr lang="it-IT" altLang="en-US" dirty="0">
                <a:latin typeface="Times New Roman" panose="02020603050405020304" pitchFamily="18" charset="0"/>
              </a:rPr>
              <a:t>. He </a:t>
            </a:r>
            <a:r>
              <a:rPr lang="it-IT" altLang="en-US" dirty="0" err="1">
                <a:latin typeface="Times New Roman" panose="02020603050405020304" pitchFamily="18" charset="0"/>
              </a:rPr>
              <a:t>is</a:t>
            </a:r>
            <a:r>
              <a:rPr lang="it-IT" altLang="en-US" dirty="0">
                <a:latin typeface="Times New Roman" panose="02020603050405020304" pitchFamily="18" charset="0"/>
              </a:rPr>
              <a:t> </a:t>
            </a:r>
            <a:r>
              <a:rPr lang="it-IT" altLang="en-US" dirty="0" err="1">
                <a:latin typeface="Times New Roman" panose="02020603050405020304" pitchFamily="18" charset="0"/>
              </a:rPr>
              <a:t>nineteen</a:t>
            </a:r>
            <a:r>
              <a:rPr lang="it-IT" altLang="en-US" dirty="0">
                <a:latin typeface="Times New Roman" panose="02020603050405020304" pitchFamily="18" charset="0"/>
              </a:rPr>
              <a:t>.</a:t>
            </a:r>
          </a:p>
          <a:p>
            <a:pPr eaLnBrk="1" hangingPunct="1">
              <a:buFontTx/>
              <a:buNone/>
            </a:pPr>
            <a:endParaRPr lang="it-IT" altLang="en-US" dirty="0">
              <a:latin typeface="Times New Roman" panose="02020603050405020304" pitchFamily="18" charset="0"/>
            </a:endParaRPr>
          </a:p>
          <a:p>
            <a:pPr eaLnBrk="1" hangingPunct="1">
              <a:buFontTx/>
              <a:buNone/>
            </a:pPr>
            <a:r>
              <a:rPr lang="it-IT" altLang="en-US" dirty="0">
                <a:latin typeface="Times New Roman" panose="02020603050405020304" pitchFamily="18" charset="0"/>
              </a:rPr>
              <a:t>He </a:t>
            </a:r>
            <a:r>
              <a:rPr lang="it-IT" altLang="en-US" dirty="0" err="1">
                <a:latin typeface="Times New Roman" panose="02020603050405020304" pitchFamily="18" charset="0"/>
              </a:rPr>
              <a:t>is</a:t>
            </a:r>
            <a:r>
              <a:rPr lang="it-IT" altLang="en-US" dirty="0">
                <a:latin typeface="Times New Roman" panose="02020603050405020304" pitchFamily="18" charset="0"/>
              </a:rPr>
              <a:t> </a:t>
            </a:r>
            <a:r>
              <a:rPr lang="it-IT" altLang="en-US" sz="2400" b="1" dirty="0" err="1">
                <a:latin typeface="Times New Roman" panose="02020603050405020304" pitchFamily="18" charset="0"/>
              </a:rPr>
              <a:t>almost</a:t>
            </a:r>
            <a:r>
              <a:rPr lang="it-IT" altLang="en-US" sz="2400" b="1" dirty="0">
                <a:latin typeface="Times New Roman" panose="02020603050405020304" pitchFamily="18" charset="0"/>
              </a:rPr>
              <a:t> / </a:t>
            </a:r>
            <a:r>
              <a:rPr lang="it-IT" altLang="en-US" sz="2400" b="1" dirty="0" err="1">
                <a:latin typeface="Times New Roman" panose="02020603050405020304" pitchFamily="18" charset="0"/>
              </a:rPr>
              <a:t>nearly</a:t>
            </a:r>
            <a:r>
              <a:rPr lang="it-IT" altLang="en-US" sz="2400" b="1" dirty="0">
                <a:latin typeface="Times New Roman" panose="02020603050405020304" pitchFamily="18" charset="0"/>
              </a:rPr>
              <a:t> </a:t>
            </a:r>
            <a:r>
              <a:rPr lang="it-IT" altLang="en-US" dirty="0" err="1">
                <a:latin typeface="Times New Roman" panose="02020603050405020304" pitchFamily="18" charset="0"/>
              </a:rPr>
              <a:t>twenty</a:t>
            </a:r>
            <a:r>
              <a:rPr lang="it-IT" altLang="en-US" dirty="0">
                <a:latin typeface="Times New Roman" panose="02020603050405020304" pitchFamily="18" charset="0"/>
              </a:rPr>
              <a:t>.</a:t>
            </a:r>
          </a:p>
          <a:p>
            <a:pPr eaLnBrk="1" hangingPunct="1">
              <a:buFontTx/>
              <a:buNone/>
            </a:pPr>
            <a:endParaRPr lang="it-IT" altLang="en-US" dirty="0">
              <a:latin typeface="Times New Roman" panose="02020603050405020304" pitchFamily="18" charset="0"/>
            </a:endParaRP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3" presetClass="entr" presetSubtype="0" fill="hold" nodeType="clickEffect">
                                  <p:stCondLst>
                                    <p:cond delay="0"/>
                                  </p:stCondLst>
                                  <p:childTnLst>
                                    <p:set>
                                      <p:cBhvr>
                                        <p:cTn id="6" dur="1" fill="hold">
                                          <p:stCondLst>
                                            <p:cond delay="0"/>
                                          </p:stCondLst>
                                        </p:cTn>
                                        <p:tgtEl>
                                          <p:spTgt spid="18435">
                                            <p:txEl>
                                              <p:pRg st="0" end="0"/>
                                            </p:txEl>
                                          </p:spTgt>
                                        </p:tgtEl>
                                        <p:attrNameLst>
                                          <p:attrName>style.visibility</p:attrName>
                                        </p:attrNameLst>
                                      </p:cBhvr>
                                      <p:to>
                                        <p:strVal val="visible"/>
                                      </p:to>
                                    </p:set>
                                    <p:anim calcmode="lin" valueType="num">
                                      <p:cBhvr>
                                        <p:cTn id="7" dur="2000" fill="hold"/>
                                        <p:tgtEl>
                                          <p:spTgt spid="18435">
                                            <p:txEl>
                                              <p:pRg st="0" end="0"/>
                                            </p:txEl>
                                          </p:spTgt>
                                        </p:tgtEl>
                                        <p:attrNameLst>
                                          <p:attrName>ppt_w</p:attrName>
                                        </p:attrNameLst>
                                      </p:cBhvr>
                                      <p:tavLst>
                                        <p:tav tm="0">
                                          <p:val>
                                            <p:fltVal val="0"/>
                                          </p:val>
                                        </p:tav>
                                        <p:tav tm="100000">
                                          <p:val>
                                            <p:strVal val="#ppt_w"/>
                                          </p:val>
                                        </p:tav>
                                      </p:tavLst>
                                    </p:anim>
                                    <p:anim calcmode="lin" valueType="num">
                                      <p:cBhvr>
                                        <p:cTn id="8" dur="2000" fill="hold"/>
                                        <p:tgtEl>
                                          <p:spTgt spid="18435">
                                            <p:txEl>
                                              <p:pRg st="0" end="0"/>
                                            </p:txEl>
                                          </p:spTgt>
                                        </p:tgtEl>
                                        <p:attrNameLst>
                                          <p:attrName>ppt_h</p:attrName>
                                        </p:attrNameLst>
                                      </p:cBhvr>
                                      <p:tavLst>
                                        <p:tav tm="0">
                                          <p:val>
                                            <p:fltVal val="0"/>
                                          </p:val>
                                        </p:tav>
                                        <p:tav tm="100000">
                                          <p:val>
                                            <p:strVal val="#ppt_h"/>
                                          </p:val>
                                        </p:tav>
                                      </p:tavLst>
                                    </p:anim>
                                    <p:animEffect transition="in" filter="fade">
                                      <p:cBhvr>
                                        <p:cTn id="9" dur="2000"/>
                                        <p:tgtEl>
                                          <p:spTgt spid="18435">
                                            <p:txEl>
                                              <p:pRg st="0" end="0"/>
                                            </p:txEl>
                                          </p:spTgt>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3" presetClass="entr" presetSubtype="0" fill="hold" nodeType="clickEffect">
                                  <p:stCondLst>
                                    <p:cond delay="0"/>
                                  </p:stCondLst>
                                  <p:childTnLst>
                                    <p:set>
                                      <p:cBhvr>
                                        <p:cTn id="13" dur="1" fill="hold">
                                          <p:stCondLst>
                                            <p:cond delay="0"/>
                                          </p:stCondLst>
                                        </p:cTn>
                                        <p:tgtEl>
                                          <p:spTgt spid="18435">
                                            <p:txEl>
                                              <p:pRg st="2" end="2"/>
                                            </p:txEl>
                                          </p:spTgt>
                                        </p:tgtEl>
                                        <p:attrNameLst>
                                          <p:attrName>style.visibility</p:attrName>
                                        </p:attrNameLst>
                                      </p:cBhvr>
                                      <p:to>
                                        <p:strVal val="visible"/>
                                      </p:to>
                                    </p:set>
                                    <p:anim calcmode="lin" valueType="num">
                                      <p:cBhvr>
                                        <p:cTn id="14" dur="2000" fill="hold"/>
                                        <p:tgtEl>
                                          <p:spTgt spid="18435">
                                            <p:txEl>
                                              <p:pRg st="2" end="2"/>
                                            </p:txEl>
                                          </p:spTgt>
                                        </p:tgtEl>
                                        <p:attrNameLst>
                                          <p:attrName>ppt_w</p:attrName>
                                        </p:attrNameLst>
                                      </p:cBhvr>
                                      <p:tavLst>
                                        <p:tav tm="0">
                                          <p:val>
                                            <p:fltVal val="0"/>
                                          </p:val>
                                        </p:tav>
                                        <p:tav tm="100000">
                                          <p:val>
                                            <p:strVal val="#ppt_w"/>
                                          </p:val>
                                        </p:tav>
                                      </p:tavLst>
                                    </p:anim>
                                    <p:anim calcmode="lin" valueType="num">
                                      <p:cBhvr>
                                        <p:cTn id="15" dur="2000" fill="hold"/>
                                        <p:tgtEl>
                                          <p:spTgt spid="18435">
                                            <p:txEl>
                                              <p:pRg st="2" end="2"/>
                                            </p:txEl>
                                          </p:spTgt>
                                        </p:tgtEl>
                                        <p:attrNameLst>
                                          <p:attrName>ppt_h</p:attrName>
                                        </p:attrNameLst>
                                      </p:cBhvr>
                                      <p:tavLst>
                                        <p:tav tm="0">
                                          <p:val>
                                            <p:fltVal val="0"/>
                                          </p:val>
                                        </p:tav>
                                        <p:tav tm="100000">
                                          <p:val>
                                            <p:strVal val="#ppt_h"/>
                                          </p:val>
                                        </p:tav>
                                      </p:tavLst>
                                    </p:anim>
                                    <p:animEffect transition="in" filter="fade">
                                      <p:cBhvr>
                                        <p:cTn id="16" dur="2000"/>
                                        <p:tgtEl>
                                          <p:spTgt spid="1843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egnaposto numero diapositiva 3">
            <a:extLst>
              <a:ext uri="{FF2B5EF4-FFF2-40B4-BE49-F238E27FC236}">
                <a16:creationId xmlns:a16="http://schemas.microsoft.com/office/drawing/2014/main" id="{A0E950CF-4B00-478E-A0EA-7416EACD01DB}"/>
              </a:ext>
            </a:extLst>
          </p:cNvPr>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rgbClr val="ADB9CA"/>
              </a:buClr>
              <a:buSzPct val="80000"/>
              <a:buFont typeface="Wingdings 3" panose="05040102010807070707" pitchFamily="18" charset="2"/>
              <a:buChar char=""/>
              <a:defRPr sz="2000">
                <a:solidFill>
                  <a:schemeClr val="tx1"/>
                </a:solidFill>
                <a:latin typeface="Century Gothic" panose="020B0502020202020204" pitchFamily="34" charset="0"/>
              </a:defRPr>
            </a:lvl1pPr>
            <a:lvl2pPr marL="742950" indent="-285750">
              <a:spcBef>
                <a:spcPts val="1000"/>
              </a:spcBef>
              <a:buClr>
                <a:srgbClr val="ADB9CA"/>
              </a:buClr>
              <a:buSzPct val="80000"/>
              <a:buFont typeface="Wingdings 3" panose="05040102010807070707" pitchFamily="18" charset="2"/>
              <a:buChar char=""/>
              <a:defRPr>
                <a:solidFill>
                  <a:schemeClr val="tx1"/>
                </a:solidFill>
                <a:latin typeface="Century Gothic" panose="020B0502020202020204" pitchFamily="34" charset="0"/>
              </a:defRPr>
            </a:lvl2pPr>
            <a:lvl3pPr marL="1143000" indent="-228600">
              <a:spcBef>
                <a:spcPts val="1000"/>
              </a:spcBef>
              <a:buClr>
                <a:srgbClr val="ADB9CA"/>
              </a:buClr>
              <a:buSzPct val="80000"/>
              <a:buFont typeface="Wingdings 3" panose="05040102010807070707" pitchFamily="18" charset="2"/>
              <a:buChar char=""/>
              <a:defRPr sz="1600">
                <a:solidFill>
                  <a:schemeClr val="tx1"/>
                </a:solidFill>
                <a:latin typeface="Century Gothic" panose="020B0502020202020204" pitchFamily="34" charset="0"/>
              </a:defRPr>
            </a:lvl3pPr>
            <a:lvl4pPr marL="1600200" indent="-228600">
              <a:spcBef>
                <a:spcPts val="1000"/>
              </a:spcBef>
              <a:buClr>
                <a:srgbClr val="ADB9CA"/>
              </a:buClr>
              <a:buSzPct val="80000"/>
              <a:buFont typeface="Wingdings 3" panose="05040102010807070707" pitchFamily="18" charset="2"/>
              <a:buChar char=""/>
              <a:defRPr sz="1400">
                <a:solidFill>
                  <a:schemeClr val="tx1"/>
                </a:solidFill>
                <a:latin typeface="Century Gothic" panose="020B0502020202020204" pitchFamily="34" charset="0"/>
              </a:defRPr>
            </a:lvl4pPr>
            <a:lvl5pPr marL="2057400" indent="-228600">
              <a:spcBef>
                <a:spcPts val="1000"/>
              </a:spcBef>
              <a:buClr>
                <a:srgbClr val="ADB9CA"/>
              </a:buClr>
              <a:buSzPct val="80000"/>
              <a:buFont typeface="Wingdings 3" panose="05040102010807070707" pitchFamily="18" charset="2"/>
              <a:buChar char=""/>
              <a:defRPr sz="1400">
                <a:solidFill>
                  <a:schemeClr val="tx1"/>
                </a:solidFill>
                <a:latin typeface="Century Gothic" panose="020B0502020202020204" pitchFamily="34" charset="0"/>
              </a:defRPr>
            </a:lvl5pPr>
            <a:lvl6pPr marL="2514600" indent="-228600" defTabSz="457200" eaLnBrk="0" fontAlgn="base" hangingPunct="0">
              <a:spcBef>
                <a:spcPts val="1000"/>
              </a:spcBef>
              <a:spcAft>
                <a:spcPct val="0"/>
              </a:spcAft>
              <a:buClr>
                <a:srgbClr val="ADB9CA"/>
              </a:buClr>
              <a:buSzPct val="80000"/>
              <a:buFont typeface="Wingdings 3" panose="05040102010807070707" pitchFamily="18" charset="2"/>
              <a:buChar char=""/>
              <a:defRPr sz="1400">
                <a:solidFill>
                  <a:schemeClr val="tx1"/>
                </a:solidFill>
                <a:latin typeface="Century Gothic" panose="020B0502020202020204" pitchFamily="34" charset="0"/>
              </a:defRPr>
            </a:lvl6pPr>
            <a:lvl7pPr marL="2971800" indent="-228600" defTabSz="457200" eaLnBrk="0" fontAlgn="base" hangingPunct="0">
              <a:spcBef>
                <a:spcPts val="1000"/>
              </a:spcBef>
              <a:spcAft>
                <a:spcPct val="0"/>
              </a:spcAft>
              <a:buClr>
                <a:srgbClr val="ADB9CA"/>
              </a:buClr>
              <a:buSzPct val="80000"/>
              <a:buFont typeface="Wingdings 3" panose="05040102010807070707" pitchFamily="18" charset="2"/>
              <a:buChar char=""/>
              <a:defRPr sz="1400">
                <a:solidFill>
                  <a:schemeClr val="tx1"/>
                </a:solidFill>
                <a:latin typeface="Century Gothic" panose="020B0502020202020204" pitchFamily="34" charset="0"/>
              </a:defRPr>
            </a:lvl7pPr>
            <a:lvl8pPr marL="3429000" indent="-228600" defTabSz="457200" eaLnBrk="0" fontAlgn="base" hangingPunct="0">
              <a:spcBef>
                <a:spcPts val="1000"/>
              </a:spcBef>
              <a:spcAft>
                <a:spcPct val="0"/>
              </a:spcAft>
              <a:buClr>
                <a:srgbClr val="ADB9CA"/>
              </a:buClr>
              <a:buSzPct val="80000"/>
              <a:buFont typeface="Wingdings 3" panose="05040102010807070707" pitchFamily="18" charset="2"/>
              <a:buChar char=""/>
              <a:defRPr sz="1400">
                <a:solidFill>
                  <a:schemeClr val="tx1"/>
                </a:solidFill>
                <a:latin typeface="Century Gothic" panose="020B0502020202020204" pitchFamily="34" charset="0"/>
              </a:defRPr>
            </a:lvl8pPr>
            <a:lvl9pPr marL="3886200" indent="-228600" defTabSz="457200" eaLnBrk="0" fontAlgn="base" hangingPunct="0">
              <a:spcBef>
                <a:spcPts val="1000"/>
              </a:spcBef>
              <a:spcAft>
                <a:spcPct val="0"/>
              </a:spcAft>
              <a:buClr>
                <a:srgbClr val="ADB9CA"/>
              </a:buClr>
              <a:buSzPct val="80000"/>
              <a:buFont typeface="Wingdings 3" panose="05040102010807070707" pitchFamily="18" charset="2"/>
              <a:buChar char=""/>
              <a:defRPr sz="1400">
                <a:solidFill>
                  <a:schemeClr val="tx1"/>
                </a:solidFill>
                <a:latin typeface="Century Gothic" panose="020B0502020202020204" pitchFamily="34" charset="0"/>
              </a:defRPr>
            </a:lvl9pPr>
          </a:lstStyle>
          <a:p>
            <a:pPr>
              <a:spcBef>
                <a:spcPct val="0"/>
              </a:spcBef>
              <a:buClrTx/>
              <a:buSzTx/>
              <a:buFontTx/>
              <a:buNone/>
            </a:pPr>
            <a:fld id="{87AAD8FB-7D47-4500-A418-78C5D3CD307C}" type="slidenum">
              <a:rPr lang="it-IT" altLang="en-US" sz="2800">
                <a:latin typeface="Arial" panose="020B0604020202020204" pitchFamily="34" charset="0"/>
                <a:cs typeface="Arial" panose="020B0604020202020204" pitchFamily="34" charset="0"/>
              </a:rPr>
              <a:pPr>
                <a:spcBef>
                  <a:spcPct val="0"/>
                </a:spcBef>
                <a:buClrTx/>
                <a:buSzTx/>
                <a:buFontTx/>
                <a:buNone/>
              </a:pPr>
              <a:t>9</a:t>
            </a:fld>
            <a:endParaRPr lang="it-IT" altLang="en-US" sz="2800">
              <a:latin typeface="Arial" panose="020B0604020202020204" pitchFamily="34" charset="0"/>
              <a:cs typeface="Arial" panose="020B0604020202020204" pitchFamily="34" charset="0"/>
            </a:endParaRPr>
          </a:p>
        </p:txBody>
      </p:sp>
      <p:sp>
        <p:nvSpPr>
          <p:cNvPr id="3" name="Segnaposto contenuto 2">
            <a:extLst>
              <a:ext uri="{FF2B5EF4-FFF2-40B4-BE49-F238E27FC236}">
                <a16:creationId xmlns:a16="http://schemas.microsoft.com/office/drawing/2014/main" id="{CDB98175-08FC-4BFA-8EAD-2A41FFA870D6}"/>
              </a:ext>
            </a:extLst>
          </p:cNvPr>
          <p:cNvSpPr>
            <a:spLocks noGrp="1"/>
          </p:cNvSpPr>
          <p:nvPr>
            <p:ph idx="4294967295"/>
          </p:nvPr>
        </p:nvSpPr>
        <p:spPr>
          <a:xfrm>
            <a:off x="1500188" y="260350"/>
            <a:ext cx="7643812" cy="5865813"/>
          </a:xfrm>
        </p:spPr>
        <p:txBody>
          <a:bodyPr rtlCol="0">
            <a:normAutofit lnSpcReduction="10000"/>
          </a:bodyPr>
          <a:lstStyle/>
          <a:p>
            <a:pPr marL="342906" indent="-342906" algn="ctr" defTabSz="457207" eaLnBrk="1" fontAlgn="auto" hangingPunct="1">
              <a:lnSpc>
                <a:spcPct val="80000"/>
              </a:lnSpc>
              <a:spcAft>
                <a:spcPts val="0"/>
              </a:spcAft>
              <a:buClr>
                <a:schemeClr val="bg2">
                  <a:lumMod val="40000"/>
                  <a:lumOff val="60000"/>
                </a:schemeClr>
              </a:buClr>
              <a:buFontTx/>
              <a:buNone/>
              <a:defRPr/>
            </a:pPr>
            <a:r>
              <a:rPr lang="it-IT" altLang="en-US" sz="3000">
                <a:latin typeface="Times New Roman" panose="02020603050405020304" pitchFamily="18" charset="0"/>
              </a:rPr>
              <a:t>The Sea’s Treasures</a:t>
            </a:r>
          </a:p>
          <a:p>
            <a:pPr marL="342906" indent="-342906" algn="just" defTabSz="457207" eaLnBrk="1" fontAlgn="auto" hangingPunct="1">
              <a:lnSpc>
                <a:spcPct val="80000"/>
              </a:lnSpc>
              <a:spcAft>
                <a:spcPts val="0"/>
              </a:spcAft>
              <a:buClr>
                <a:schemeClr val="bg2">
                  <a:lumMod val="40000"/>
                  <a:lumOff val="60000"/>
                </a:schemeClr>
              </a:buClr>
              <a:buFontTx/>
              <a:buNone/>
              <a:defRPr/>
            </a:pPr>
            <a:r>
              <a:rPr lang="it-IT" altLang="en-US" sz="3000">
                <a:latin typeface="Times New Roman" panose="02020603050405020304" pitchFamily="18" charset="0"/>
                <a:cs typeface="Times New Roman" panose="02020603050405020304" pitchFamily="18" charset="0"/>
              </a:rPr>
              <a:t>In swept the sea </a:t>
            </a:r>
          </a:p>
          <a:p>
            <a:pPr marL="342906" indent="-342906" algn="just" defTabSz="457207" eaLnBrk="1" fontAlgn="auto" hangingPunct="1">
              <a:lnSpc>
                <a:spcPct val="80000"/>
              </a:lnSpc>
              <a:spcAft>
                <a:spcPts val="0"/>
              </a:spcAft>
              <a:buClr>
                <a:schemeClr val="bg2">
                  <a:lumMod val="40000"/>
                  <a:lumOff val="60000"/>
                </a:schemeClr>
              </a:buClr>
              <a:buFontTx/>
              <a:buNone/>
              <a:defRPr/>
            </a:pPr>
            <a:r>
              <a:rPr lang="it-IT" altLang="en-US" sz="3000">
                <a:latin typeface="Times New Roman" panose="02020603050405020304" pitchFamily="18" charset="0"/>
                <a:cs typeface="Times New Roman" panose="02020603050405020304" pitchFamily="18" charset="0"/>
              </a:rPr>
              <a:t>With a swirl and a swish,</a:t>
            </a:r>
          </a:p>
          <a:p>
            <a:pPr marL="342906" indent="-342906" algn="just" defTabSz="457207" eaLnBrk="1" fontAlgn="auto" hangingPunct="1">
              <a:lnSpc>
                <a:spcPct val="80000"/>
              </a:lnSpc>
              <a:spcAft>
                <a:spcPts val="0"/>
              </a:spcAft>
              <a:buClr>
                <a:schemeClr val="bg2">
                  <a:lumMod val="40000"/>
                  <a:lumOff val="60000"/>
                </a:schemeClr>
              </a:buClr>
              <a:buFontTx/>
              <a:buNone/>
              <a:defRPr/>
            </a:pPr>
            <a:r>
              <a:rPr lang="it-IT" altLang="en-US" sz="3000">
                <a:latin typeface="Times New Roman" panose="02020603050405020304" pitchFamily="18" charset="0"/>
                <a:cs typeface="Times New Roman" panose="02020603050405020304" pitchFamily="18" charset="0"/>
              </a:rPr>
              <a:t>It shimmered and whispered,</a:t>
            </a:r>
          </a:p>
          <a:p>
            <a:pPr marL="342906" indent="-342906" algn="just" defTabSz="457207" eaLnBrk="1" fontAlgn="auto" hangingPunct="1">
              <a:lnSpc>
                <a:spcPct val="80000"/>
              </a:lnSpc>
              <a:spcAft>
                <a:spcPts val="0"/>
              </a:spcAft>
              <a:buClr>
                <a:schemeClr val="bg2">
                  <a:lumMod val="40000"/>
                  <a:lumOff val="60000"/>
                </a:schemeClr>
              </a:buClr>
              <a:buFontTx/>
              <a:buNone/>
              <a:defRPr/>
            </a:pPr>
            <a:r>
              <a:rPr lang="it-IT" altLang="en-US" sz="3000">
                <a:latin typeface="Times New Roman" panose="02020603050405020304" pitchFamily="18" charset="0"/>
                <a:cs typeface="Times New Roman" panose="02020603050405020304" pitchFamily="18" charset="0"/>
              </a:rPr>
              <a:t>“Choose what you wish”.</a:t>
            </a:r>
          </a:p>
          <a:p>
            <a:pPr marL="342906" indent="-342906" algn="just" defTabSz="457207" eaLnBrk="1" fontAlgn="auto" hangingPunct="1">
              <a:lnSpc>
                <a:spcPct val="80000"/>
              </a:lnSpc>
              <a:spcAft>
                <a:spcPts val="0"/>
              </a:spcAft>
              <a:buClr>
                <a:schemeClr val="bg2">
                  <a:lumMod val="40000"/>
                  <a:lumOff val="60000"/>
                </a:schemeClr>
              </a:buClr>
              <a:buFontTx/>
              <a:buNone/>
              <a:defRPr/>
            </a:pPr>
            <a:r>
              <a:rPr lang="it-IT" altLang="en-US" sz="3000">
                <a:latin typeface="Times New Roman" panose="02020603050405020304" pitchFamily="18" charset="0"/>
                <a:cs typeface="Times New Roman" panose="02020603050405020304" pitchFamily="18" charset="0"/>
              </a:rPr>
              <a:t>And the sea showed its treasures </a:t>
            </a:r>
          </a:p>
          <a:p>
            <a:pPr marL="342906" indent="-342906" algn="just" defTabSz="457207" eaLnBrk="1" fontAlgn="auto" hangingPunct="1">
              <a:lnSpc>
                <a:spcPct val="80000"/>
              </a:lnSpc>
              <a:spcAft>
                <a:spcPts val="0"/>
              </a:spcAft>
              <a:buClr>
                <a:schemeClr val="bg2">
                  <a:lumMod val="40000"/>
                  <a:lumOff val="60000"/>
                </a:schemeClr>
              </a:buClr>
              <a:buFontTx/>
              <a:buNone/>
              <a:defRPr/>
            </a:pPr>
            <a:r>
              <a:rPr lang="it-IT" altLang="en-US" sz="3000">
                <a:latin typeface="Times New Roman" panose="02020603050405020304" pitchFamily="18" charset="0"/>
                <a:cs typeface="Times New Roman" panose="02020603050405020304" pitchFamily="18" charset="0"/>
              </a:rPr>
              <a:t>At the edge of the shore,</a:t>
            </a:r>
          </a:p>
          <a:p>
            <a:pPr marL="342906" indent="-342906" algn="just" defTabSz="457207" eaLnBrk="1" fontAlgn="auto" hangingPunct="1">
              <a:lnSpc>
                <a:spcPct val="80000"/>
              </a:lnSpc>
              <a:spcAft>
                <a:spcPts val="0"/>
              </a:spcAft>
              <a:buClr>
                <a:schemeClr val="bg2">
                  <a:lumMod val="40000"/>
                  <a:lumOff val="60000"/>
                </a:schemeClr>
              </a:buClr>
              <a:buFontTx/>
              <a:buNone/>
              <a:defRPr/>
            </a:pPr>
            <a:r>
              <a:rPr lang="it-IT" altLang="en-US" sz="3000">
                <a:latin typeface="Times New Roman" panose="02020603050405020304" pitchFamily="18" charset="0"/>
                <a:cs typeface="Times New Roman" panose="02020603050405020304" pitchFamily="18" charset="0"/>
              </a:rPr>
              <a:t>Shining bright pebbles and shells by the score.</a:t>
            </a:r>
          </a:p>
          <a:p>
            <a:pPr marL="342906" indent="-342906" algn="just" defTabSz="457207" eaLnBrk="1" fontAlgn="auto" hangingPunct="1">
              <a:lnSpc>
                <a:spcPct val="80000"/>
              </a:lnSpc>
              <a:spcAft>
                <a:spcPts val="0"/>
              </a:spcAft>
              <a:buClr>
                <a:schemeClr val="bg2">
                  <a:lumMod val="40000"/>
                  <a:lumOff val="60000"/>
                </a:schemeClr>
              </a:buClr>
              <a:buFontTx/>
              <a:buNone/>
              <a:defRPr/>
            </a:pPr>
            <a:r>
              <a:rPr lang="it-IT" altLang="en-US" sz="3000">
                <a:latin typeface="Times New Roman" panose="02020603050405020304" pitchFamily="18" charset="0"/>
                <a:cs typeface="Times New Roman" panose="02020603050405020304" pitchFamily="18" charset="0"/>
              </a:rPr>
              <a:t>Long ribbons of seaweed </a:t>
            </a:r>
          </a:p>
          <a:p>
            <a:pPr marL="342906" indent="-342906" algn="just" defTabSz="457207" eaLnBrk="1" fontAlgn="auto" hangingPunct="1">
              <a:lnSpc>
                <a:spcPct val="80000"/>
              </a:lnSpc>
              <a:spcAft>
                <a:spcPts val="0"/>
              </a:spcAft>
              <a:buClr>
                <a:schemeClr val="bg2">
                  <a:lumMod val="40000"/>
                  <a:lumOff val="60000"/>
                </a:schemeClr>
              </a:buClr>
              <a:buFontTx/>
              <a:buNone/>
              <a:defRPr/>
            </a:pPr>
            <a:r>
              <a:rPr lang="it-IT" altLang="en-US" sz="3000">
                <a:latin typeface="Times New Roman" panose="02020603050405020304" pitchFamily="18" charset="0"/>
                <a:cs typeface="Times New Roman" panose="02020603050405020304" pitchFamily="18" charset="0"/>
              </a:rPr>
              <a:t>That shone gold and red,</a:t>
            </a:r>
          </a:p>
          <a:p>
            <a:pPr marL="342906" indent="-342906" algn="just" defTabSz="457207" eaLnBrk="1" fontAlgn="auto" hangingPunct="1">
              <a:lnSpc>
                <a:spcPct val="80000"/>
              </a:lnSpc>
              <a:spcAft>
                <a:spcPts val="0"/>
              </a:spcAft>
              <a:buClr>
                <a:schemeClr val="bg2">
                  <a:lumMod val="40000"/>
                  <a:lumOff val="60000"/>
                </a:schemeClr>
              </a:buClr>
              <a:buFontTx/>
              <a:buNone/>
              <a:defRPr/>
            </a:pPr>
            <a:r>
              <a:rPr lang="it-IT" altLang="en-US" sz="3000">
                <a:latin typeface="Times New Roman" panose="02020603050405020304" pitchFamily="18" charset="0"/>
                <a:cs typeface="Times New Roman" panose="02020603050405020304" pitchFamily="18" charset="0"/>
              </a:rPr>
              <a:t>“I’ll share them, I’ll share”,</a:t>
            </a:r>
          </a:p>
          <a:p>
            <a:pPr marL="342906" indent="-342906" algn="just" defTabSz="457207" eaLnBrk="1" fontAlgn="auto" hangingPunct="1">
              <a:lnSpc>
                <a:spcPct val="80000"/>
              </a:lnSpc>
              <a:spcAft>
                <a:spcPts val="0"/>
              </a:spcAft>
              <a:buClr>
                <a:schemeClr val="bg2">
                  <a:lumMod val="40000"/>
                  <a:lumOff val="60000"/>
                </a:schemeClr>
              </a:buClr>
              <a:buFontTx/>
              <a:buNone/>
              <a:defRPr/>
            </a:pPr>
            <a:r>
              <a:rPr lang="it-IT" altLang="en-US" sz="3000">
                <a:latin typeface="Times New Roman" panose="02020603050405020304" pitchFamily="18" charset="0"/>
                <a:cs typeface="Times New Roman" panose="02020603050405020304" pitchFamily="18" charset="0"/>
              </a:rPr>
              <a:t>The sea softly said.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1000"/>
                                        <p:tgtEl>
                                          <p:spTgt spid="3">
                                            <p:txEl>
                                              <p:pRg st="2" end="2"/>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fade">
                                      <p:cBhvr>
                                        <p:cTn id="18" dur="1000"/>
                                        <p:tgtEl>
                                          <p:spTgt spid="3">
                                            <p:txEl>
                                              <p:pRg st="3" end="3"/>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1000"/>
                                        <p:tgtEl>
                                          <p:spTgt spid="3">
                                            <p:txEl>
                                              <p:pRg st="4" end="4"/>
                                            </p:txEl>
                                          </p:spTgt>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10" presetClass="entr" presetSubtype="0" fill="hold" nodeType="click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Effect transition="in" filter="fade">
                                      <p:cBhvr>
                                        <p:cTn id="26" dur="1000"/>
                                        <p:tgtEl>
                                          <p:spTgt spid="3">
                                            <p:txEl>
                                              <p:pRg st="5" end="5"/>
                                            </p:txEl>
                                          </p:spTgt>
                                        </p:tgtEl>
                                      </p:cBhvr>
                                    </p:animEffect>
                                  </p:childTnLst>
                                </p:cTn>
                              </p:par>
                              <p:par>
                                <p:cTn id="27" presetID="10" presetClass="entr" presetSubtype="0" fill="hold" nodeType="with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animEffect transition="in" filter="fade">
                                      <p:cBhvr>
                                        <p:cTn id="29" dur="1000"/>
                                        <p:tgtEl>
                                          <p:spTgt spid="3">
                                            <p:txEl>
                                              <p:pRg st="6" end="6"/>
                                            </p:txEl>
                                          </p:spTgt>
                                        </p:tgtEl>
                                      </p:cBhvr>
                                    </p:animEffect>
                                  </p:childTnLst>
                                </p:cTn>
                              </p:par>
                              <p:par>
                                <p:cTn id="30" presetID="10" presetClass="entr" presetSubtype="0" fill="hold" nodeType="withEffect">
                                  <p:stCondLst>
                                    <p:cond delay="0"/>
                                  </p:stCondLst>
                                  <p:childTnLst>
                                    <p:set>
                                      <p:cBhvr>
                                        <p:cTn id="31" dur="1" fill="hold">
                                          <p:stCondLst>
                                            <p:cond delay="0"/>
                                          </p:stCondLst>
                                        </p:cTn>
                                        <p:tgtEl>
                                          <p:spTgt spid="3">
                                            <p:txEl>
                                              <p:pRg st="7" end="7"/>
                                            </p:txEl>
                                          </p:spTgt>
                                        </p:tgtEl>
                                        <p:attrNameLst>
                                          <p:attrName>style.visibility</p:attrName>
                                        </p:attrNameLst>
                                      </p:cBhvr>
                                      <p:to>
                                        <p:strVal val="visible"/>
                                      </p:to>
                                    </p:set>
                                    <p:animEffect transition="in" filter="fade">
                                      <p:cBhvr>
                                        <p:cTn id="32" dur="1000"/>
                                        <p:tgtEl>
                                          <p:spTgt spid="3">
                                            <p:txEl>
                                              <p:pRg st="7" end="7"/>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0" presetClass="entr" presetSubtype="0" fill="hold" nodeType="clickEffect">
                                  <p:stCondLst>
                                    <p:cond delay="0"/>
                                  </p:stCondLst>
                                  <p:childTnLst>
                                    <p:set>
                                      <p:cBhvr>
                                        <p:cTn id="36" dur="1" fill="hold">
                                          <p:stCondLst>
                                            <p:cond delay="0"/>
                                          </p:stCondLst>
                                        </p:cTn>
                                        <p:tgtEl>
                                          <p:spTgt spid="3">
                                            <p:txEl>
                                              <p:pRg st="8" end="8"/>
                                            </p:txEl>
                                          </p:spTgt>
                                        </p:tgtEl>
                                        <p:attrNameLst>
                                          <p:attrName>style.visibility</p:attrName>
                                        </p:attrNameLst>
                                      </p:cBhvr>
                                      <p:to>
                                        <p:strVal val="visible"/>
                                      </p:to>
                                    </p:set>
                                    <p:animEffect transition="in" filter="fade">
                                      <p:cBhvr>
                                        <p:cTn id="37" dur="1000"/>
                                        <p:tgtEl>
                                          <p:spTgt spid="3">
                                            <p:txEl>
                                              <p:pRg st="8" end="8"/>
                                            </p:txEl>
                                          </p:spTgt>
                                        </p:tgtEl>
                                      </p:cBhvr>
                                    </p:animEffect>
                                  </p:childTnLst>
                                </p:cTn>
                              </p:par>
                              <p:par>
                                <p:cTn id="38" presetID="10" presetClass="entr" presetSubtype="0" fill="hold" nodeType="withEffect">
                                  <p:stCondLst>
                                    <p:cond delay="0"/>
                                  </p:stCondLst>
                                  <p:childTnLst>
                                    <p:set>
                                      <p:cBhvr>
                                        <p:cTn id="39" dur="1" fill="hold">
                                          <p:stCondLst>
                                            <p:cond delay="0"/>
                                          </p:stCondLst>
                                        </p:cTn>
                                        <p:tgtEl>
                                          <p:spTgt spid="3">
                                            <p:txEl>
                                              <p:pRg st="9" end="9"/>
                                            </p:txEl>
                                          </p:spTgt>
                                        </p:tgtEl>
                                        <p:attrNameLst>
                                          <p:attrName>style.visibility</p:attrName>
                                        </p:attrNameLst>
                                      </p:cBhvr>
                                      <p:to>
                                        <p:strVal val="visible"/>
                                      </p:to>
                                    </p:set>
                                    <p:animEffect transition="in" filter="fade">
                                      <p:cBhvr>
                                        <p:cTn id="40" dur="1000"/>
                                        <p:tgtEl>
                                          <p:spTgt spid="3">
                                            <p:txEl>
                                              <p:pRg st="9" end="9"/>
                                            </p:txEl>
                                          </p:spTgt>
                                        </p:tgtEl>
                                      </p:cBhvr>
                                    </p:animEffect>
                                  </p:childTnLst>
                                </p:cTn>
                              </p:par>
                              <p:par>
                                <p:cTn id="41" presetID="10" presetClass="entr" presetSubtype="0" fill="hold" nodeType="withEffect">
                                  <p:stCondLst>
                                    <p:cond delay="0"/>
                                  </p:stCondLst>
                                  <p:childTnLst>
                                    <p:set>
                                      <p:cBhvr>
                                        <p:cTn id="42" dur="1" fill="hold">
                                          <p:stCondLst>
                                            <p:cond delay="0"/>
                                          </p:stCondLst>
                                        </p:cTn>
                                        <p:tgtEl>
                                          <p:spTgt spid="3">
                                            <p:txEl>
                                              <p:pRg st="10" end="10"/>
                                            </p:txEl>
                                          </p:spTgt>
                                        </p:tgtEl>
                                        <p:attrNameLst>
                                          <p:attrName>style.visibility</p:attrName>
                                        </p:attrNameLst>
                                      </p:cBhvr>
                                      <p:to>
                                        <p:strVal val="visible"/>
                                      </p:to>
                                    </p:set>
                                    <p:animEffect transition="in" filter="fade">
                                      <p:cBhvr>
                                        <p:cTn id="43" dur="1000"/>
                                        <p:tgtEl>
                                          <p:spTgt spid="3">
                                            <p:txEl>
                                              <p:pRg st="10" end="10"/>
                                            </p:txEl>
                                          </p:spTgt>
                                        </p:tgtEl>
                                      </p:cBhvr>
                                    </p:animEffect>
                                  </p:childTnLst>
                                </p:cTn>
                              </p:par>
                              <p:par>
                                <p:cTn id="44" presetID="10" presetClass="entr" presetSubtype="0" fill="hold" nodeType="withEffect">
                                  <p:stCondLst>
                                    <p:cond delay="0"/>
                                  </p:stCondLst>
                                  <p:childTnLst>
                                    <p:set>
                                      <p:cBhvr>
                                        <p:cTn id="45" dur="1" fill="hold">
                                          <p:stCondLst>
                                            <p:cond delay="0"/>
                                          </p:stCondLst>
                                        </p:cTn>
                                        <p:tgtEl>
                                          <p:spTgt spid="3">
                                            <p:txEl>
                                              <p:pRg st="11" end="11"/>
                                            </p:txEl>
                                          </p:spTgt>
                                        </p:tgtEl>
                                        <p:attrNameLst>
                                          <p:attrName>style.visibility</p:attrName>
                                        </p:attrNameLst>
                                      </p:cBhvr>
                                      <p:to>
                                        <p:strVal val="visible"/>
                                      </p:to>
                                    </p:set>
                                    <p:animEffect transition="in" filter="fade">
                                      <p:cBhvr>
                                        <p:cTn id="46" dur="1000"/>
                                        <p:tgtEl>
                                          <p:spTgt spid="3">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Ione">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e">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134</TotalTime>
  <Words>870</Words>
  <Application>Microsoft Office PowerPoint</Application>
  <PresentationFormat>Presentazione su schermo (4:3)</PresentationFormat>
  <Paragraphs>131</Paragraphs>
  <Slides>16</Slides>
  <Notes>0</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16</vt:i4>
      </vt:variant>
    </vt:vector>
  </HeadingPairs>
  <TitlesOfParts>
    <vt:vector size="22" baseType="lpstr">
      <vt:lpstr>Arial</vt:lpstr>
      <vt:lpstr>Calibri</vt:lpstr>
      <vt:lpstr>Century Gothic</vt:lpstr>
      <vt:lpstr>Times New Roman</vt:lpstr>
      <vt:lpstr>Wingdings 3</vt:lpstr>
      <vt:lpstr>Ione</vt:lpstr>
      <vt:lpstr>Listening and Speaking</vt:lpstr>
      <vt:lpstr>Homework for lesson 7</vt:lpstr>
      <vt:lpstr>Final discussion information</vt:lpstr>
      <vt:lpstr>Pronunciation for speaking</vt:lpstr>
      <vt:lpstr>The Kite Runner</vt:lpstr>
      <vt:lpstr>The Kite Runner</vt:lpstr>
      <vt:lpstr>Numbers!</vt:lpstr>
      <vt:lpstr>Approximation</vt:lpstr>
      <vt:lpstr>Presentazione standard di PowerPoint</vt:lpstr>
      <vt:lpstr>Discussion</vt:lpstr>
      <vt:lpstr>References</vt:lpstr>
      <vt:lpstr>References</vt:lpstr>
      <vt:lpstr>Change (s) Unit 4</vt:lpstr>
      <vt:lpstr>Video and listening pg 44 and 47</vt:lpstr>
      <vt:lpstr>Homework for lesson 8</vt:lpstr>
      <vt:lpstr>Reminders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Listening and Speaking</dc:title>
  <dc:creator>Elizabeth Sherman</dc:creator>
  <cp:lastModifiedBy>Elizabeth Sherman</cp:lastModifiedBy>
  <cp:revision>9</cp:revision>
  <dcterms:created xsi:type="dcterms:W3CDTF">2020-11-11T17:42:17Z</dcterms:created>
  <dcterms:modified xsi:type="dcterms:W3CDTF">2023-11-12T13:47:37Z</dcterms:modified>
</cp:coreProperties>
</file>