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7" r:id="rId3"/>
    <p:sldId id="298" r:id="rId4"/>
    <p:sldId id="289" r:id="rId5"/>
    <p:sldId id="299" r:id="rId6"/>
    <p:sldId id="269" r:id="rId7"/>
    <p:sldId id="279" r:id="rId8"/>
    <p:sldId id="267" r:id="rId9"/>
    <p:sldId id="281" r:id="rId10"/>
    <p:sldId id="268" r:id="rId11"/>
    <p:sldId id="283" r:id="rId12"/>
    <p:sldId id="288" r:id="rId13"/>
    <p:sldId id="300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0" autoAdjust="0"/>
    <p:restoredTop sz="94660"/>
  </p:normalViewPr>
  <p:slideViewPr>
    <p:cSldViewPr>
      <p:cViewPr varScale="1">
        <p:scale>
          <a:sx n="78" d="100"/>
          <a:sy n="78" d="100"/>
        </p:scale>
        <p:origin x="8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1AFB3C-53C7-4236-A939-9BF30625B697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3D989C0-C188-4AC2-B287-5C8530EF80B1}">
      <dgm:prSet custT="1"/>
      <dgm:spPr/>
      <dgm:t>
        <a:bodyPr/>
        <a:lstStyle/>
        <a:p>
          <a:r>
            <a:rPr lang="it-IT" sz="3600" dirty="0"/>
            <a:t>P. 26-27 Video and tasks</a:t>
          </a:r>
          <a:endParaRPr lang="en-US" sz="3600" dirty="0"/>
        </a:p>
      </dgm:t>
    </dgm:pt>
    <dgm:pt modelId="{0EFB9FBD-A0C0-403B-84B6-8501CF6679D2}" type="parTrans" cxnId="{8962DAC3-1894-44D5-9650-1CDD17C2C4EE}">
      <dgm:prSet/>
      <dgm:spPr/>
      <dgm:t>
        <a:bodyPr/>
        <a:lstStyle/>
        <a:p>
          <a:endParaRPr lang="en-US"/>
        </a:p>
      </dgm:t>
    </dgm:pt>
    <dgm:pt modelId="{A73CD410-54AA-443C-A6CF-8A5999643DB4}" type="sibTrans" cxnId="{8962DAC3-1894-44D5-9650-1CDD17C2C4EE}">
      <dgm:prSet/>
      <dgm:spPr/>
      <dgm:t>
        <a:bodyPr/>
        <a:lstStyle/>
        <a:p>
          <a:endParaRPr lang="en-US"/>
        </a:p>
      </dgm:t>
    </dgm:pt>
    <dgm:pt modelId="{E513633C-DD5B-447D-87EC-A8985855489D}">
      <dgm:prSet custT="1"/>
      <dgm:spPr/>
      <dgm:t>
        <a:bodyPr/>
        <a:lstStyle/>
        <a:p>
          <a:r>
            <a:rPr lang="it-IT" sz="2800" dirty="0"/>
            <a:t>P. 28-32 &amp; p 35</a:t>
          </a:r>
          <a:endParaRPr lang="en-US" sz="2800" dirty="0"/>
        </a:p>
      </dgm:t>
    </dgm:pt>
    <dgm:pt modelId="{1E17F4A6-0CB3-4BA3-BC7E-4E2E3CB28900}" type="parTrans" cxnId="{3F75DEB8-98D1-4B95-A4C8-ABBA8DA137D3}">
      <dgm:prSet/>
      <dgm:spPr/>
      <dgm:t>
        <a:bodyPr/>
        <a:lstStyle/>
        <a:p>
          <a:endParaRPr lang="en-US"/>
        </a:p>
      </dgm:t>
    </dgm:pt>
    <dgm:pt modelId="{B55BC5E1-5AD3-4C9E-BC14-61042A03B7E3}" type="sibTrans" cxnId="{3F75DEB8-98D1-4B95-A4C8-ABBA8DA137D3}">
      <dgm:prSet/>
      <dgm:spPr/>
      <dgm:t>
        <a:bodyPr/>
        <a:lstStyle/>
        <a:p>
          <a:endParaRPr lang="en-US"/>
        </a:p>
      </dgm:t>
    </dgm:pt>
    <dgm:pt modelId="{B7D05CE9-EF9D-466E-81C4-0B3B35FED42C}">
      <dgm:prSet/>
      <dgm:spPr/>
      <dgm:t>
        <a:bodyPr/>
        <a:lstStyle/>
        <a:p>
          <a:endParaRPr lang="en-US" sz="4300" dirty="0"/>
        </a:p>
      </dgm:t>
    </dgm:pt>
    <dgm:pt modelId="{F30C89CE-7AC1-42A0-BB4C-57BD1287773D}" type="parTrans" cxnId="{F2E4D348-E867-4C29-8DD4-FDBBACBC4F87}">
      <dgm:prSet/>
      <dgm:spPr/>
      <dgm:t>
        <a:bodyPr/>
        <a:lstStyle/>
        <a:p>
          <a:endParaRPr lang="en-US"/>
        </a:p>
      </dgm:t>
    </dgm:pt>
    <dgm:pt modelId="{25177582-83B8-4974-A827-F00A06F58B00}" type="sibTrans" cxnId="{F2E4D348-E867-4C29-8DD4-FDBBACBC4F87}">
      <dgm:prSet/>
      <dgm:spPr/>
      <dgm:t>
        <a:bodyPr/>
        <a:lstStyle/>
        <a:p>
          <a:endParaRPr lang="en-US"/>
        </a:p>
      </dgm:t>
    </dgm:pt>
    <dgm:pt modelId="{4A68187F-F5A5-4798-BFEB-E78810791D34}">
      <dgm:prSet custT="1"/>
      <dgm:spPr/>
      <dgm:t>
        <a:bodyPr/>
        <a:lstStyle/>
        <a:p>
          <a:r>
            <a:rPr lang="it-IT" sz="2400" b="1" dirty="0"/>
            <a:t>G</a:t>
          </a:r>
          <a:r>
            <a:rPr lang="it-IT" sz="2800" b="1" dirty="0"/>
            <a:t>roup </a:t>
          </a:r>
          <a:r>
            <a:rPr lang="it-IT" sz="2800" b="1" dirty="0" err="1"/>
            <a:t>discussion</a:t>
          </a:r>
          <a:r>
            <a:rPr lang="it-IT" sz="2800" b="1" dirty="0"/>
            <a:t> </a:t>
          </a:r>
          <a:r>
            <a:rPr lang="it-IT" sz="2800" b="1" dirty="0" err="1"/>
            <a:t>practice</a:t>
          </a:r>
          <a:r>
            <a:rPr lang="it-IT" sz="2800" b="1" dirty="0"/>
            <a:t> and feedback </a:t>
          </a:r>
          <a:endParaRPr lang="en-US" sz="2800" dirty="0"/>
        </a:p>
      </dgm:t>
    </dgm:pt>
    <dgm:pt modelId="{1EFBF872-828D-477C-9B9C-3DFB55C57B8B}" type="parTrans" cxnId="{F4E359C0-D6B5-4627-B822-46C40BC46C03}">
      <dgm:prSet/>
      <dgm:spPr/>
      <dgm:t>
        <a:bodyPr/>
        <a:lstStyle/>
        <a:p>
          <a:endParaRPr lang="en-US"/>
        </a:p>
      </dgm:t>
    </dgm:pt>
    <dgm:pt modelId="{5091F524-63A9-4004-8098-99CA5E80059A}" type="sibTrans" cxnId="{F4E359C0-D6B5-4627-B822-46C40BC46C03}">
      <dgm:prSet/>
      <dgm:spPr/>
      <dgm:t>
        <a:bodyPr/>
        <a:lstStyle/>
        <a:p>
          <a:endParaRPr lang="en-US"/>
        </a:p>
      </dgm:t>
    </dgm:pt>
    <dgm:pt modelId="{B5FCF4E9-0507-4B54-B4D3-443299309A0D}" type="pres">
      <dgm:prSet presAssocID="{E01AFB3C-53C7-4236-A939-9BF30625B697}" presName="linear" presStyleCnt="0">
        <dgm:presLayoutVars>
          <dgm:animLvl val="lvl"/>
          <dgm:resizeHandles val="exact"/>
        </dgm:presLayoutVars>
      </dgm:prSet>
      <dgm:spPr/>
    </dgm:pt>
    <dgm:pt modelId="{29D35298-481B-4F94-8DB8-ACCCE621C932}" type="pres">
      <dgm:prSet presAssocID="{03D989C0-C188-4AC2-B287-5C8530EF80B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E537098-5713-4193-9EEB-B67DD1A5DE55}" type="pres">
      <dgm:prSet presAssocID="{A73CD410-54AA-443C-A6CF-8A5999643DB4}" presName="spacer" presStyleCnt="0"/>
      <dgm:spPr/>
    </dgm:pt>
    <dgm:pt modelId="{34DFEF92-5F3B-4208-9976-669B591570E9}" type="pres">
      <dgm:prSet presAssocID="{E513633C-DD5B-447D-87EC-A8985855489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470213D-C1CF-4DB9-8E01-F5E7E96086C7}" type="pres">
      <dgm:prSet presAssocID="{E513633C-DD5B-447D-87EC-A8985855489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E99B702-1CDE-4A88-89D9-B1A9054B3714}" type="presOf" srcId="{E513633C-DD5B-447D-87EC-A8985855489D}" destId="{34DFEF92-5F3B-4208-9976-669B591570E9}" srcOrd="0" destOrd="0" presId="urn:microsoft.com/office/officeart/2005/8/layout/vList2"/>
    <dgm:cxn modelId="{6C589B2F-9C03-48BA-808A-E203D5BA3152}" type="presOf" srcId="{4A68187F-F5A5-4798-BFEB-E78810791D34}" destId="{7470213D-C1CF-4DB9-8E01-F5E7E96086C7}" srcOrd="0" destOrd="1" presId="urn:microsoft.com/office/officeart/2005/8/layout/vList2"/>
    <dgm:cxn modelId="{F2E4D348-E867-4C29-8DD4-FDBBACBC4F87}" srcId="{E513633C-DD5B-447D-87EC-A8985855489D}" destId="{B7D05CE9-EF9D-466E-81C4-0B3B35FED42C}" srcOrd="0" destOrd="0" parTransId="{F30C89CE-7AC1-42A0-BB4C-57BD1287773D}" sibTransId="{25177582-83B8-4974-A827-F00A06F58B00}"/>
    <dgm:cxn modelId="{149D94A1-419D-452E-85D7-332E50C112AA}" type="presOf" srcId="{03D989C0-C188-4AC2-B287-5C8530EF80B1}" destId="{29D35298-481B-4F94-8DB8-ACCCE621C932}" srcOrd="0" destOrd="0" presId="urn:microsoft.com/office/officeart/2005/8/layout/vList2"/>
    <dgm:cxn modelId="{18378FB2-4748-419A-B24F-75C478620367}" type="presOf" srcId="{B7D05CE9-EF9D-466E-81C4-0B3B35FED42C}" destId="{7470213D-C1CF-4DB9-8E01-F5E7E96086C7}" srcOrd="0" destOrd="0" presId="urn:microsoft.com/office/officeart/2005/8/layout/vList2"/>
    <dgm:cxn modelId="{3F75DEB8-98D1-4B95-A4C8-ABBA8DA137D3}" srcId="{E01AFB3C-53C7-4236-A939-9BF30625B697}" destId="{E513633C-DD5B-447D-87EC-A8985855489D}" srcOrd="1" destOrd="0" parTransId="{1E17F4A6-0CB3-4BA3-BC7E-4E2E3CB28900}" sibTransId="{B55BC5E1-5AD3-4C9E-BC14-61042A03B7E3}"/>
    <dgm:cxn modelId="{F4E359C0-D6B5-4627-B822-46C40BC46C03}" srcId="{E513633C-DD5B-447D-87EC-A8985855489D}" destId="{4A68187F-F5A5-4798-BFEB-E78810791D34}" srcOrd="1" destOrd="0" parTransId="{1EFBF872-828D-477C-9B9C-3DFB55C57B8B}" sibTransId="{5091F524-63A9-4004-8098-99CA5E80059A}"/>
    <dgm:cxn modelId="{8962DAC3-1894-44D5-9650-1CDD17C2C4EE}" srcId="{E01AFB3C-53C7-4236-A939-9BF30625B697}" destId="{03D989C0-C188-4AC2-B287-5C8530EF80B1}" srcOrd="0" destOrd="0" parTransId="{0EFB9FBD-A0C0-403B-84B6-8501CF6679D2}" sibTransId="{A73CD410-54AA-443C-A6CF-8A5999643DB4}"/>
    <dgm:cxn modelId="{2086A8C7-1201-4967-A1FD-D1E704F1A859}" type="presOf" srcId="{E01AFB3C-53C7-4236-A939-9BF30625B697}" destId="{B5FCF4E9-0507-4B54-B4D3-443299309A0D}" srcOrd="0" destOrd="0" presId="urn:microsoft.com/office/officeart/2005/8/layout/vList2"/>
    <dgm:cxn modelId="{186D1339-8AD8-4E79-9B9A-FD54310C8D2D}" type="presParOf" srcId="{B5FCF4E9-0507-4B54-B4D3-443299309A0D}" destId="{29D35298-481B-4F94-8DB8-ACCCE621C932}" srcOrd="0" destOrd="0" presId="urn:microsoft.com/office/officeart/2005/8/layout/vList2"/>
    <dgm:cxn modelId="{E9EF5583-C8F2-4299-9208-C4A504523144}" type="presParOf" srcId="{B5FCF4E9-0507-4B54-B4D3-443299309A0D}" destId="{AE537098-5713-4193-9EEB-B67DD1A5DE55}" srcOrd="1" destOrd="0" presId="urn:microsoft.com/office/officeart/2005/8/layout/vList2"/>
    <dgm:cxn modelId="{F28961E1-0FF5-4431-BC3A-CC32E9D9DB25}" type="presParOf" srcId="{B5FCF4E9-0507-4B54-B4D3-443299309A0D}" destId="{34DFEF92-5F3B-4208-9976-669B591570E9}" srcOrd="2" destOrd="0" presId="urn:microsoft.com/office/officeart/2005/8/layout/vList2"/>
    <dgm:cxn modelId="{FBCC5159-015B-4CB9-A15D-7EA2F78C7EFA}" type="presParOf" srcId="{B5FCF4E9-0507-4B54-B4D3-443299309A0D}" destId="{7470213D-C1CF-4DB9-8E01-F5E7E96086C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9B9E16-FD4D-4036-89B6-9325881F8F07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FDAFD019-82F3-44EC-93D9-8DDA1FDD08AA}">
      <dgm:prSet/>
      <dgm:spPr/>
      <dgm:t>
        <a:bodyPr/>
        <a:lstStyle/>
        <a:p>
          <a:r>
            <a:rPr lang="it-IT"/>
            <a:t>P. 32, ex. 2</a:t>
          </a:r>
          <a:endParaRPr lang="en-US"/>
        </a:p>
      </dgm:t>
    </dgm:pt>
    <dgm:pt modelId="{F22C4088-E9F8-4B24-8D20-244D0919821A}" type="parTrans" cxnId="{C454A876-8ABF-4096-BCED-75AD34A4F65C}">
      <dgm:prSet/>
      <dgm:spPr/>
      <dgm:t>
        <a:bodyPr/>
        <a:lstStyle/>
        <a:p>
          <a:endParaRPr lang="en-US"/>
        </a:p>
      </dgm:t>
    </dgm:pt>
    <dgm:pt modelId="{2EB25201-993A-4D32-8556-8941012B57F1}" type="sibTrans" cxnId="{C454A876-8ABF-4096-BCED-75AD34A4F65C}">
      <dgm:prSet/>
      <dgm:spPr/>
      <dgm:t>
        <a:bodyPr/>
        <a:lstStyle/>
        <a:p>
          <a:endParaRPr lang="en-US"/>
        </a:p>
      </dgm:t>
    </dgm:pt>
    <dgm:pt modelId="{094F083A-8282-4F0D-A9B9-2EB38C49F1D8}">
      <dgm:prSet/>
      <dgm:spPr/>
      <dgm:t>
        <a:bodyPr/>
        <a:lstStyle/>
        <a:p>
          <a:r>
            <a:rPr lang="it-IT"/>
            <a:t>1. motivate</a:t>
          </a:r>
          <a:endParaRPr lang="en-US"/>
        </a:p>
      </dgm:t>
    </dgm:pt>
    <dgm:pt modelId="{BD1C346C-F991-4174-AC8F-4C37D7CE2BA4}" type="parTrans" cxnId="{3016D214-7D61-4588-9502-89CC5CED189D}">
      <dgm:prSet/>
      <dgm:spPr/>
      <dgm:t>
        <a:bodyPr/>
        <a:lstStyle/>
        <a:p>
          <a:endParaRPr lang="en-US"/>
        </a:p>
      </dgm:t>
    </dgm:pt>
    <dgm:pt modelId="{2C19BBE9-892D-42B6-B942-593A7D8D7F8E}" type="sibTrans" cxnId="{3016D214-7D61-4588-9502-89CC5CED189D}">
      <dgm:prSet/>
      <dgm:spPr/>
      <dgm:t>
        <a:bodyPr/>
        <a:lstStyle/>
        <a:p>
          <a:endParaRPr lang="en-US"/>
        </a:p>
      </dgm:t>
    </dgm:pt>
    <dgm:pt modelId="{BFFE2333-558C-4D8A-BE10-60A017E7731A}">
      <dgm:prSet/>
      <dgm:spPr/>
      <dgm:t>
        <a:bodyPr/>
        <a:lstStyle/>
        <a:p>
          <a:r>
            <a:rPr lang="it-IT"/>
            <a:t>2. interfere</a:t>
          </a:r>
          <a:endParaRPr lang="en-US"/>
        </a:p>
      </dgm:t>
    </dgm:pt>
    <dgm:pt modelId="{EDF8AA9B-3896-4028-BB99-4A8F6F02C8C8}" type="parTrans" cxnId="{7529DF4E-D0A3-4A75-AF97-DF86C2F4BA9B}">
      <dgm:prSet/>
      <dgm:spPr/>
      <dgm:t>
        <a:bodyPr/>
        <a:lstStyle/>
        <a:p>
          <a:endParaRPr lang="en-US"/>
        </a:p>
      </dgm:t>
    </dgm:pt>
    <dgm:pt modelId="{F976B33C-F0A1-46EA-96D7-EE00EC255926}" type="sibTrans" cxnId="{7529DF4E-D0A3-4A75-AF97-DF86C2F4BA9B}">
      <dgm:prSet/>
      <dgm:spPr/>
      <dgm:t>
        <a:bodyPr/>
        <a:lstStyle/>
        <a:p>
          <a:endParaRPr lang="en-US"/>
        </a:p>
      </dgm:t>
    </dgm:pt>
    <dgm:pt modelId="{2E43CBBE-F141-4D01-80D8-789E1EB51C12}">
      <dgm:prSet/>
      <dgm:spPr/>
      <dgm:t>
        <a:bodyPr/>
        <a:lstStyle/>
        <a:p>
          <a:r>
            <a:rPr lang="it-IT"/>
            <a:t>3. outrage</a:t>
          </a:r>
          <a:endParaRPr lang="en-US"/>
        </a:p>
      </dgm:t>
    </dgm:pt>
    <dgm:pt modelId="{B99E5C36-067C-4CCF-8F74-ADD199C5A5A9}" type="parTrans" cxnId="{E27D186A-7B75-479D-8250-D3C687D42B03}">
      <dgm:prSet/>
      <dgm:spPr/>
      <dgm:t>
        <a:bodyPr/>
        <a:lstStyle/>
        <a:p>
          <a:endParaRPr lang="en-US"/>
        </a:p>
      </dgm:t>
    </dgm:pt>
    <dgm:pt modelId="{CA326F61-5913-495F-AA17-C87280D43985}" type="sibTrans" cxnId="{E27D186A-7B75-479D-8250-D3C687D42B03}">
      <dgm:prSet/>
      <dgm:spPr/>
      <dgm:t>
        <a:bodyPr/>
        <a:lstStyle/>
        <a:p>
          <a:endParaRPr lang="en-US"/>
        </a:p>
      </dgm:t>
    </dgm:pt>
    <dgm:pt modelId="{30318E99-8EA7-4474-A333-FF9ED9C2BBB4}">
      <dgm:prSet/>
      <dgm:spPr/>
      <dgm:t>
        <a:bodyPr/>
        <a:lstStyle/>
        <a:p>
          <a:r>
            <a:rPr lang="it-IT"/>
            <a:t>4. prestige</a:t>
          </a:r>
          <a:endParaRPr lang="en-US"/>
        </a:p>
      </dgm:t>
    </dgm:pt>
    <dgm:pt modelId="{C4B6875A-2D19-4E1D-A47C-C09604F4E80C}" type="parTrans" cxnId="{B66D4E32-9DF3-4F77-B26F-15CD716942FE}">
      <dgm:prSet/>
      <dgm:spPr/>
      <dgm:t>
        <a:bodyPr/>
        <a:lstStyle/>
        <a:p>
          <a:endParaRPr lang="en-US"/>
        </a:p>
      </dgm:t>
    </dgm:pt>
    <dgm:pt modelId="{36C7FC26-D7B2-4904-AD79-235D87BABA8A}" type="sibTrans" cxnId="{B66D4E32-9DF3-4F77-B26F-15CD716942FE}">
      <dgm:prSet/>
      <dgm:spPr/>
      <dgm:t>
        <a:bodyPr/>
        <a:lstStyle/>
        <a:p>
          <a:endParaRPr lang="en-US"/>
        </a:p>
      </dgm:t>
    </dgm:pt>
    <dgm:pt modelId="{ABC254BF-604E-4B56-AFB3-6539CEE856FA}">
      <dgm:prSet/>
      <dgm:spPr/>
      <dgm:t>
        <a:bodyPr/>
        <a:lstStyle/>
        <a:p>
          <a:r>
            <a:rPr lang="it-IT"/>
            <a:t>5. protective</a:t>
          </a:r>
          <a:endParaRPr lang="en-US"/>
        </a:p>
      </dgm:t>
    </dgm:pt>
    <dgm:pt modelId="{F9C84273-0647-4879-A05C-733F88C2A69C}" type="parTrans" cxnId="{0E5330CC-D831-48D3-BE71-3A244ECADECB}">
      <dgm:prSet/>
      <dgm:spPr/>
      <dgm:t>
        <a:bodyPr/>
        <a:lstStyle/>
        <a:p>
          <a:endParaRPr lang="en-US"/>
        </a:p>
      </dgm:t>
    </dgm:pt>
    <dgm:pt modelId="{89E43645-B264-4108-A031-576BE48C9577}" type="sibTrans" cxnId="{0E5330CC-D831-48D3-BE71-3A244ECADECB}">
      <dgm:prSet/>
      <dgm:spPr/>
      <dgm:t>
        <a:bodyPr/>
        <a:lstStyle/>
        <a:p>
          <a:endParaRPr lang="en-US"/>
        </a:p>
      </dgm:t>
    </dgm:pt>
    <dgm:pt modelId="{C98D47B5-0414-422D-9734-74E64D845F47}">
      <dgm:prSet/>
      <dgm:spPr/>
      <dgm:t>
        <a:bodyPr/>
        <a:lstStyle/>
        <a:p>
          <a:r>
            <a:rPr lang="it-IT"/>
            <a:t>6. initiative</a:t>
          </a:r>
          <a:endParaRPr lang="en-US"/>
        </a:p>
      </dgm:t>
    </dgm:pt>
    <dgm:pt modelId="{DD108EBB-2849-46B4-BDC9-4937E78372E0}" type="parTrans" cxnId="{5E4F7E66-DDD0-4F62-B4F2-C467959DF247}">
      <dgm:prSet/>
      <dgm:spPr/>
      <dgm:t>
        <a:bodyPr/>
        <a:lstStyle/>
        <a:p>
          <a:endParaRPr lang="en-US"/>
        </a:p>
      </dgm:t>
    </dgm:pt>
    <dgm:pt modelId="{33B190D8-9256-4722-89D7-48EFD00ECCE6}" type="sibTrans" cxnId="{5E4F7E66-DDD0-4F62-B4F2-C467959DF247}">
      <dgm:prSet/>
      <dgm:spPr/>
      <dgm:t>
        <a:bodyPr/>
        <a:lstStyle/>
        <a:p>
          <a:endParaRPr lang="en-US"/>
        </a:p>
      </dgm:t>
    </dgm:pt>
    <dgm:pt modelId="{A8F227AE-16BB-4879-B55E-CF5B5B1F8A92}">
      <dgm:prSet/>
      <dgm:spPr/>
      <dgm:t>
        <a:bodyPr/>
        <a:lstStyle/>
        <a:p>
          <a:r>
            <a:rPr lang="it-IT"/>
            <a:t>7. eliminate</a:t>
          </a:r>
          <a:endParaRPr lang="en-US"/>
        </a:p>
      </dgm:t>
    </dgm:pt>
    <dgm:pt modelId="{0D02E3E2-7F0C-4984-90FE-846F68985A0F}" type="parTrans" cxnId="{5B94FD40-80C4-4F09-846B-3F36E461C1E7}">
      <dgm:prSet/>
      <dgm:spPr/>
      <dgm:t>
        <a:bodyPr/>
        <a:lstStyle/>
        <a:p>
          <a:endParaRPr lang="en-US"/>
        </a:p>
      </dgm:t>
    </dgm:pt>
    <dgm:pt modelId="{9C6E24D9-A7EA-459E-8CE6-EC9CA3A4316C}" type="sibTrans" cxnId="{5B94FD40-80C4-4F09-846B-3F36E461C1E7}">
      <dgm:prSet/>
      <dgm:spPr/>
      <dgm:t>
        <a:bodyPr/>
        <a:lstStyle/>
        <a:p>
          <a:endParaRPr lang="en-US"/>
        </a:p>
      </dgm:t>
    </dgm:pt>
    <dgm:pt modelId="{0EE5DADB-BE62-4BE8-9A87-419ABE8EFB69}">
      <dgm:prSet/>
      <dgm:spPr/>
      <dgm:t>
        <a:bodyPr/>
        <a:lstStyle/>
        <a:p>
          <a:r>
            <a:rPr lang="it-IT"/>
            <a:t>8. enhance</a:t>
          </a:r>
          <a:endParaRPr lang="en-US"/>
        </a:p>
      </dgm:t>
    </dgm:pt>
    <dgm:pt modelId="{074AC82E-93C1-413A-B316-416C0E579E62}" type="parTrans" cxnId="{42F1217B-E92B-4555-B127-00782E3033B8}">
      <dgm:prSet/>
      <dgm:spPr/>
      <dgm:t>
        <a:bodyPr/>
        <a:lstStyle/>
        <a:p>
          <a:endParaRPr lang="en-US"/>
        </a:p>
      </dgm:t>
    </dgm:pt>
    <dgm:pt modelId="{136C368D-4DE4-40B2-94B9-4DDB3B428725}" type="sibTrans" cxnId="{42F1217B-E92B-4555-B127-00782E3033B8}">
      <dgm:prSet/>
      <dgm:spPr/>
      <dgm:t>
        <a:bodyPr/>
        <a:lstStyle/>
        <a:p>
          <a:endParaRPr lang="en-US"/>
        </a:p>
      </dgm:t>
    </dgm:pt>
    <dgm:pt modelId="{6F473BE4-8DAC-4DFC-8B3F-59A15D9B93C5}" type="pres">
      <dgm:prSet presAssocID="{159B9E16-FD4D-4036-89B6-9325881F8F07}" presName="vert0" presStyleCnt="0">
        <dgm:presLayoutVars>
          <dgm:dir/>
          <dgm:animOne val="branch"/>
          <dgm:animLvl val="lvl"/>
        </dgm:presLayoutVars>
      </dgm:prSet>
      <dgm:spPr/>
    </dgm:pt>
    <dgm:pt modelId="{88E9E314-1D98-4B2A-AA4D-BFB17377444B}" type="pres">
      <dgm:prSet presAssocID="{FDAFD019-82F3-44EC-93D9-8DDA1FDD08AA}" presName="thickLine" presStyleLbl="alignNode1" presStyleIdx="0" presStyleCnt="9"/>
      <dgm:spPr/>
    </dgm:pt>
    <dgm:pt modelId="{F98D4A36-73EF-4A4E-B357-B1FA447969B3}" type="pres">
      <dgm:prSet presAssocID="{FDAFD019-82F3-44EC-93D9-8DDA1FDD08AA}" presName="horz1" presStyleCnt="0"/>
      <dgm:spPr/>
    </dgm:pt>
    <dgm:pt modelId="{075B2AF6-3DF1-4E02-BF66-6FE67BB5ADC0}" type="pres">
      <dgm:prSet presAssocID="{FDAFD019-82F3-44EC-93D9-8DDA1FDD08AA}" presName="tx1" presStyleLbl="revTx" presStyleIdx="0" presStyleCnt="9"/>
      <dgm:spPr/>
    </dgm:pt>
    <dgm:pt modelId="{6272EE11-114C-4157-9875-A3E5276538CC}" type="pres">
      <dgm:prSet presAssocID="{FDAFD019-82F3-44EC-93D9-8DDA1FDD08AA}" presName="vert1" presStyleCnt="0"/>
      <dgm:spPr/>
    </dgm:pt>
    <dgm:pt modelId="{BC2712AA-FC38-40E3-B749-F1122EA04104}" type="pres">
      <dgm:prSet presAssocID="{094F083A-8282-4F0D-A9B9-2EB38C49F1D8}" presName="thickLine" presStyleLbl="alignNode1" presStyleIdx="1" presStyleCnt="9"/>
      <dgm:spPr/>
    </dgm:pt>
    <dgm:pt modelId="{490F32F2-1E23-4582-9EBA-4DE0AC3AC83E}" type="pres">
      <dgm:prSet presAssocID="{094F083A-8282-4F0D-A9B9-2EB38C49F1D8}" presName="horz1" presStyleCnt="0"/>
      <dgm:spPr/>
    </dgm:pt>
    <dgm:pt modelId="{C8F466E7-EF1C-4D24-A205-FDE422255351}" type="pres">
      <dgm:prSet presAssocID="{094F083A-8282-4F0D-A9B9-2EB38C49F1D8}" presName="tx1" presStyleLbl="revTx" presStyleIdx="1" presStyleCnt="9"/>
      <dgm:spPr/>
    </dgm:pt>
    <dgm:pt modelId="{C5E34B1B-2E02-4600-A948-22F21851C7CF}" type="pres">
      <dgm:prSet presAssocID="{094F083A-8282-4F0D-A9B9-2EB38C49F1D8}" presName="vert1" presStyleCnt="0"/>
      <dgm:spPr/>
    </dgm:pt>
    <dgm:pt modelId="{80EEC93B-087E-460E-B7F1-DA26CB2208AF}" type="pres">
      <dgm:prSet presAssocID="{BFFE2333-558C-4D8A-BE10-60A017E7731A}" presName="thickLine" presStyleLbl="alignNode1" presStyleIdx="2" presStyleCnt="9"/>
      <dgm:spPr/>
    </dgm:pt>
    <dgm:pt modelId="{7376E477-7F85-40FB-B282-CE4FE6DB31BE}" type="pres">
      <dgm:prSet presAssocID="{BFFE2333-558C-4D8A-BE10-60A017E7731A}" presName="horz1" presStyleCnt="0"/>
      <dgm:spPr/>
    </dgm:pt>
    <dgm:pt modelId="{AD941446-96E1-47C7-8CEE-EFC3AF620089}" type="pres">
      <dgm:prSet presAssocID="{BFFE2333-558C-4D8A-BE10-60A017E7731A}" presName="tx1" presStyleLbl="revTx" presStyleIdx="2" presStyleCnt="9"/>
      <dgm:spPr/>
    </dgm:pt>
    <dgm:pt modelId="{24383EDB-0505-4F39-9985-6BC069142991}" type="pres">
      <dgm:prSet presAssocID="{BFFE2333-558C-4D8A-BE10-60A017E7731A}" presName="vert1" presStyleCnt="0"/>
      <dgm:spPr/>
    </dgm:pt>
    <dgm:pt modelId="{6E591E4E-2211-4A44-B465-A9782888B329}" type="pres">
      <dgm:prSet presAssocID="{2E43CBBE-F141-4D01-80D8-789E1EB51C12}" presName="thickLine" presStyleLbl="alignNode1" presStyleIdx="3" presStyleCnt="9"/>
      <dgm:spPr/>
    </dgm:pt>
    <dgm:pt modelId="{EFF99B00-1336-4F97-9946-F086535F1143}" type="pres">
      <dgm:prSet presAssocID="{2E43CBBE-F141-4D01-80D8-789E1EB51C12}" presName="horz1" presStyleCnt="0"/>
      <dgm:spPr/>
    </dgm:pt>
    <dgm:pt modelId="{FC7D0085-8601-456A-BA46-6A0060D0B24F}" type="pres">
      <dgm:prSet presAssocID="{2E43CBBE-F141-4D01-80D8-789E1EB51C12}" presName="tx1" presStyleLbl="revTx" presStyleIdx="3" presStyleCnt="9"/>
      <dgm:spPr/>
    </dgm:pt>
    <dgm:pt modelId="{D2A9DBCF-876C-4585-AA68-14B839EC8809}" type="pres">
      <dgm:prSet presAssocID="{2E43CBBE-F141-4D01-80D8-789E1EB51C12}" presName="vert1" presStyleCnt="0"/>
      <dgm:spPr/>
    </dgm:pt>
    <dgm:pt modelId="{708A668C-51A5-4082-8D3D-EE1E1074B0A6}" type="pres">
      <dgm:prSet presAssocID="{30318E99-8EA7-4474-A333-FF9ED9C2BBB4}" presName="thickLine" presStyleLbl="alignNode1" presStyleIdx="4" presStyleCnt="9"/>
      <dgm:spPr/>
    </dgm:pt>
    <dgm:pt modelId="{065CB554-D38C-4368-BF76-2B34368905C9}" type="pres">
      <dgm:prSet presAssocID="{30318E99-8EA7-4474-A333-FF9ED9C2BBB4}" presName="horz1" presStyleCnt="0"/>
      <dgm:spPr/>
    </dgm:pt>
    <dgm:pt modelId="{DC6BE43C-982B-4215-B43D-8CC7FC6C982E}" type="pres">
      <dgm:prSet presAssocID="{30318E99-8EA7-4474-A333-FF9ED9C2BBB4}" presName="tx1" presStyleLbl="revTx" presStyleIdx="4" presStyleCnt="9"/>
      <dgm:spPr/>
    </dgm:pt>
    <dgm:pt modelId="{F6E13E79-CFD5-4457-AD8D-460B4715CAEA}" type="pres">
      <dgm:prSet presAssocID="{30318E99-8EA7-4474-A333-FF9ED9C2BBB4}" presName="vert1" presStyleCnt="0"/>
      <dgm:spPr/>
    </dgm:pt>
    <dgm:pt modelId="{666CCB5F-863C-42F8-9DA7-F53E94992811}" type="pres">
      <dgm:prSet presAssocID="{ABC254BF-604E-4B56-AFB3-6539CEE856FA}" presName="thickLine" presStyleLbl="alignNode1" presStyleIdx="5" presStyleCnt="9"/>
      <dgm:spPr/>
    </dgm:pt>
    <dgm:pt modelId="{D6135972-4AC9-493B-A438-587A97A48486}" type="pres">
      <dgm:prSet presAssocID="{ABC254BF-604E-4B56-AFB3-6539CEE856FA}" presName="horz1" presStyleCnt="0"/>
      <dgm:spPr/>
    </dgm:pt>
    <dgm:pt modelId="{A537075B-971A-410F-9669-440C112CBA7A}" type="pres">
      <dgm:prSet presAssocID="{ABC254BF-604E-4B56-AFB3-6539CEE856FA}" presName="tx1" presStyleLbl="revTx" presStyleIdx="5" presStyleCnt="9"/>
      <dgm:spPr/>
    </dgm:pt>
    <dgm:pt modelId="{E2D42B2E-FC73-4F30-8571-4134E2E70EC0}" type="pres">
      <dgm:prSet presAssocID="{ABC254BF-604E-4B56-AFB3-6539CEE856FA}" presName="vert1" presStyleCnt="0"/>
      <dgm:spPr/>
    </dgm:pt>
    <dgm:pt modelId="{3558C077-6D5F-4B86-8B7F-70DF647C6200}" type="pres">
      <dgm:prSet presAssocID="{C98D47B5-0414-422D-9734-74E64D845F47}" presName="thickLine" presStyleLbl="alignNode1" presStyleIdx="6" presStyleCnt="9"/>
      <dgm:spPr/>
    </dgm:pt>
    <dgm:pt modelId="{337EDEDB-2147-4805-95C9-A11B50276E78}" type="pres">
      <dgm:prSet presAssocID="{C98D47B5-0414-422D-9734-74E64D845F47}" presName="horz1" presStyleCnt="0"/>
      <dgm:spPr/>
    </dgm:pt>
    <dgm:pt modelId="{ABD2DFC7-121E-40F0-BC09-47BBB7297942}" type="pres">
      <dgm:prSet presAssocID="{C98D47B5-0414-422D-9734-74E64D845F47}" presName="tx1" presStyleLbl="revTx" presStyleIdx="6" presStyleCnt="9"/>
      <dgm:spPr/>
    </dgm:pt>
    <dgm:pt modelId="{5319F54E-3DC5-4136-A5BA-1FC11B4DE670}" type="pres">
      <dgm:prSet presAssocID="{C98D47B5-0414-422D-9734-74E64D845F47}" presName="vert1" presStyleCnt="0"/>
      <dgm:spPr/>
    </dgm:pt>
    <dgm:pt modelId="{082BE4A2-D7C9-4403-B78A-8D51C8F78474}" type="pres">
      <dgm:prSet presAssocID="{A8F227AE-16BB-4879-B55E-CF5B5B1F8A92}" presName="thickLine" presStyleLbl="alignNode1" presStyleIdx="7" presStyleCnt="9"/>
      <dgm:spPr/>
    </dgm:pt>
    <dgm:pt modelId="{FB22D165-FF65-40A9-B0BF-90EE0AD745AD}" type="pres">
      <dgm:prSet presAssocID="{A8F227AE-16BB-4879-B55E-CF5B5B1F8A92}" presName="horz1" presStyleCnt="0"/>
      <dgm:spPr/>
    </dgm:pt>
    <dgm:pt modelId="{D3B3BEC1-B05A-4245-B44A-697264D12021}" type="pres">
      <dgm:prSet presAssocID="{A8F227AE-16BB-4879-B55E-CF5B5B1F8A92}" presName="tx1" presStyleLbl="revTx" presStyleIdx="7" presStyleCnt="9"/>
      <dgm:spPr/>
    </dgm:pt>
    <dgm:pt modelId="{5D5950CB-B76B-421D-84FA-32F7FF47CF4D}" type="pres">
      <dgm:prSet presAssocID="{A8F227AE-16BB-4879-B55E-CF5B5B1F8A92}" presName="vert1" presStyleCnt="0"/>
      <dgm:spPr/>
    </dgm:pt>
    <dgm:pt modelId="{1BE3445C-09A7-4F7B-83F9-B8FE4DE38652}" type="pres">
      <dgm:prSet presAssocID="{0EE5DADB-BE62-4BE8-9A87-419ABE8EFB69}" presName="thickLine" presStyleLbl="alignNode1" presStyleIdx="8" presStyleCnt="9"/>
      <dgm:spPr/>
    </dgm:pt>
    <dgm:pt modelId="{282E67BB-030C-43D3-84FD-3FBD13713B96}" type="pres">
      <dgm:prSet presAssocID="{0EE5DADB-BE62-4BE8-9A87-419ABE8EFB69}" presName="horz1" presStyleCnt="0"/>
      <dgm:spPr/>
    </dgm:pt>
    <dgm:pt modelId="{7A0D792D-A82C-4621-BD17-A4E997061FF4}" type="pres">
      <dgm:prSet presAssocID="{0EE5DADB-BE62-4BE8-9A87-419ABE8EFB69}" presName="tx1" presStyleLbl="revTx" presStyleIdx="8" presStyleCnt="9"/>
      <dgm:spPr/>
    </dgm:pt>
    <dgm:pt modelId="{D6297755-7CC8-4544-8EBC-C26E62A5B46C}" type="pres">
      <dgm:prSet presAssocID="{0EE5DADB-BE62-4BE8-9A87-419ABE8EFB69}" presName="vert1" presStyleCnt="0"/>
      <dgm:spPr/>
    </dgm:pt>
  </dgm:ptLst>
  <dgm:cxnLst>
    <dgm:cxn modelId="{3016D214-7D61-4588-9502-89CC5CED189D}" srcId="{159B9E16-FD4D-4036-89B6-9325881F8F07}" destId="{094F083A-8282-4F0D-A9B9-2EB38C49F1D8}" srcOrd="1" destOrd="0" parTransId="{BD1C346C-F991-4174-AC8F-4C37D7CE2BA4}" sibTransId="{2C19BBE9-892D-42B6-B942-593A7D8D7F8E}"/>
    <dgm:cxn modelId="{8D15222F-E3C6-4F92-9865-9A46EF9CEE3E}" type="presOf" srcId="{FDAFD019-82F3-44EC-93D9-8DDA1FDD08AA}" destId="{075B2AF6-3DF1-4E02-BF66-6FE67BB5ADC0}" srcOrd="0" destOrd="0" presId="urn:microsoft.com/office/officeart/2008/layout/LinedList"/>
    <dgm:cxn modelId="{00EC6B2F-8CE1-4929-BD12-C2E25EAD94C1}" type="presOf" srcId="{159B9E16-FD4D-4036-89B6-9325881F8F07}" destId="{6F473BE4-8DAC-4DFC-8B3F-59A15D9B93C5}" srcOrd="0" destOrd="0" presId="urn:microsoft.com/office/officeart/2008/layout/LinedList"/>
    <dgm:cxn modelId="{B66D4E32-9DF3-4F77-B26F-15CD716942FE}" srcId="{159B9E16-FD4D-4036-89B6-9325881F8F07}" destId="{30318E99-8EA7-4474-A333-FF9ED9C2BBB4}" srcOrd="4" destOrd="0" parTransId="{C4B6875A-2D19-4E1D-A47C-C09604F4E80C}" sibTransId="{36C7FC26-D7B2-4904-AD79-235D87BABA8A}"/>
    <dgm:cxn modelId="{5B94FD40-80C4-4F09-846B-3F36E461C1E7}" srcId="{159B9E16-FD4D-4036-89B6-9325881F8F07}" destId="{A8F227AE-16BB-4879-B55E-CF5B5B1F8A92}" srcOrd="7" destOrd="0" parTransId="{0D02E3E2-7F0C-4984-90FE-846F68985A0F}" sibTransId="{9C6E24D9-A7EA-459E-8CE6-EC9CA3A4316C}"/>
    <dgm:cxn modelId="{5E4F7E66-DDD0-4F62-B4F2-C467959DF247}" srcId="{159B9E16-FD4D-4036-89B6-9325881F8F07}" destId="{C98D47B5-0414-422D-9734-74E64D845F47}" srcOrd="6" destOrd="0" parTransId="{DD108EBB-2849-46B4-BDC9-4937E78372E0}" sibTransId="{33B190D8-9256-4722-89D7-48EFD00ECCE6}"/>
    <dgm:cxn modelId="{E27D186A-7B75-479D-8250-D3C687D42B03}" srcId="{159B9E16-FD4D-4036-89B6-9325881F8F07}" destId="{2E43CBBE-F141-4D01-80D8-789E1EB51C12}" srcOrd="3" destOrd="0" parTransId="{B99E5C36-067C-4CCF-8F74-ADD199C5A5A9}" sibTransId="{CA326F61-5913-495F-AA17-C87280D43985}"/>
    <dgm:cxn modelId="{7529DF4E-D0A3-4A75-AF97-DF86C2F4BA9B}" srcId="{159B9E16-FD4D-4036-89B6-9325881F8F07}" destId="{BFFE2333-558C-4D8A-BE10-60A017E7731A}" srcOrd="2" destOrd="0" parTransId="{EDF8AA9B-3896-4028-BB99-4A8F6F02C8C8}" sibTransId="{F976B33C-F0A1-46EA-96D7-EE00EC255926}"/>
    <dgm:cxn modelId="{19067B6F-834F-4670-8A70-998A815E0A56}" type="presOf" srcId="{2E43CBBE-F141-4D01-80D8-789E1EB51C12}" destId="{FC7D0085-8601-456A-BA46-6A0060D0B24F}" srcOrd="0" destOrd="0" presId="urn:microsoft.com/office/officeart/2008/layout/LinedList"/>
    <dgm:cxn modelId="{C454A876-8ABF-4096-BCED-75AD34A4F65C}" srcId="{159B9E16-FD4D-4036-89B6-9325881F8F07}" destId="{FDAFD019-82F3-44EC-93D9-8DDA1FDD08AA}" srcOrd="0" destOrd="0" parTransId="{F22C4088-E9F8-4B24-8D20-244D0919821A}" sibTransId="{2EB25201-993A-4D32-8556-8941012B57F1}"/>
    <dgm:cxn modelId="{42F1217B-E92B-4555-B127-00782E3033B8}" srcId="{159B9E16-FD4D-4036-89B6-9325881F8F07}" destId="{0EE5DADB-BE62-4BE8-9A87-419ABE8EFB69}" srcOrd="8" destOrd="0" parTransId="{074AC82E-93C1-413A-B316-416C0E579E62}" sibTransId="{136C368D-4DE4-40B2-94B9-4DDB3B428725}"/>
    <dgm:cxn modelId="{66D08D86-1BC0-4D0E-A907-0A222747FC18}" type="presOf" srcId="{A8F227AE-16BB-4879-B55E-CF5B5B1F8A92}" destId="{D3B3BEC1-B05A-4245-B44A-697264D12021}" srcOrd="0" destOrd="0" presId="urn:microsoft.com/office/officeart/2008/layout/LinedList"/>
    <dgm:cxn modelId="{A4B0929C-E1AD-4070-9615-F795B392841E}" type="presOf" srcId="{C98D47B5-0414-422D-9734-74E64D845F47}" destId="{ABD2DFC7-121E-40F0-BC09-47BBB7297942}" srcOrd="0" destOrd="0" presId="urn:microsoft.com/office/officeart/2008/layout/LinedList"/>
    <dgm:cxn modelId="{40E5D49F-DBB5-41FB-BA26-EDEDFB02F1F4}" type="presOf" srcId="{ABC254BF-604E-4B56-AFB3-6539CEE856FA}" destId="{A537075B-971A-410F-9669-440C112CBA7A}" srcOrd="0" destOrd="0" presId="urn:microsoft.com/office/officeart/2008/layout/LinedList"/>
    <dgm:cxn modelId="{893F52B8-D5F2-44E0-A4B5-77FFCABEAAF1}" type="presOf" srcId="{094F083A-8282-4F0D-A9B9-2EB38C49F1D8}" destId="{C8F466E7-EF1C-4D24-A205-FDE422255351}" srcOrd="0" destOrd="0" presId="urn:microsoft.com/office/officeart/2008/layout/LinedList"/>
    <dgm:cxn modelId="{6F853EBD-4A9E-4A30-9A86-D0A22BBB686C}" type="presOf" srcId="{BFFE2333-558C-4D8A-BE10-60A017E7731A}" destId="{AD941446-96E1-47C7-8CEE-EFC3AF620089}" srcOrd="0" destOrd="0" presId="urn:microsoft.com/office/officeart/2008/layout/LinedList"/>
    <dgm:cxn modelId="{91F86ACB-8916-4282-A1CC-E4ADEC5C5660}" type="presOf" srcId="{0EE5DADB-BE62-4BE8-9A87-419ABE8EFB69}" destId="{7A0D792D-A82C-4621-BD17-A4E997061FF4}" srcOrd="0" destOrd="0" presId="urn:microsoft.com/office/officeart/2008/layout/LinedList"/>
    <dgm:cxn modelId="{0E5330CC-D831-48D3-BE71-3A244ECADECB}" srcId="{159B9E16-FD4D-4036-89B6-9325881F8F07}" destId="{ABC254BF-604E-4B56-AFB3-6539CEE856FA}" srcOrd="5" destOrd="0" parTransId="{F9C84273-0647-4879-A05C-733F88C2A69C}" sibTransId="{89E43645-B264-4108-A031-576BE48C9577}"/>
    <dgm:cxn modelId="{D5AA1AD0-6ECF-46F4-A7C5-660F9889E6E4}" type="presOf" srcId="{30318E99-8EA7-4474-A333-FF9ED9C2BBB4}" destId="{DC6BE43C-982B-4215-B43D-8CC7FC6C982E}" srcOrd="0" destOrd="0" presId="urn:microsoft.com/office/officeart/2008/layout/LinedList"/>
    <dgm:cxn modelId="{8048BCA6-4FAB-478E-85D1-E9D2DC9EB280}" type="presParOf" srcId="{6F473BE4-8DAC-4DFC-8B3F-59A15D9B93C5}" destId="{88E9E314-1D98-4B2A-AA4D-BFB17377444B}" srcOrd="0" destOrd="0" presId="urn:microsoft.com/office/officeart/2008/layout/LinedList"/>
    <dgm:cxn modelId="{03F976DB-631E-4E9C-9FA8-5E19C4F7E042}" type="presParOf" srcId="{6F473BE4-8DAC-4DFC-8B3F-59A15D9B93C5}" destId="{F98D4A36-73EF-4A4E-B357-B1FA447969B3}" srcOrd="1" destOrd="0" presId="urn:microsoft.com/office/officeart/2008/layout/LinedList"/>
    <dgm:cxn modelId="{F012A93C-B447-444E-9866-6C71A51E1589}" type="presParOf" srcId="{F98D4A36-73EF-4A4E-B357-B1FA447969B3}" destId="{075B2AF6-3DF1-4E02-BF66-6FE67BB5ADC0}" srcOrd="0" destOrd="0" presId="urn:microsoft.com/office/officeart/2008/layout/LinedList"/>
    <dgm:cxn modelId="{7F4B90D7-D537-4E6A-BDC0-D607D062971C}" type="presParOf" srcId="{F98D4A36-73EF-4A4E-B357-B1FA447969B3}" destId="{6272EE11-114C-4157-9875-A3E5276538CC}" srcOrd="1" destOrd="0" presId="urn:microsoft.com/office/officeart/2008/layout/LinedList"/>
    <dgm:cxn modelId="{1AD6BF0D-D488-4204-AE7B-412747A87FD7}" type="presParOf" srcId="{6F473BE4-8DAC-4DFC-8B3F-59A15D9B93C5}" destId="{BC2712AA-FC38-40E3-B749-F1122EA04104}" srcOrd="2" destOrd="0" presId="urn:microsoft.com/office/officeart/2008/layout/LinedList"/>
    <dgm:cxn modelId="{491A695C-DBF5-4CA0-BD51-E57407EB52FE}" type="presParOf" srcId="{6F473BE4-8DAC-4DFC-8B3F-59A15D9B93C5}" destId="{490F32F2-1E23-4582-9EBA-4DE0AC3AC83E}" srcOrd="3" destOrd="0" presId="urn:microsoft.com/office/officeart/2008/layout/LinedList"/>
    <dgm:cxn modelId="{583773EC-6632-4177-B8A4-A9E8B9E73A0C}" type="presParOf" srcId="{490F32F2-1E23-4582-9EBA-4DE0AC3AC83E}" destId="{C8F466E7-EF1C-4D24-A205-FDE422255351}" srcOrd="0" destOrd="0" presId="urn:microsoft.com/office/officeart/2008/layout/LinedList"/>
    <dgm:cxn modelId="{427AE4C6-72CD-4A75-BE19-431033C4EE46}" type="presParOf" srcId="{490F32F2-1E23-4582-9EBA-4DE0AC3AC83E}" destId="{C5E34B1B-2E02-4600-A948-22F21851C7CF}" srcOrd="1" destOrd="0" presId="urn:microsoft.com/office/officeart/2008/layout/LinedList"/>
    <dgm:cxn modelId="{1746BF29-71EB-4BBA-BCD8-5A7E83CCE446}" type="presParOf" srcId="{6F473BE4-8DAC-4DFC-8B3F-59A15D9B93C5}" destId="{80EEC93B-087E-460E-B7F1-DA26CB2208AF}" srcOrd="4" destOrd="0" presId="urn:microsoft.com/office/officeart/2008/layout/LinedList"/>
    <dgm:cxn modelId="{6B30F033-140D-444B-9A54-2D1886973520}" type="presParOf" srcId="{6F473BE4-8DAC-4DFC-8B3F-59A15D9B93C5}" destId="{7376E477-7F85-40FB-B282-CE4FE6DB31BE}" srcOrd="5" destOrd="0" presId="urn:microsoft.com/office/officeart/2008/layout/LinedList"/>
    <dgm:cxn modelId="{27E2475B-B667-4C1D-B732-7762C22126B4}" type="presParOf" srcId="{7376E477-7F85-40FB-B282-CE4FE6DB31BE}" destId="{AD941446-96E1-47C7-8CEE-EFC3AF620089}" srcOrd="0" destOrd="0" presId="urn:microsoft.com/office/officeart/2008/layout/LinedList"/>
    <dgm:cxn modelId="{49D67692-6B28-44D6-9E40-69DCE5E07205}" type="presParOf" srcId="{7376E477-7F85-40FB-B282-CE4FE6DB31BE}" destId="{24383EDB-0505-4F39-9985-6BC069142991}" srcOrd="1" destOrd="0" presId="urn:microsoft.com/office/officeart/2008/layout/LinedList"/>
    <dgm:cxn modelId="{60BA0FA9-8546-4100-94FA-4F15AC7B274D}" type="presParOf" srcId="{6F473BE4-8DAC-4DFC-8B3F-59A15D9B93C5}" destId="{6E591E4E-2211-4A44-B465-A9782888B329}" srcOrd="6" destOrd="0" presId="urn:microsoft.com/office/officeart/2008/layout/LinedList"/>
    <dgm:cxn modelId="{D14A5EA6-31EC-4A21-9B21-42056B129001}" type="presParOf" srcId="{6F473BE4-8DAC-4DFC-8B3F-59A15D9B93C5}" destId="{EFF99B00-1336-4F97-9946-F086535F1143}" srcOrd="7" destOrd="0" presId="urn:microsoft.com/office/officeart/2008/layout/LinedList"/>
    <dgm:cxn modelId="{725E9048-0046-4284-9F19-2D598E86110D}" type="presParOf" srcId="{EFF99B00-1336-4F97-9946-F086535F1143}" destId="{FC7D0085-8601-456A-BA46-6A0060D0B24F}" srcOrd="0" destOrd="0" presId="urn:microsoft.com/office/officeart/2008/layout/LinedList"/>
    <dgm:cxn modelId="{D812F54F-0D02-4E59-A488-EDFE387DD17E}" type="presParOf" srcId="{EFF99B00-1336-4F97-9946-F086535F1143}" destId="{D2A9DBCF-876C-4585-AA68-14B839EC8809}" srcOrd="1" destOrd="0" presId="urn:microsoft.com/office/officeart/2008/layout/LinedList"/>
    <dgm:cxn modelId="{FB0A200D-7681-48F9-9295-4442D80DEE94}" type="presParOf" srcId="{6F473BE4-8DAC-4DFC-8B3F-59A15D9B93C5}" destId="{708A668C-51A5-4082-8D3D-EE1E1074B0A6}" srcOrd="8" destOrd="0" presId="urn:microsoft.com/office/officeart/2008/layout/LinedList"/>
    <dgm:cxn modelId="{D5DDEA9B-18FE-47D1-A422-F102B0830326}" type="presParOf" srcId="{6F473BE4-8DAC-4DFC-8B3F-59A15D9B93C5}" destId="{065CB554-D38C-4368-BF76-2B34368905C9}" srcOrd="9" destOrd="0" presId="urn:microsoft.com/office/officeart/2008/layout/LinedList"/>
    <dgm:cxn modelId="{65A939A2-E543-470A-9334-107C009B7241}" type="presParOf" srcId="{065CB554-D38C-4368-BF76-2B34368905C9}" destId="{DC6BE43C-982B-4215-B43D-8CC7FC6C982E}" srcOrd="0" destOrd="0" presId="urn:microsoft.com/office/officeart/2008/layout/LinedList"/>
    <dgm:cxn modelId="{2170DB03-939D-48CA-A076-BC533D215907}" type="presParOf" srcId="{065CB554-D38C-4368-BF76-2B34368905C9}" destId="{F6E13E79-CFD5-4457-AD8D-460B4715CAEA}" srcOrd="1" destOrd="0" presId="urn:microsoft.com/office/officeart/2008/layout/LinedList"/>
    <dgm:cxn modelId="{D3AC2728-C5B0-4E0B-9487-A11C3D0E03DB}" type="presParOf" srcId="{6F473BE4-8DAC-4DFC-8B3F-59A15D9B93C5}" destId="{666CCB5F-863C-42F8-9DA7-F53E94992811}" srcOrd="10" destOrd="0" presId="urn:microsoft.com/office/officeart/2008/layout/LinedList"/>
    <dgm:cxn modelId="{431A80FE-4D76-424E-9639-332F776E9415}" type="presParOf" srcId="{6F473BE4-8DAC-4DFC-8B3F-59A15D9B93C5}" destId="{D6135972-4AC9-493B-A438-587A97A48486}" srcOrd="11" destOrd="0" presId="urn:microsoft.com/office/officeart/2008/layout/LinedList"/>
    <dgm:cxn modelId="{2EDDF083-BB8A-41A2-BBA8-BD019C3ADC55}" type="presParOf" srcId="{D6135972-4AC9-493B-A438-587A97A48486}" destId="{A537075B-971A-410F-9669-440C112CBA7A}" srcOrd="0" destOrd="0" presId="urn:microsoft.com/office/officeart/2008/layout/LinedList"/>
    <dgm:cxn modelId="{309CE34D-1E2F-497E-817F-5BB3B2BD6448}" type="presParOf" srcId="{D6135972-4AC9-493B-A438-587A97A48486}" destId="{E2D42B2E-FC73-4F30-8571-4134E2E70EC0}" srcOrd="1" destOrd="0" presId="urn:microsoft.com/office/officeart/2008/layout/LinedList"/>
    <dgm:cxn modelId="{7A5087B7-B9C7-4964-8C19-F28198849177}" type="presParOf" srcId="{6F473BE4-8DAC-4DFC-8B3F-59A15D9B93C5}" destId="{3558C077-6D5F-4B86-8B7F-70DF647C6200}" srcOrd="12" destOrd="0" presId="urn:microsoft.com/office/officeart/2008/layout/LinedList"/>
    <dgm:cxn modelId="{A2E75256-2ADB-460B-9D9C-BAB7E48A01B1}" type="presParOf" srcId="{6F473BE4-8DAC-4DFC-8B3F-59A15D9B93C5}" destId="{337EDEDB-2147-4805-95C9-A11B50276E78}" srcOrd="13" destOrd="0" presId="urn:microsoft.com/office/officeart/2008/layout/LinedList"/>
    <dgm:cxn modelId="{7CB0DDAB-7E19-4043-A3D8-96506D8E85FC}" type="presParOf" srcId="{337EDEDB-2147-4805-95C9-A11B50276E78}" destId="{ABD2DFC7-121E-40F0-BC09-47BBB7297942}" srcOrd="0" destOrd="0" presId="urn:microsoft.com/office/officeart/2008/layout/LinedList"/>
    <dgm:cxn modelId="{B2D82250-6E78-4FB8-AED0-C8DDB140B102}" type="presParOf" srcId="{337EDEDB-2147-4805-95C9-A11B50276E78}" destId="{5319F54E-3DC5-4136-A5BA-1FC11B4DE670}" srcOrd="1" destOrd="0" presId="urn:microsoft.com/office/officeart/2008/layout/LinedList"/>
    <dgm:cxn modelId="{118E44D0-8CD3-4B18-94EF-4B82A1BF221E}" type="presParOf" srcId="{6F473BE4-8DAC-4DFC-8B3F-59A15D9B93C5}" destId="{082BE4A2-D7C9-4403-B78A-8D51C8F78474}" srcOrd="14" destOrd="0" presId="urn:microsoft.com/office/officeart/2008/layout/LinedList"/>
    <dgm:cxn modelId="{6954B76B-B728-42A4-A183-4965912D19D5}" type="presParOf" srcId="{6F473BE4-8DAC-4DFC-8B3F-59A15D9B93C5}" destId="{FB22D165-FF65-40A9-B0BF-90EE0AD745AD}" srcOrd="15" destOrd="0" presId="urn:microsoft.com/office/officeart/2008/layout/LinedList"/>
    <dgm:cxn modelId="{DB930018-35FD-4709-B8A9-D9AEE83F7769}" type="presParOf" srcId="{FB22D165-FF65-40A9-B0BF-90EE0AD745AD}" destId="{D3B3BEC1-B05A-4245-B44A-697264D12021}" srcOrd="0" destOrd="0" presId="urn:microsoft.com/office/officeart/2008/layout/LinedList"/>
    <dgm:cxn modelId="{DB96697F-CFF1-4C87-822A-2908770B4719}" type="presParOf" srcId="{FB22D165-FF65-40A9-B0BF-90EE0AD745AD}" destId="{5D5950CB-B76B-421D-84FA-32F7FF47CF4D}" srcOrd="1" destOrd="0" presId="urn:microsoft.com/office/officeart/2008/layout/LinedList"/>
    <dgm:cxn modelId="{4268D750-7E2F-4AC9-81A6-A16D74BA40F8}" type="presParOf" srcId="{6F473BE4-8DAC-4DFC-8B3F-59A15D9B93C5}" destId="{1BE3445C-09A7-4F7B-83F9-B8FE4DE38652}" srcOrd="16" destOrd="0" presId="urn:microsoft.com/office/officeart/2008/layout/LinedList"/>
    <dgm:cxn modelId="{5CA5E978-2CE8-41F4-90F9-1EB565445E98}" type="presParOf" srcId="{6F473BE4-8DAC-4DFC-8B3F-59A15D9B93C5}" destId="{282E67BB-030C-43D3-84FD-3FBD13713B96}" srcOrd="17" destOrd="0" presId="urn:microsoft.com/office/officeart/2008/layout/LinedList"/>
    <dgm:cxn modelId="{978C4DD5-70C0-4802-951C-68F8A81B1B85}" type="presParOf" srcId="{282E67BB-030C-43D3-84FD-3FBD13713B96}" destId="{7A0D792D-A82C-4621-BD17-A4E997061FF4}" srcOrd="0" destOrd="0" presId="urn:microsoft.com/office/officeart/2008/layout/LinedList"/>
    <dgm:cxn modelId="{51E900AB-2435-4043-ADBF-5872F7CA739D}" type="presParOf" srcId="{282E67BB-030C-43D3-84FD-3FBD13713B96}" destId="{D6297755-7CC8-4544-8EBC-C26E62A5B46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35298-481B-4F94-8DB8-ACCCE621C932}">
      <dsp:nvSpPr>
        <dsp:cNvPr id="0" name=""/>
        <dsp:cNvSpPr/>
      </dsp:nvSpPr>
      <dsp:spPr>
        <a:xfrm>
          <a:off x="0" y="259793"/>
          <a:ext cx="7886700" cy="1216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kern="1200" dirty="0"/>
            <a:t>P. 26-27 Video and tasks</a:t>
          </a:r>
          <a:endParaRPr lang="en-US" sz="3600" kern="1200" dirty="0"/>
        </a:p>
      </dsp:txBody>
      <dsp:txXfrm>
        <a:off x="59399" y="319192"/>
        <a:ext cx="7767902" cy="1098002"/>
      </dsp:txXfrm>
    </dsp:sp>
    <dsp:sp modelId="{34DFEF92-5F3B-4208-9976-669B591570E9}">
      <dsp:nvSpPr>
        <dsp:cNvPr id="0" name=""/>
        <dsp:cNvSpPr/>
      </dsp:nvSpPr>
      <dsp:spPr>
        <a:xfrm>
          <a:off x="0" y="1663794"/>
          <a:ext cx="7886700" cy="1216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P. 28-32 &amp; p 35</a:t>
          </a:r>
          <a:endParaRPr lang="en-US" sz="2800" kern="1200" dirty="0"/>
        </a:p>
      </dsp:txBody>
      <dsp:txXfrm>
        <a:off x="59399" y="1723193"/>
        <a:ext cx="7767902" cy="1098002"/>
      </dsp:txXfrm>
    </dsp:sp>
    <dsp:sp modelId="{7470213D-C1CF-4DB9-8E01-F5E7E96086C7}">
      <dsp:nvSpPr>
        <dsp:cNvPr id="0" name=""/>
        <dsp:cNvSpPr/>
      </dsp:nvSpPr>
      <dsp:spPr>
        <a:xfrm>
          <a:off x="0" y="2880594"/>
          <a:ext cx="7886700" cy="1210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30480" rIns="170688" bIns="30480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43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400" b="1" kern="1200" dirty="0"/>
            <a:t>G</a:t>
          </a:r>
          <a:r>
            <a:rPr lang="it-IT" sz="2800" b="1" kern="1200" dirty="0"/>
            <a:t>roup </a:t>
          </a:r>
          <a:r>
            <a:rPr lang="it-IT" sz="2800" b="1" kern="1200" dirty="0" err="1"/>
            <a:t>discussion</a:t>
          </a:r>
          <a:r>
            <a:rPr lang="it-IT" sz="2800" b="1" kern="1200" dirty="0"/>
            <a:t> </a:t>
          </a:r>
          <a:r>
            <a:rPr lang="it-IT" sz="2800" b="1" kern="1200" dirty="0" err="1"/>
            <a:t>practice</a:t>
          </a:r>
          <a:r>
            <a:rPr lang="it-IT" sz="2800" b="1" kern="1200" dirty="0"/>
            <a:t> and feedback </a:t>
          </a:r>
          <a:endParaRPr lang="en-US" sz="2800" kern="1200" dirty="0"/>
        </a:p>
      </dsp:txBody>
      <dsp:txXfrm>
        <a:off x="0" y="2880594"/>
        <a:ext cx="7886700" cy="1210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9E314-1D98-4B2A-AA4D-BFB17377444B}">
      <dsp:nvSpPr>
        <dsp:cNvPr id="0" name=""/>
        <dsp:cNvSpPr/>
      </dsp:nvSpPr>
      <dsp:spPr>
        <a:xfrm>
          <a:off x="0" y="555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5B2AF6-3DF1-4E02-BF66-6FE67BB5ADC0}">
      <dsp:nvSpPr>
        <dsp:cNvPr id="0" name=""/>
        <dsp:cNvSpPr/>
      </dsp:nvSpPr>
      <dsp:spPr>
        <a:xfrm>
          <a:off x="0" y="555"/>
          <a:ext cx="8229600" cy="505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P. 32, ex. 2</a:t>
          </a:r>
          <a:endParaRPr lang="en-US" sz="2300" kern="1200"/>
        </a:p>
      </dsp:txBody>
      <dsp:txXfrm>
        <a:off x="0" y="555"/>
        <a:ext cx="8229600" cy="505197"/>
      </dsp:txXfrm>
    </dsp:sp>
    <dsp:sp modelId="{BC2712AA-FC38-40E3-B749-F1122EA04104}">
      <dsp:nvSpPr>
        <dsp:cNvPr id="0" name=""/>
        <dsp:cNvSpPr/>
      </dsp:nvSpPr>
      <dsp:spPr>
        <a:xfrm>
          <a:off x="0" y="505752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F466E7-EF1C-4D24-A205-FDE422255351}">
      <dsp:nvSpPr>
        <dsp:cNvPr id="0" name=""/>
        <dsp:cNvSpPr/>
      </dsp:nvSpPr>
      <dsp:spPr>
        <a:xfrm>
          <a:off x="0" y="505752"/>
          <a:ext cx="8229600" cy="505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1. motivate</a:t>
          </a:r>
          <a:endParaRPr lang="en-US" sz="2300" kern="1200"/>
        </a:p>
      </dsp:txBody>
      <dsp:txXfrm>
        <a:off x="0" y="505752"/>
        <a:ext cx="8229600" cy="505197"/>
      </dsp:txXfrm>
    </dsp:sp>
    <dsp:sp modelId="{80EEC93B-087E-460E-B7F1-DA26CB2208AF}">
      <dsp:nvSpPr>
        <dsp:cNvPr id="0" name=""/>
        <dsp:cNvSpPr/>
      </dsp:nvSpPr>
      <dsp:spPr>
        <a:xfrm>
          <a:off x="0" y="1010949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41446-96E1-47C7-8CEE-EFC3AF620089}">
      <dsp:nvSpPr>
        <dsp:cNvPr id="0" name=""/>
        <dsp:cNvSpPr/>
      </dsp:nvSpPr>
      <dsp:spPr>
        <a:xfrm>
          <a:off x="0" y="1010949"/>
          <a:ext cx="8229600" cy="505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2. interfere</a:t>
          </a:r>
          <a:endParaRPr lang="en-US" sz="2300" kern="1200"/>
        </a:p>
      </dsp:txBody>
      <dsp:txXfrm>
        <a:off x="0" y="1010949"/>
        <a:ext cx="8229600" cy="505197"/>
      </dsp:txXfrm>
    </dsp:sp>
    <dsp:sp modelId="{6E591E4E-2211-4A44-B465-A9782888B329}">
      <dsp:nvSpPr>
        <dsp:cNvPr id="0" name=""/>
        <dsp:cNvSpPr/>
      </dsp:nvSpPr>
      <dsp:spPr>
        <a:xfrm>
          <a:off x="0" y="1516146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D0085-8601-456A-BA46-6A0060D0B24F}">
      <dsp:nvSpPr>
        <dsp:cNvPr id="0" name=""/>
        <dsp:cNvSpPr/>
      </dsp:nvSpPr>
      <dsp:spPr>
        <a:xfrm>
          <a:off x="0" y="1516146"/>
          <a:ext cx="8229600" cy="505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3. outrage</a:t>
          </a:r>
          <a:endParaRPr lang="en-US" sz="2300" kern="1200"/>
        </a:p>
      </dsp:txBody>
      <dsp:txXfrm>
        <a:off x="0" y="1516146"/>
        <a:ext cx="8229600" cy="505197"/>
      </dsp:txXfrm>
    </dsp:sp>
    <dsp:sp modelId="{708A668C-51A5-4082-8D3D-EE1E1074B0A6}">
      <dsp:nvSpPr>
        <dsp:cNvPr id="0" name=""/>
        <dsp:cNvSpPr/>
      </dsp:nvSpPr>
      <dsp:spPr>
        <a:xfrm>
          <a:off x="0" y="2021343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6BE43C-982B-4215-B43D-8CC7FC6C982E}">
      <dsp:nvSpPr>
        <dsp:cNvPr id="0" name=""/>
        <dsp:cNvSpPr/>
      </dsp:nvSpPr>
      <dsp:spPr>
        <a:xfrm>
          <a:off x="0" y="2021343"/>
          <a:ext cx="8229600" cy="505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4. prestige</a:t>
          </a:r>
          <a:endParaRPr lang="en-US" sz="2300" kern="1200"/>
        </a:p>
      </dsp:txBody>
      <dsp:txXfrm>
        <a:off x="0" y="2021343"/>
        <a:ext cx="8229600" cy="505197"/>
      </dsp:txXfrm>
    </dsp:sp>
    <dsp:sp modelId="{666CCB5F-863C-42F8-9DA7-F53E94992811}">
      <dsp:nvSpPr>
        <dsp:cNvPr id="0" name=""/>
        <dsp:cNvSpPr/>
      </dsp:nvSpPr>
      <dsp:spPr>
        <a:xfrm>
          <a:off x="0" y="2526540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7075B-971A-410F-9669-440C112CBA7A}">
      <dsp:nvSpPr>
        <dsp:cNvPr id="0" name=""/>
        <dsp:cNvSpPr/>
      </dsp:nvSpPr>
      <dsp:spPr>
        <a:xfrm>
          <a:off x="0" y="2526540"/>
          <a:ext cx="8229600" cy="505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5. protective</a:t>
          </a:r>
          <a:endParaRPr lang="en-US" sz="2300" kern="1200"/>
        </a:p>
      </dsp:txBody>
      <dsp:txXfrm>
        <a:off x="0" y="2526540"/>
        <a:ext cx="8229600" cy="505197"/>
      </dsp:txXfrm>
    </dsp:sp>
    <dsp:sp modelId="{3558C077-6D5F-4B86-8B7F-70DF647C6200}">
      <dsp:nvSpPr>
        <dsp:cNvPr id="0" name=""/>
        <dsp:cNvSpPr/>
      </dsp:nvSpPr>
      <dsp:spPr>
        <a:xfrm>
          <a:off x="0" y="3031737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D2DFC7-121E-40F0-BC09-47BBB7297942}">
      <dsp:nvSpPr>
        <dsp:cNvPr id="0" name=""/>
        <dsp:cNvSpPr/>
      </dsp:nvSpPr>
      <dsp:spPr>
        <a:xfrm>
          <a:off x="0" y="3031737"/>
          <a:ext cx="8229600" cy="505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6. initiative</a:t>
          </a:r>
          <a:endParaRPr lang="en-US" sz="2300" kern="1200"/>
        </a:p>
      </dsp:txBody>
      <dsp:txXfrm>
        <a:off x="0" y="3031737"/>
        <a:ext cx="8229600" cy="505197"/>
      </dsp:txXfrm>
    </dsp:sp>
    <dsp:sp modelId="{082BE4A2-D7C9-4403-B78A-8D51C8F78474}">
      <dsp:nvSpPr>
        <dsp:cNvPr id="0" name=""/>
        <dsp:cNvSpPr/>
      </dsp:nvSpPr>
      <dsp:spPr>
        <a:xfrm>
          <a:off x="0" y="3536934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B3BEC1-B05A-4245-B44A-697264D12021}">
      <dsp:nvSpPr>
        <dsp:cNvPr id="0" name=""/>
        <dsp:cNvSpPr/>
      </dsp:nvSpPr>
      <dsp:spPr>
        <a:xfrm>
          <a:off x="0" y="3536934"/>
          <a:ext cx="8229600" cy="505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7. eliminate</a:t>
          </a:r>
          <a:endParaRPr lang="en-US" sz="2300" kern="1200"/>
        </a:p>
      </dsp:txBody>
      <dsp:txXfrm>
        <a:off x="0" y="3536934"/>
        <a:ext cx="8229600" cy="505197"/>
      </dsp:txXfrm>
    </dsp:sp>
    <dsp:sp modelId="{1BE3445C-09A7-4F7B-83F9-B8FE4DE38652}">
      <dsp:nvSpPr>
        <dsp:cNvPr id="0" name=""/>
        <dsp:cNvSpPr/>
      </dsp:nvSpPr>
      <dsp:spPr>
        <a:xfrm>
          <a:off x="0" y="4042131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D792D-A82C-4621-BD17-A4E997061FF4}">
      <dsp:nvSpPr>
        <dsp:cNvPr id="0" name=""/>
        <dsp:cNvSpPr/>
      </dsp:nvSpPr>
      <dsp:spPr>
        <a:xfrm>
          <a:off x="0" y="4042131"/>
          <a:ext cx="8229600" cy="505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8. enhance</a:t>
          </a:r>
          <a:endParaRPr lang="en-US" sz="2300" kern="1200"/>
        </a:p>
      </dsp:txBody>
      <dsp:txXfrm>
        <a:off x="0" y="4042131"/>
        <a:ext cx="8229600" cy="505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02C2F8A5-F66C-4E06-B087-C14F44A22B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688AE2D-D26B-4D3A-8161-E37C0EF733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B1C11C0-A11A-45A0-AF52-B22E215CA798}" type="datetimeFigureOut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3D7F24C-7358-49FB-B2F8-9E44DBEBE3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A4586EC-DD5E-4FC2-9EED-E81C75A077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9792432-727C-49A6-8455-0AB6A2637F9E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D31A6C7A-1E42-4C62-9B6F-61FB6DF8DD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D28886E-3C31-43E0-9BB5-53B5C5B6F27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D0F4049-AECE-444F-9B5E-185F4296A006}" type="datetimeFigureOut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5339CF76-C8AD-4E7F-AFBF-3D6822E403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E5BEED77-D2DB-43DA-9DED-E4F6B81653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9ED9D7-25EF-4C72-A57F-8CF56DA796A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939C3A-BBBC-4C58-A2DB-3ED3CFF880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620113B-6C7B-4E2F-9671-7A231E7ED681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23803-1351-4875-B3D0-9A628933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23CF1-4A37-4773-96E1-67283F5F888F}" type="datetime1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2C385-B73D-40D6-A03E-31CD08158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54562-D76E-42A5-BA8A-211D3844A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839D0-955B-4C29-B04E-59D028DF1258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29541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5C154-A6A8-43AC-958B-17D92AF1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D53EF-B733-4F45-BA95-4CA600558D0C}" type="datetime1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7F78D-D762-4D0B-B86D-CD1F6F73B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E8410-FF19-4DC5-B74D-34392CD0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2B046-E2BA-4293-B6C4-E4B4FEFB9383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28649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3C28B-C4FC-4FE6-A90D-0AC165F79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7A589-678D-4515-AF73-FA34DC286B8D}" type="datetime1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60BDA-2A93-4C24-AB9F-46B977D83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04549-6D95-4687-A889-A33C65C4E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738A9-67CA-4878-888A-02B56B711489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16911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it-IT" noProof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75F6E5-6C50-4E7F-B2AE-5519A18A29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3DB83-ED62-4E33-B4B5-05F6543640DD}" type="datetime1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91A762-D7AB-4CDF-9E68-99B37649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86DED7-D2E3-4EAE-B26E-83856ACDF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4F5488-3535-4EC7-921B-12E68D9C7FA7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9965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7FDA-EABC-4F84-8675-CAF14E8D6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B6317-16AC-4C40-995C-B65A0F9040A3}" type="datetime1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E2910-04E1-4C53-B478-BD4E19044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0D713-DD4A-43CA-B6B6-9A4E52B1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A980A-22BD-4CCA-BE40-7586C0021FFD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01869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4518B-30AD-4175-86C8-D22BD3054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C78BB-D844-4B8A-AD63-420CF528297A}" type="datetime1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C4BA-312F-4C2A-B1AD-958DF65D5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1D229-CC1A-48D5-9715-662DBB6BF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67AA6-4052-4947-BBFC-E9F1523C2C4B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581071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E48582-B023-4B66-9AD5-314E8015D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45F19-F3C6-437E-BEAB-45E2CE908532}" type="datetime1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F3CC17-564F-4AF1-9BA9-7166AA0CD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0497A7-373A-4CE8-95D3-8612AC6FE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36604-AB99-41B7-A84B-1DA4FDB931AA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79942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2880C75-046E-4B78-A01A-50C96A809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8D9D3-4FA1-44FD-8830-E897FF385B33}" type="datetime1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7E351A5-B4BF-442C-BEDD-1A2D85570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4EE12A9-4089-4ADE-AEB6-F5B742934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F0EA4-1966-4C20-A038-EBFDF0EC6D5F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87822285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DCA33FB-EBCE-4F65-AA78-5F29B8C2B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5091A-51CD-45D0-B7E8-87B718BDA469}" type="datetime1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BCE72FD-B906-4BD6-A047-191664115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DC904A4-9F61-4309-86B2-A93BC5834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AFD8C-74AD-47DB-9260-D0FB10754B21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90417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B29352A-CE32-41F5-A69C-D587E67A0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C8E4F-3E0C-49D9-A0CE-1177ACB5B9D0}" type="datetime1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5C121AB-2ABE-4309-84B7-301A2DE65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CD171C3-D007-4424-B1A0-1C213BC4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156E4-FD4E-4C15-B774-434A55E9A667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06050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E28E921-2E70-4E1F-8D2D-DCD901B82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5BD98-C460-4E66-BDD7-0BB1D9E0F5C8}" type="datetime1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FA77C28-020A-41B9-8FF7-052322DAD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6FADA1-A166-4CCD-AEB7-E7A2D943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D122C-F177-43BA-9E4A-32083E842476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5622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F07A8DE-58ED-4DD8-9FEE-7337113E5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320C6-7FBF-4D6F-974C-BDC744DCFB37}" type="datetime1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90A215B-6DE5-4964-B11B-BA4C92056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CDB6E7-7559-4B34-9C4C-FDFC99C7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80D9E-9584-4794-A129-64F8739DFEAE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6362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7745653-C032-4DE7-A125-E3BF82F83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 dello schema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7FEB735-A9F0-4472-939B-3574DB75C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Modifica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C4B01-5E41-4407-9E42-C8519354C7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FF82F5-57BA-47C5-B6CF-2EC615F70454}" type="datetime1">
              <a:rPr lang="it-IT"/>
              <a:pPr>
                <a:defRPr/>
              </a:pPr>
              <a:t>05/11/2023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D6F5C-2C07-4D88-ABE8-50387FBC1B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99C19-BC51-4D07-B4E9-D566CECC4D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C101A95-8B43-4F92-AA5D-6344CCD35088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  <p:sldLayoutId id="2147484072" r:id="rId12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ctoria.ac.nz/lals/resources/academicwordlist/sublists/sublist0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thcarolinahealthnews.org/2021/04/09/amid-lgbtq-rights-debate-few-trans-kids-play-in-high-school-sports-in-nc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d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>
            <a:extLst>
              <a:ext uri="{FF2B5EF4-FFF2-40B4-BE49-F238E27FC236}">
                <a16:creationId xmlns:a16="http://schemas.microsoft.com/office/drawing/2014/main" id="{E2C96C37-F333-47C3-9344-5813B20794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wrap="square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altLang="en-US"/>
              <a:t>Listening and Speaking</a:t>
            </a:r>
          </a:p>
        </p:txBody>
      </p:sp>
      <p:sp>
        <p:nvSpPr>
          <p:cNvPr id="11267" name="Sottotitolo 2">
            <a:extLst>
              <a:ext uri="{FF2B5EF4-FFF2-40B4-BE49-F238E27FC236}">
                <a16:creationId xmlns:a16="http://schemas.microsoft.com/office/drawing/2014/main" id="{5AB31EEA-1366-4165-9609-1CDCB2A2E2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 wrap="square" anchor="t">
            <a:normAutofit/>
          </a:bodyPr>
          <a:lstStyle/>
          <a:p>
            <a:pPr>
              <a:spcAft>
                <a:spcPct val="0"/>
              </a:spcAft>
              <a:buFont typeface="Wingdings 3" panose="05040102010807070707" pitchFamily="18" charset="2"/>
              <a:buNone/>
            </a:pPr>
            <a:r>
              <a:rPr lang="it-IT" altLang="en-US" err="1"/>
              <a:t>Semester</a:t>
            </a:r>
            <a:r>
              <a:rPr lang="it-IT" altLang="en-US"/>
              <a:t> 1 Lesson 6</a:t>
            </a:r>
          </a:p>
          <a:p>
            <a:pPr>
              <a:spcAft>
                <a:spcPct val="0"/>
              </a:spcAft>
              <a:buFont typeface="Wingdings 3" panose="05040102010807070707" pitchFamily="18" charset="2"/>
              <a:buNone/>
            </a:pPr>
            <a:r>
              <a:rPr lang="it-IT" altLang="en-US"/>
              <a:t>Anno academico 2023-24</a:t>
            </a:r>
          </a:p>
        </p:txBody>
      </p:sp>
      <p:sp>
        <p:nvSpPr>
          <p:cNvPr id="11268" name="Segnaposto numero diapositiva 3">
            <a:extLst>
              <a:ext uri="{FF2B5EF4-FFF2-40B4-BE49-F238E27FC236}">
                <a16:creationId xmlns:a16="http://schemas.microsoft.com/office/drawing/2014/main" id="{1CDCF44D-A385-4B95-AEE0-C945CB9127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462713" y="6356350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D9F385E6-32AA-4F14-9457-FFE7F3CBCE24}" type="slidenum">
              <a:rPr lang="it-IT" alt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</a:t>
            </a:fld>
            <a:endParaRPr lang="it-IT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>
            <a:extLst>
              <a:ext uri="{FF2B5EF4-FFF2-40B4-BE49-F238E27FC236}">
                <a16:creationId xmlns:a16="http://schemas.microsoft.com/office/drawing/2014/main" id="{07DBA8A7-F6EA-45BE-B39A-D97350DAED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altLang="en-US" sz="6000">
                <a:latin typeface="Times New Roman" panose="02020603050405020304" pitchFamily="18" charset="0"/>
              </a:rPr>
              <a:t>   </a:t>
            </a:r>
            <a:r>
              <a:rPr lang="it-IT" altLang="en-US" sz="6000" b="1">
                <a:solidFill>
                  <a:srgbClr val="FF0000"/>
                </a:solidFill>
                <a:latin typeface="Times New Roman" panose="02020603050405020304" pitchFamily="18" charset="0"/>
              </a:rPr>
              <a:t>a      e        i         o      u</a:t>
            </a:r>
          </a:p>
        </p:txBody>
      </p:sp>
      <p:sp>
        <p:nvSpPr>
          <p:cNvPr id="19459" name="Segnaposto numero diapositiva 3">
            <a:extLst>
              <a:ext uri="{FF2B5EF4-FFF2-40B4-BE49-F238E27FC236}">
                <a16:creationId xmlns:a16="http://schemas.microsoft.com/office/drawing/2014/main" id="{C45508A4-FEE6-4385-B686-5C72D4DAC7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</a:pPr>
            <a:fld id="{A24989F5-1FC1-4410-865D-97613C5B6DD3}" type="slidenum">
              <a:rPr lang="it-IT" altLang="en-US" sz="2800" smtClean="0">
                <a:solidFill>
                  <a:srgbClr val="898989"/>
                </a:solidFill>
                <a:cs typeface="Arial" panose="020B0604020202020204" pitchFamily="34" charset="0"/>
              </a:rPr>
              <a:pPr>
                <a:lnSpc>
                  <a:spcPct val="90000"/>
                </a:lnSpc>
              </a:pPr>
              <a:t>10</a:t>
            </a:fld>
            <a:endParaRPr lang="it-IT" altLang="en-US" sz="28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5628" name="Group 28">
            <a:extLst>
              <a:ext uri="{FF2B5EF4-FFF2-40B4-BE49-F238E27FC236}">
                <a16:creationId xmlns:a16="http://schemas.microsoft.com/office/drawing/2014/main" id="{DE95BF10-B29D-4B9C-BFAC-6DB7768BBA79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1628775"/>
          <a:ext cx="8229600" cy="4422775"/>
        </p:xfrm>
        <a:graphic>
          <a:graphicData uri="http://schemas.openxmlformats.org/drawingml/2006/table">
            <a:tbl>
              <a:tblPr/>
              <a:tblGrid>
                <a:gridCol w="1439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0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4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3.142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4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13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67,815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4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940,814,212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16 7/8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9C44527-0E87-424C-9788-64957A9CBD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3413" y="365125"/>
            <a:ext cx="7886700" cy="1325563"/>
          </a:xfrm>
        </p:spPr>
        <p:txBody>
          <a:bodyPr wrap="square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altLang="en-US"/>
              <a:t>Homework for lesson 7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44AC9A8-6051-4881-97AC-E51023777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3" y="1828800"/>
            <a:ext cx="7886700" cy="4351338"/>
          </a:xfrm>
        </p:spPr>
        <p:txBody>
          <a:bodyPr wrap="square" rtlCol="0" anchor="t">
            <a:normAutofit/>
          </a:bodyPr>
          <a:lstStyle/>
          <a:p>
            <a:pPr marL="182880" indent="-182880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altLang="en-US" err="1"/>
              <a:t>Speaking</a:t>
            </a:r>
            <a:r>
              <a:rPr lang="it-IT" altLang="en-US"/>
              <a:t> task </a:t>
            </a:r>
            <a:r>
              <a:rPr lang="it-IT" altLang="en-US" err="1"/>
              <a:t>pg</a:t>
            </a:r>
            <a:r>
              <a:rPr lang="it-IT" altLang="en-US"/>
              <a:t> 42 in groups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altLang="en-US"/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altLang="en-US"/>
              <a:t> </a:t>
            </a:r>
            <a:r>
              <a:rPr lang="it-IT" altLang="en-US" i="1" err="1"/>
              <a:t>Problems</a:t>
            </a:r>
            <a:r>
              <a:rPr lang="it-IT" altLang="en-US" i="1"/>
              <a:t> in the world of sport</a:t>
            </a:r>
          </a:p>
          <a:p>
            <a:pPr marL="182880" indent="-18288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en-US" i="1"/>
          </a:p>
          <a:p>
            <a:pPr marL="182880" indent="-182880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altLang="en-US"/>
              <a:t>Book: </a:t>
            </a:r>
            <a:r>
              <a:rPr lang="it-IT" altLang="en-US" err="1"/>
              <a:t>Pgs</a:t>
            </a:r>
            <a:r>
              <a:rPr lang="it-IT" altLang="en-US"/>
              <a:t> 36-42</a:t>
            </a:r>
          </a:p>
          <a:p>
            <a:pPr marL="182880" indent="-182880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altLang="en-US"/>
              <a:t>Download and </a:t>
            </a:r>
            <a:r>
              <a:rPr lang="it-IT" altLang="en-US" err="1"/>
              <a:t>revise</a:t>
            </a:r>
            <a:r>
              <a:rPr lang="it-IT" altLang="en-US"/>
              <a:t> pdf file </a:t>
            </a:r>
            <a:r>
              <a:rPr lang="it-IT" altLang="en-US" i="1"/>
              <a:t>Numbers and </a:t>
            </a:r>
            <a:r>
              <a:rPr lang="it-IT" altLang="en-US" i="1" err="1"/>
              <a:t>dates</a:t>
            </a:r>
            <a:endParaRPr lang="it-IT" altLang="en-US" i="1"/>
          </a:p>
          <a:p>
            <a:pPr marL="182880" indent="-182880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altLang="en-US"/>
              <a:t>Watch the video from Macmillan on word frequency </a:t>
            </a:r>
            <a:r>
              <a:rPr lang="it-IT" altLang="en-US" err="1"/>
              <a:t>at</a:t>
            </a:r>
            <a:r>
              <a:rPr lang="it-IT" altLang="en-US"/>
              <a:t> </a:t>
            </a:r>
            <a:r>
              <a:rPr lang="it-IT" altLang="en-US" err="1"/>
              <a:t>this</a:t>
            </a:r>
            <a:r>
              <a:rPr lang="it-IT" altLang="en-US"/>
              <a:t> link.</a:t>
            </a:r>
          </a:p>
          <a:p>
            <a:pPr marL="182880" indent="-18288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en-US">
                <a:hlinkClick r:id="rId2"/>
              </a:rPr>
              <a:t>      https://www.macmillandictionary.com/learn/red-words.html</a:t>
            </a:r>
          </a:p>
          <a:p>
            <a:pPr marL="182880" indent="-18288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en-US">
              <a:hlinkClick r:id="rId2"/>
            </a:endParaRPr>
          </a:p>
          <a:p>
            <a:pPr marL="182880" indent="-18288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en-US">
              <a:hlinkClick r:id="rId2"/>
            </a:endParaRPr>
          </a:p>
          <a:p>
            <a:pPr marL="182880" indent="-18288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en-US"/>
          </a:p>
        </p:txBody>
      </p:sp>
      <p:sp>
        <p:nvSpPr>
          <p:cNvPr id="20484" name="Segnaposto numero diapositiva 3">
            <a:extLst>
              <a:ext uri="{FF2B5EF4-FFF2-40B4-BE49-F238E27FC236}">
                <a16:creationId xmlns:a16="http://schemas.microsoft.com/office/drawing/2014/main" id="{E98F83E1-9F86-474D-A189-2E3F67B6D8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462713" y="6356350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50BD02CB-5DE7-46A8-8127-E8538D93B124}" type="slidenum">
              <a:rPr lang="it-IT" alt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11</a:t>
            </a:fld>
            <a:endParaRPr lang="it-IT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>
            <a:extLst>
              <a:ext uri="{FF2B5EF4-FFF2-40B4-BE49-F238E27FC236}">
                <a16:creationId xmlns:a16="http://schemas.microsoft.com/office/drawing/2014/main" id="{5113D019-BB86-4A2C-BE24-268FD0FAB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eaLnBrk="1" hangingPunct="1"/>
            <a:r>
              <a:rPr lang="it-IT" altLang="it-IT"/>
              <a:t>Problems with sports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4D50D5-6859-45C6-8BCC-0FBA1C8B1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692150"/>
            <a:ext cx="9036050" cy="61658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it-IT" altLang="it-IT" sz="3000" b="1" u="sng" dirty="0" err="1"/>
              <a:t>Problems</a:t>
            </a:r>
            <a:r>
              <a:rPr lang="it-IT" altLang="it-IT" sz="3000" b="1" u="sng" dirty="0"/>
              <a:t> </a:t>
            </a:r>
            <a:r>
              <a:rPr lang="it-IT" altLang="it-IT" sz="3000" u="sng" dirty="0"/>
              <a:t>	</a:t>
            </a:r>
            <a:r>
              <a:rPr lang="it-IT" altLang="it-IT" sz="3000" dirty="0"/>
              <a:t>	</a:t>
            </a:r>
            <a:r>
              <a:rPr lang="it-IT" altLang="it-IT" sz="3000" b="1" u="sng" dirty="0" err="1"/>
              <a:t>Evidence</a:t>
            </a:r>
            <a:r>
              <a:rPr lang="it-IT" altLang="it-IT" sz="3000" dirty="0"/>
              <a:t>		</a:t>
            </a:r>
            <a:r>
              <a:rPr lang="it-IT" altLang="it-IT" sz="3000" b="1" u="sng" dirty="0" err="1"/>
              <a:t>Questions</a:t>
            </a:r>
            <a:endParaRPr lang="it-IT" altLang="it-IT" sz="3000" b="1" u="sng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it-IT" sz="3000" dirty="0"/>
              <a:t>Doping							Cost of controls?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it-IT" sz="3000" dirty="0"/>
              <a:t>Technology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it-IT" sz="3000" dirty="0" err="1"/>
              <a:t>Rivalry-violence</a:t>
            </a:r>
            <a:endParaRPr lang="it-IT" altLang="it-IT" sz="3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it-IT" sz="3000" dirty="0"/>
              <a:t>Sponsorship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it-IT" sz="3000" dirty="0" err="1"/>
              <a:t>Injuries</a:t>
            </a:r>
            <a:r>
              <a:rPr lang="it-IT" altLang="it-IT" sz="3000" dirty="0"/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it-IT" sz="3000" dirty="0"/>
              <a:t>Money </a:t>
            </a:r>
            <a:r>
              <a:rPr lang="it-IT" altLang="it-IT" sz="3000" dirty="0" err="1"/>
              <a:t>as</a:t>
            </a:r>
            <a:r>
              <a:rPr lang="it-IT" altLang="it-IT" sz="3000" dirty="0"/>
              <a:t> goal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it-IT" sz="3000" dirty="0"/>
              <a:t>Pressure to </a:t>
            </a:r>
            <a:r>
              <a:rPr lang="it-IT" altLang="it-IT" sz="3000" dirty="0" err="1"/>
              <a:t>win</a:t>
            </a:r>
            <a:endParaRPr lang="it-IT" altLang="it-IT" sz="3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it-IT" sz="3000" dirty="0"/>
              <a:t>Over </a:t>
            </a:r>
            <a:r>
              <a:rPr lang="it-IT" altLang="it-IT" sz="3000" dirty="0" err="1"/>
              <a:t>involved</a:t>
            </a:r>
            <a:r>
              <a:rPr lang="it-IT" altLang="it-IT" sz="3000" dirty="0"/>
              <a:t> </a:t>
            </a:r>
            <a:r>
              <a:rPr lang="it-IT" altLang="it-IT" sz="3000" dirty="0" err="1"/>
              <a:t>parents</a:t>
            </a:r>
            <a:endParaRPr lang="it-IT" altLang="it-IT" sz="3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it-IT" sz="3000" dirty="0" err="1"/>
              <a:t>Childrens</a:t>
            </a:r>
            <a:r>
              <a:rPr lang="it-IT" altLang="it-IT" sz="3000" dirty="0"/>
              <a:t>’ </a:t>
            </a:r>
            <a:r>
              <a:rPr lang="it-IT" altLang="it-IT" sz="3000" dirty="0" err="1"/>
              <a:t>identity</a:t>
            </a:r>
            <a:endParaRPr lang="it-IT" altLang="it-IT" sz="3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it-IT" altLang="it-IT" sz="30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942E71-7133-EACA-92EB-8B0D76787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413" y="365125"/>
            <a:ext cx="7886700" cy="1325563"/>
          </a:xfrm>
        </p:spPr>
        <p:txBody>
          <a:bodyPr wrap="square" anchor="ctr">
            <a:normAutofit/>
          </a:bodyPr>
          <a:lstStyle/>
          <a:p>
            <a:r>
              <a:rPr lang="it-IT" sz="2800" err="1"/>
              <a:t>Discussion</a:t>
            </a:r>
            <a:r>
              <a:rPr lang="it-IT" sz="2800"/>
              <a:t> </a:t>
            </a:r>
            <a:r>
              <a:rPr lang="it-IT" sz="2800" err="1"/>
              <a:t>next</a:t>
            </a:r>
            <a:r>
              <a:rPr lang="it-IT" sz="2800"/>
              <a:t> week:</a:t>
            </a:r>
            <a:br>
              <a:rPr lang="it-IT" sz="2800"/>
            </a:br>
            <a:r>
              <a:rPr lang="it-IT" sz="2800" err="1"/>
              <a:t>Should</a:t>
            </a:r>
            <a:r>
              <a:rPr lang="it-IT" sz="2800"/>
              <a:t> transgender </a:t>
            </a:r>
            <a:r>
              <a:rPr lang="it-IT" sz="2800" err="1"/>
              <a:t>athletes</a:t>
            </a:r>
            <a:r>
              <a:rPr lang="it-IT" sz="2800"/>
              <a:t> be </a:t>
            </a:r>
            <a:r>
              <a:rPr lang="it-IT" sz="2800" err="1"/>
              <a:t>allowed</a:t>
            </a:r>
            <a:r>
              <a:rPr lang="it-IT" sz="2800"/>
              <a:t> to </a:t>
            </a:r>
            <a:r>
              <a:rPr lang="it-IT" sz="2800" err="1"/>
              <a:t>participate</a:t>
            </a:r>
            <a:r>
              <a:rPr lang="it-IT" sz="2800"/>
              <a:t> in </a:t>
            </a:r>
            <a:r>
              <a:rPr lang="it-IT" sz="2800" err="1"/>
              <a:t>sports</a:t>
            </a:r>
            <a:r>
              <a:rPr lang="it-IT" sz="2800"/>
              <a:t>?</a:t>
            </a:r>
          </a:p>
        </p:txBody>
      </p:sp>
      <p:pic>
        <p:nvPicPr>
          <p:cNvPr id="5" name="Immagine 4" descr="Immagine che contiene sport, atletica leggera, persona, atleta&#10;&#10;Descrizione generata automaticamente">
            <a:extLst>
              <a:ext uri="{FF2B5EF4-FFF2-40B4-BE49-F238E27FC236}">
                <a16:creationId xmlns:a16="http://schemas.microsoft.com/office/drawing/2014/main" id="{517CE4F2-8EFA-88AB-C266-5274894B67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810" r="1" b="16535"/>
          <a:stretch/>
        </p:blipFill>
        <p:spPr>
          <a:xfrm>
            <a:off x="633413" y="1828800"/>
            <a:ext cx="7886700" cy="4351338"/>
          </a:xfrm>
          <a:prstGeom prst="rect">
            <a:avLst/>
          </a:prstGeom>
          <a:noFill/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5258901-EFC1-D3DC-9228-298EE50BE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62713" y="6356350"/>
            <a:ext cx="2057400" cy="365125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00BAFD8C-74AD-47DB-9260-D0FB10754B21}" type="slidenum">
              <a:rPr lang="it-IT" altLang="en-US" smtClean="0"/>
              <a:pPr>
                <a:spcAft>
                  <a:spcPts val="600"/>
                </a:spcAft>
                <a:defRPr/>
              </a:pPr>
              <a:t>13</a:t>
            </a:fld>
            <a:endParaRPr lang="it-IT" altLang="en-US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C046EFA-DF87-D048-DAF1-F0BCF0AD467C}"/>
              </a:ext>
            </a:extLst>
          </p:cNvPr>
          <p:cNvSpPr txBox="1"/>
          <p:nvPr/>
        </p:nvSpPr>
        <p:spPr>
          <a:xfrm>
            <a:off x="5820336" y="5980083"/>
            <a:ext cx="2699777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it-IT" sz="700">
                <a:solidFill>
                  <a:srgbClr val="FFFFFF"/>
                </a:solidFill>
                <a:latin typeface="+mn-lt"/>
                <a:hlinkClick r:id="rId3" tooltip="https://www.northcarolinahealthnews.org/2021/04/09/amid-lgbtq-rights-debate-few-trans-kids-play-in-high-school-sports-in-nc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Questa foto</a:t>
            </a:r>
            <a:r>
              <a:rPr lang="it-IT" sz="700">
                <a:solidFill>
                  <a:srgbClr val="FFFFFF"/>
                </a:solidFill>
                <a:latin typeface="+mn-lt"/>
              </a:rPr>
              <a:t> di Autore sconosciuto è concesso in licenza da </a:t>
            </a:r>
            <a:r>
              <a:rPr lang="it-IT" sz="700">
                <a:solidFill>
                  <a:srgbClr val="FFFFFF"/>
                </a:solidFill>
                <a:latin typeface="+mn-lt"/>
                <a:hlinkClick r:id="rId4" tooltip="https://creativecommons.org/licenses/by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BY-ND</a:t>
            </a:r>
            <a:endParaRPr lang="it-IT" sz="70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105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7802FAB-5F56-498A-9BD4-CBB1F906F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3413" y="365125"/>
            <a:ext cx="7886700" cy="1325563"/>
          </a:xfrm>
        </p:spPr>
        <p:txBody>
          <a:bodyPr wrap="square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altLang="en-US" sz="4000" dirty="0" err="1"/>
              <a:t>Homework</a:t>
            </a:r>
            <a:r>
              <a:rPr lang="it-IT" altLang="en-US" sz="4000" dirty="0"/>
              <a:t> for </a:t>
            </a:r>
            <a:r>
              <a:rPr lang="it-IT" altLang="en-US" sz="4000" dirty="0" err="1"/>
              <a:t>lesson</a:t>
            </a:r>
            <a:r>
              <a:rPr lang="it-IT" altLang="en-US" sz="4000" dirty="0"/>
              <a:t> 6</a:t>
            </a:r>
          </a:p>
        </p:txBody>
      </p:sp>
      <p:sp>
        <p:nvSpPr>
          <p:cNvPr id="12292" name="Segnaposto numero diapositiva 3">
            <a:extLst>
              <a:ext uri="{FF2B5EF4-FFF2-40B4-BE49-F238E27FC236}">
                <a16:creationId xmlns:a16="http://schemas.microsoft.com/office/drawing/2014/main" id="{86EA0A17-FC05-43D3-90D0-19B7373F08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462713" y="6356350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E6AB1130-61B9-45B6-BFDE-B4DCB056E450}" type="slidenum">
              <a:rPr lang="it-IT" alt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2</a:t>
            </a:fld>
            <a:endParaRPr lang="it-IT" altLang="en-US">
              <a:solidFill>
                <a:srgbClr val="898989"/>
              </a:solidFill>
            </a:endParaRPr>
          </a:p>
        </p:txBody>
      </p:sp>
      <p:graphicFrame>
        <p:nvGraphicFramePr>
          <p:cNvPr id="12294" name="Rectangle 3">
            <a:extLst>
              <a:ext uri="{FF2B5EF4-FFF2-40B4-BE49-F238E27FC236}">
                <a16:creationId xmlns:a16="http://schemas.microsoft.com/office/drawing/2014/main" id="{445BFA14-6104-4859-8A6C-671FE01378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177826"/>
              </p:ext>
            </p:extLst>
          </p:nvPr>
        </p:nvGraphicFramePr>
        <p:xfrm>
          <a:off x="633413" y="18288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5">
            <a:extLst>
              <a:ext uri="{FF2B5EF4-FFF2-40B4-BE49-F238E27FC236}">
                <a16:creationId xmlns:a16="http://schemas.microsoft.com/office/drawing/2014/main" id="{52A0AD1E-262E-4746-B40A-5701D054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 wrap="square" anchor="ctr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ANSWERS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3317" name="Segnaposto numero diapositiva 4">
            <a:extLst>
              <a:ext uri="{FF2B5EF4-FFF2-40B4-BE49-F238E27FC236}">
                <a16:creationId xmlns:a16="http://schemas.microsoft.com/office/drawing/2014/main" id="{9E7CA8F7-5069-408C-9862-3BAFB7110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67EAA736-B715-4BA2-A90E-6DE4F5B6CF71}" type="slidenum">
              <a:rPr lang="it-IT" alt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3</a:t>
            </a:fld>
            <a:endParaRPr lang="it-IT" altLang="en-US">
              <a:solidFill>
                <a:srgbClr val="898989"/>
              </a:solidFill>
            </a:endParaRPr>
          </a:p>
        </p:txBody>
      </p:sp>
      <p:graphicFrame>
        <p:nvGraphicFramePr>
          <p:cNvPr id="13319" name="Segnaposto contenuto 6">
            <a:extLst>
              <a:ext uri="{FF2B5EF4-FFF2-40B4-BE49-F238E27FC236}">
                <a16:creationId xmlns:a16="http://schemas.microsoft.com/office/drawing/2014/main" id="{54B3155B-ACA4-4F4D-9A79-5D272472AF5C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74820112"/>
              </p:ext>
            </p:extLst>
          </p:nvPr>
        </p:nvGraphicFramePr>
        <p:xfrm>
          <a:off x="457200" y="1102030"/>
          <a:ext cx="8229600" cy="4547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1">
            <a:extLst>
              <a:ext uri="{FF2B5EF4-FFF2-40B4-BE49-F238E27FC236}">
                <a16:creationId xmlns:a16="http://schemas.microsoft.com/office/drawing/2014/main" id="{7DE0341B-8CC1-41A1-8C5D-322124598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747BC12-DE25-4A25-B86A-B8F0EA847048}" type="slidenum">
              <a:rPr lang="it-IT" altLang="en-US" sz="2800">
                <a:solidFill>
                  <a:schemeClr val="bg1"/>
                </a:solidFill>
                <a:latin typeface="Century Gothic" panose="020B0502020202020204" pitchFamily="34" charset="0"/>
              </a:rPr>
              <a:pPr/>
              <a:t>4</a:t>
            </a:fld>
            <a:endParaRPr lang="it-IT" altLang="en-US" sz="28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339" name="CasellaDiTesto 4">
            <a:extLst>
              <a:ext uri="{FF2B5EF4-FFF2-40B4-BE49-F238E27FC236}">
                <a16:creationId xmlns:a16="http://schemas.microsoft.com/office/drawing/2014/main" id="{EBFBF674-7685-48EE-8EEC-702575CB8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57" y="931054"/>
            <a:ext cx="36718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Century Gothic" panose="020B0502020202020204" pitchFamily="34" charset="0"/>
              </a:rPr>
              <a:t>Sports Video and Listenings</a:t>
            </a:r>
          </a:p>
          <a:p>
            <a:pPr eaLnBrk="1" hangingPunct="1"/>
            <a:endParaRPr lang="en-US" altLang="en-US">
              <a:latin typeface="Century Gothic" panose="020B0502020202020204" pitchFamily="34" charset="0"/>
            </a:endParaRPr>
          </a:p>
        </p:txBody>
      </p:sp>
      <p:sp>
        <p:nvSpPr>
          <p:cNvPr id="14340" name="CasellaDiTesto 5">
            <a:extLst>
              <a:ext uri="{FF2B5EF4-FFF2-40B4-BE49-F238E27FC236}">
                <a16:creationId xmlns:a16="http://schemas.microsoft.com/office/drawing/2014/main" id="{C033419E-4A64-4FE7-B8FF-536D2BEEC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4" y="2048653"/>
            <a:ext cx="3167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Video summary</a:t>
            </a:r>
          </a:p>
        </p:txBody>
      </p:sp>
      <p:sp>
        <p:nvSpPr>
          <p:cNvPr id="14341" name="CasellaDiTesto 6">
            <a:extLst>
              <a:ext uri="{FF2B5EF4-FFF2-40B4-BE49-F238E27FC236}">
                <a16:creationId xmlns:a16="http://schemas.microsoft.com/office/drawing/2014/main" id="{D034303F-1A8A-4296-9254-666DAD2D5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4" y="2704290"/>
            <a:ext cx="2592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Pre-listening</a:t>
            </a:r>
          </a:p>
        </p:txBody>
      </p:sp>
      <p:sp>
        <p:nvSpPr>
          <p:cNvPr id="14342" name="CasellaDiTesto 7">
            <a:extLst>
              <a:ext uri="{FF2B5EF4-FFF2-40B4-BE49-F238E27FC236}">
                <a16:creationId xmlns:a16="http://schemas.microsoft.com/office/drawing/2014/main" id="{0BDD98D1-47D8-415B-ACDB-45E295E31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057" y="3410744"/>
            <a:ext cx="3384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Global listening </a:t>
            </a:r>
            <a:r>
              <a:rPr lang="en-US" altLang="en-US" dirty="0" err="1">
                <a:latin typeface="Century Gothic" panose="020B0502020202020204" pitchFamily="34" charset="0"/>
              </a:rPr>
              <a:t>pg</a:t>
            </a:r>
            <a:r>
              <a:rPr lang="en-US" altLang="en-US" dirty="0">
                <a:latin typeface="Century Gothic" panose="020B0502020202020204" pitchFamily="34" charset="0"/>
              </a:rPr>
              <a:t> 29</a:t>
            </a:r>
          </a:p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Ordering the discussion</a:t>
            </a:r>
          </a:p>
        </p:txBody>
      </p:sp>
      <p:sp>
        <p:nvSpPr>
          <p:cNvPr id="14343" name="CasellaDiTesto 8">
            <a:extLst>
              <a:ext uri="{FF2B5EF4-FFF2-40B4-BE49-F238E27FC236}">
                <a16:creationId xmlns:a16="http://schemas.microsoft.com/office/drawing/2014/main" id="{1302438D-4170-4387-A018-8D54A1B0A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057" y="4395011"/>
            <a:ext cx="2808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Century Gothic" panose="020B0502020202020204" pitchFamily="34" charset="0"/>
              </a:rPr>
              <a:t>Close listening pg 30</a:t>
            </a:r>
          </a:p>
        </p:txBody>
      </p:sp>
      <p:sp>
        <p:nvSpPr>
          <p:cNvPr id="14344" name="CasellaDiTesto 9">
            <a:extLst>
              <a:ext uri="{FF2B5EF4-FFF2-40B4-BE49-F238E27FC236}">
                <a16:creationId xmlns:a16="http://schemas.microsoft.com/office/drawing/2014/main" id="{4B34B619-9088-46B1-B2C1-C7A803038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57" y="5103053"/>
            <a:ext cx="304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Century Gothic" panose="020B0502020202020204" pitchFamily="34" charset="0"/>
              </a:rPr>
              <a:t>Listening pg. 33</a:t>
            </a:r>
          </a:p>
        </p:txBody>
      </p:sp>
      <p:pic>
        <p:nvPicPr>
          <p:cNvPr id="14345" name="Immagine 11" descr="Immagine che contiene testo, ciak&#10;&#10;Descrizione generata automaticamente">
            <a:extLst>
              <a:ext uri="{FF2B5EF4-FFF2-40B4-BE49-F238E27FC236}">
                <a16:creationId xmlns:a16="http://schemas.microsoft.com/office/drawing/2014/main" id="{87E3683D-1E55-4C46-AC44-42A5460B7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39713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CAD4C4-BB30-F545-F60B-9758506E2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413" y="365125"/>
            <a:ext cx="7886700" cy="132556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it-IT"/>
              <a:t>Discussion</a:t>
            </a:r>
            <a:r>
              <a:rPr lang="it-IT" dirty="0"/>
              <a:t> point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D997C67-D507-5817-8E89-3CB82FC0233A}"/>
              </a:ext>
            </a:extLst>
          </p:cNvPr>
          <p:cNvSpPr txBox="1"/>
          <p:nvPr/>
        </p:nvSpPr>
        <p:spPr bwMode="auto">
          <a:xfrm>
            <a:off x="633845" y="1828801"/>
            <a:ext cx="3886200" cy="43513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indent="-171450" defTabSz="685800">
              <a:lnSpc>
                <a:spcPct val="90000"/>
              </a:lnSpc>
              <a:spcAft>
                <a:spcPts val="600"/>
              </a:spcAft>
              <a:buFont typeface="Wingdings 2" panose="05020102010507070707" pitchFamily="18" charset="2"/>
              <a:buChar char=""/>
            </a:pPr>
            <a:r>
              <a:rPr lang="it-IT" sz="2100">
                <a:latin typeface="+mn-lt"/>
              </a:rPr>
              <a:t>Pros:</a:t>
            </a:r>
          </a:p>
          <a:p>
            <a:pPr indent="-171450" defTabSz="685800">
              <a:lnSpc>
                <a:spcPct val="90000"/>
              </a:lnSpc>
              <a:spcAft>
                <a:spcPts val="600"/>
              </a:spcAft>
              <a:buFont typeface="Wingdings 2" panose="05020102010507070707" pitchFamily="18" charset="2"/>
              <a:buChar char=""/>
            </a:pPr>
            <a:r>
              <a:rPr lang="it-IT" sz="2100">
                <a:latin typeface="+mn-lt"/>
              </a:rPr>
              <a:t>1.</a:t>
            </a:r>
          </a:p>
          <a:p>
            <a:pPr indent="-171450" defTabSz="685800">
              <a:lnSpc>
                <a:spcPct val="90000"/>
              </a:lnSpc>
              <a:spcAft>
                <a:spcPts val="600"/>
              </a:spcAft>
              <a:buFont typeface="Wingdings 2" panose="05020102010507070707" pitchFamily="18" charset="2"/>
              <a:buChar char=""/>
            </a:pPr>
            <a:r>
              <a:rPr lang="it-IT" sz="2100">
                <a:latin typeface="+mn-lt"/>
              </a:rPr>
              <a:t>2.</a:t>
            </a:r>
          </a:p>
          <a:p>
            <a:pPr indent="-171450" defTabSz="685800">
              <a:lnSpc>
                <a:spcPct val="90000"/>
              </a:lnSpc>
              <a:spcAft>
                <a:spcPts val="600"/>
              </a:spcAft>
              <a:buFont typeface="Wingdings 2" panose="05020102010507070707" pitchFamily="18" charset="2"/>
              <a:buChar char=""/>
            </a:pPr>
            <a:endParaRPr lang="it-IT" sz="2100">
              <a:latin typeface="+mn-lt"/>
            </a:endParaRPr>
          </a:p>
          <a:p>
            <a:pPr indent="-171450" defTabSz="685800">
              <a:lnSpc>
                <a:spcPct val="90000"/>
              </a:lnSpc>
              <a:spcAft>
                <a:spcPts val="600"/>
              </a:spcAft>
              <a:buFont typeface="Wingdings 2" panose="05020102010507070707" pitchFamily="18" charset="2"/>
              <a:buChar char=""/>
            </a:pPr>
            <a:r>
              <a:rPr lang="it-IT" sz="2100">
                <a:latin typeface="+mn-lt"/>
              </a:rPr>
              <a:t>Cons:</a:t>
            </a:r>
          </a:p>
          <a:p>
            <a:pPr indent="-171450" defTabSz="685800">
              <a:lnSpc>
                <a:spcPct val="90000"/>
              </a:lnSpc>
              <a:spcAft>
                <a:spcPts val="600"/>
              </a:spcAft>
              <a:buFont typeface="Wingdings 2" panose="05020102010507070707" pitchFamily="18" charset="2"/>
              <a:buChar char=""/>
            </a:pPr>
            <a:r>
              <a:rPr lang="it-IT" sz="2100">
                <a:latin typeface="+mn-lt"/>
              </a:rPr>
              <a:t>1.</a:t>
            </a:r>
          </a:p>
          <a:p>
            <a:pPr indent="-171450" defTabSz="685800">
              <a:lnSpc>
                <a:spcPct val="90000"/>
              </a:lnSpc>
              <a:spcAft>
                <a:spcPts val="600"/>
              </a:spcAft>
              <a:buFont typeface="Wingdings 2" panose="05020102010507070707" pitchFamily="18" charset="2"/>
              <a:buChar char=""/>
            </a:pPr>
            <a:r>
              <a:rPr lang="it-IT" sz="2100">
                <a:latin typeface="+mn-lt"/>
              </a:rPr>
              <a:t>2.</a:t>
            </a:r>
          </a:p>
          <a:p>
            <a:pPr indent="-171450" defTabSz="685800">
              <a:lnSpc>
                <a:spcPct val="90000"/>
              </a:lnSpc>
              <a:spcAft>
                <a:spcPts val="600"/>
              </a:spcAft>
              <a:buFont typeface="Wingdings 2" panose="05020102010507070707" pitchFamily="18" charset="2"/>
              <a:buChar char=""/>
            </a:pPr>
            <a:endParaRPr lang="it-IT" sz="2100">
              <a:latin typeface="+mn-l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8F75B7B-3409-FE22-5A58-46592E605ED9}"/>
              </a:ext>
            </a:extLst>
          </p:cNvPr>
          <p:cNvSpPr txBox="1"/>
          <p:nvPr/>
        </p:nvSpPr>
        <p:spPr bwMode="auto">
          <a:xfrm>
            <a:off x="4629150" y="1828801"/>
            <a:ext cx="3886200" cy="43513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indent="-171450" defTabSz="685800">
              <a:lnSpc>
                <a:spcPct val="90000"/>
              </a:lnSpc>
              <a:spcAft>
                <a:spcPts val="600"/>
              </a:spcAft>
              <a:buFont typeface="Wingdings 2" panose="05020102010507070707" pitchFamily="18" charset="2"/>
              <a:buChar char=""/>
            </a:pPr>
            <a:r>
              <a:rPr lang="it-IT" sz="2100">
                <a:latin typeface="+mn-lt"/>
              </a:rPr>
              <a:t>Should there be a separate category of sports for those who prefer to use performance enhancing drugs? 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B8335B3-4151-1F55-0F33-9E27CD98B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62713" y="6356350"/>
            <a:ext cx="2057400" cy="365125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fld id="{00BAFD8C-74AD-47DB-9260-D0FB10754B21}" type="slidenum">
              <a:rPr lang="it-IT" altLang="en-US" kern="1200">
                <a:latin typeface="Calibri" panose="020F0502020204030204" pitchFamily="34" charset="0"/>
                <a:ea typeface="+mn-ea"/>
                <a:cs typeface="+mn-cs"/>
              </a:rPr>
              <a:pPr>
                <a:spcAft>
                  <a:spcPts val="600"/>
                </a:spcAft>
                <a:defRPr/>
              </a:pPr>
              <a:t>5</a:t>
            </a:fld>
            <a:endParaRPr lang="it-IT" altLang="en-US" kern="1200"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9776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>
            <a:extLst>
              <a:ext uri="{FF2B5EF4-FFF2-40B4-BE49-F238E27FC236}">
                <a16:creationId xmlns:a16="http://schemas.microsoft.com/office/drawing/2014/main" id="{AA881145-D56B-4F62-B508-823DF8E545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36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</a:p>
        </p:txBody>
      </p:sp>
      <p:sp>
        <p:nvSpPr>
          <p:cNvPr id="15363" name="Segnaposto contenuto 2">
            <a:extLst>
              <a:ext uri="{FF2B5EF4-FFF2-40B4-BE49-F238E27FC236}">
                <a16:creationId xmlns:a16="http://schemas.microsoft.com/office/drawing/2014/main" id="{B40302B0-7106-442E-A3F6-35CACD5B37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it-IT" altLang="en-US"/>
              <a:t>				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en-US"/>
              <a:t>				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en-US"/>
              <a:t>				</a:t>
            </a:r>
          </a:p>
        </p:txBody>
      </p:sp>
      <p:sp>
        <p:nvSpPr>
          <p:cNvPr id="15364" name="Segnaposto numero diapositiva 10">
            <a:extLst>
              <a:ext uri="{FF2B5EF4-FFF2-40B4-BE49-F238E27FC236}">
                <a16:creationId xmlns:a16="http://schemas.microsoft.com/office/drawing/2014/main" id="{1F449FF7-BC66-41BC-8DB4-0FF2413575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738F2C3-C555-4613-84E4-AC72450D17E9}" type="slidenum">
              <a:rPr lang="it-IT" altLang="en-US" sz="2800">
                <a:solidFill>
                  <a:srgbClr val="898989"/>
                </a:solidFill>
                <a:cs typeface="Arial" panose="020B0604020202020204" pitchFamily="34" charset="0"/>
              </a:rPr>
              <a:pPr/>
              <a:t>6</a:t>
            </a:fld>
            <a:endParaRPr lang="it-IT" altLang="en-US" sz="28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A098355-0771-4F84-A3A5-7622C8D5E315}"/>
              </a:ext>
            </a:extLst>
          </p:cNvPr>
          <p:cNvSpPr/>
          <p:nvPr/>
        </p:nvSpPr>
        <p:spPr>
          <a:xfrm>
            <a:off x="684213" y="2636838"/>
            <a:ext cx="1295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1960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D2BACAC-0CA2-4836-802F-1AC865672088}"/>
              </a:ext>
            </a:extLst>
          </p:cNvPr>
          <p:cNvSpPr/>
          <p:nvPr/>
        </p:nvSpPr>
        <p:spPr>
          <a:xfrm>
            <a:off x="4284663" y="4581525"/>
            <a:ext cx="1295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1050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45A325A-495A-4792-B8C5-C7CE83A9FD92}"/>
              </a:ext>
            </a:extLst>
          </p:cNvPr>
          <p:cNvSpPr/>
          <p:nvPr/>
        </p:nvSpPr>
        <p:spPr>
          <a:xfrm>
            <a:off x="6588125" y="3860800"/>
            <a:ext cx="1439863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1700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5657902-42D1-4522-962E-60474ED42975}"/>
              </a:ext>
            </a:extLst>
          </p:cNvPr>
          <p:cNvSpPr/>
          <p:nvPr/>
        </p:nvSpPr>
        <p:spPr>
          <a:xfrm>
            <a:off x="6372225" y="1628775"/>
            <a:ext cx="151288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1701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576178D-7FBD-4E70-8879-C991E25D43E0}"/>
              </a:ext>
            </a:extLst>
          </p:cNvPr>
          <p:cNvSpPr/>
          <p:nvPr/>
        </p:nvSpPr>
        <p:spPr>
          <a:xfrm>
            <a:off x="1547813" y="4652963"/>
            <a:ext cx="1417637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2013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8EEF7C04-2214-4094-8EE3-E09247379E9C}"/>
              </a:ext>
            </a:extLst>
          </p:cNvPr>
          <p:cNvSpPr/>
          <p:nvPr/>
        </p:nvSpPr>
        <p:spPr>
          <a:xfrm>
            <a:off x="2555875" y="1412875"/>
            <a:ext cx="1295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1916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3A8B8535-BDED-4639-B9CA-260049322E37}"/>
              </a:ext>
            </a:extLst>
          </p:cNvPr>
          <p:cNvSpPr/>
          <p:nvPr/>
        </p:nvSpPr>
        <p:spPr>
          <a:xfrm>
            <a:off x="3779838" y="2924175"/>
            <a:ext cx="1439862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1015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>
            <a:extLst>
              <a:ext uri="{FF2B5EF4-FFF2-40B4-BE49-F238E27FC236}">
                <a16:creationId xmlns:a16="http://schemas.microsoft.com/office/drawing/2014/main" id="{B9730634-DDCF-4EC8-A1D3-0017F4190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36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</a:p>
        </p:txBody>
      </p:sp>
      <p:sp>
        <p:nvSpPr>
          <p:cNvPr id="16387" name="Segnaposto contenuto 2">
            <a:extLst>
              <a:ext uri="{FF2B5EF4-FFF2-40B4-BE49-F238E27FC236}">
                <a16:creationId xmlns:a16="http://schemas.microsoft.com/office/drawing/2014/main" id="{F46FF48B-5890-4F43-982E-3E7542CDC3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it-IT" altLang="en-US"/>
              <a:t>				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en-US"/>
              <a:t>				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en-US"/>
              <a:t>				</a:t>
            </a:r>
          </a:p>
        </p:txBody>
      </p:sp>
      <p:sp>
        <p:nvSpPr>
          <p:cNvPr id="16388" name="Segnaposto numero diapositiva 18">
            <a:extLst>
              <a:ext uri="{FF2B5EF4-FFF2-40B4-BE49-F238E27FC236}">
                <a16:creationId xmlns:a16="http://schemas.microsoft.com/office/drawing/2014/main" id="{7455A916-59B2-4711-B4FA-896BDBB82F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25C98D9-1D85-41AE-8272-32807FA60968}" type="slidenum">
              <a:rPr lang="it-IT" altLang="en-US" sz="2800">
                <a:solidFill>
                  <a:srgbClr val="898989"/>
                </a:solidFill>
                <a:cs typeface="Arial" panose="020B0604020202020204" pitchFamily="34" charset="0"/>
              </a:rPr>
              <a:pPr/>
              <a:t>7</a:t>
            </a:fld>
            <a:endParaRPr lang="it-IT" altLang="en-US" sz="28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1548864-ECB4-499E-AC7E-7B4EC638C08B}"/>
              </a:ext>
            </a:extLst>
          </p:cNvPr>
          <p:cNvSpPr/>
          <p:nvPr/>
        </p:nvSpPr>
        <p:spPr>
          <a:xfrm>
            <a:off x="2555875" y="3716338"/>
            <a:ext cx="3744913" cy="7699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 = Anno Domini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7BA538C5-E6BD-463E-9D16-3D66545499B6}"/>
              </a:ext>
            </a:extLst>
          </p:cNvPr>
          <p:cNvSpPr/>
          <p:nvPr/>
        </p:nvSpPr>
        <p:spPr>
          <a:xfrm>
            <a:off x="539750" y="1196975"/>
            <a:ext cx="151288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300BC 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D82B355A-F99E-4921-8D88-F6394FF3926D}"/>
              </a:ext>
            </a:extLst>
          </p:cNvPr>
          <p:cNvSpPr/>
          <p:nvPr/>
        </p:nvSpPr>
        <p:spPr>
          <a:xfrm>
            <a:off x="539750" y="3644900"/>
            <a:ext cx="156368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500AD</a:t>
            </a:r>
            <a:r>
              <a:rPr lang="it-IT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B026F545-FC04-4984-B16A-69B433C98949}"/>
              </a:ext>
            </a:extLst>
          </p:cNvPr>
          <p:cNvSpPr/>
          <p:nvPr/>
        </p:nvSpPr>
        <p:spPr>
          <a:xfrm>
            <a:off x="539750" y="4868863"/>
            <a:ext cx="165735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500CE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6572F3DA-099B-4052-89FB-334DBFDE7FCB}"/>
              </a:ext>
            </a:extLst>
          </p:cNvPr>
          <p:cNvSpPr/>
          <p:nvPr/>
        </p:nvSpPr>
        <p:spPr>
          <a:xfrm>
            <a:off x="2555875" y="1341438"/>
            <a:ext cx="3024188" cy="7699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BC = Before Christ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39D4EFA4-E286-4AC9-8FB1-1065618785B2}"/>
              </a:ext>
            </a:extLst>
          </p:cNvPr>
          <p:cNvSpPr/>
          <p:nvPr/>
        </p:nvSpPr>
        <p:spPr>
          <a:xfrm>
            <a:off x="2627313" y="4941888"/>
            <a:ext cx="4537075" cy="7191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 = Common/Christian Era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7A725B22-34EA-4921-85EA-15E63E88F761}"/>
              </a:ext>
            </a:extLst>
          </p:cNvPr>
          <p:cNvSpPr/>
          <p:nvPr/>
        </p:nvSpPr>
        <p:spPr>
          <a:xfrm>
            <a:off x="468313" y="2420938"/>
            <a:ext cx="165735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300BCE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2E8DAFB1-DC44-4078-B65F-7D24AA14791A}"/>
              </a:ext>
            </a:extLst>
          </p:cNvPr>
          <p:cNvSpPr/>
          <p:nvPr/>
        </p:nvSpPr>
        <p:spPr>
          <a:xfrm>
            <a:off x="2484438" y="2420938"/>
            <a:ext cx="575945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BCE = Before Common/Christian Era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B14FB-2F5F-48CC-AB70-7F3EC68FD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800" dirty="0" err="1">
                <a:latin typeface="Times New Roman" pitchFamily="18" charset="0"/>
                <a:cs typeface="Times New Roman" pitchFamily="18" charset="0"/>
              </a:rPr>
              <a:t>decimals</a:t>
            </a:r>
            <a:r>
              <a:rPr lang="it-IT" sz="4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it-IT" sz="4800" dirty="0" err="1">
                <a:latin typeface="Times New Roman" pitchFamily="18" charset="0"/>
                <a:cs typeface="Times New Roman" pitchFamily="18" charset="0"/>
              </a:rPr>
              <a:t>fractions</a:t>
            </a:r>
            <a:endParaRPr lang="it-IT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8A1A63-419B-48BB-BD93-E1332FFE1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182880" indent="-18288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dirty="0"/>
          </a:p>
        </p:txBody>
      </p:sp>
      <p:sp>
        <p:nvSpPr>
          <p:cNvPr id="17412" name="Segnaposto numero diapositiva 9">
            <a:extLst>
              <a:ext uri="{FF2B5EF4-FFF2-40B4-BE49-F238E27FC236}">
                <a16:creationId xmlns:a16="http://schemas.microsoft.com/office/drawing/2014/main" id="{82500990-7B95-4E62-A5B2-51FEAB756E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679A6F6-B3DC-488E-96C9-7B49F0E67A74}" type="slidenum">
              <a:rPr lang="it-IT" altLang="en-US" sz="2800">
                <a:solidFill>
                  <a:srgbClr val="898989"/>
                </a:solidFill>
                <a:cs typeface="Arial" panose="020B0604020202020204" pitchFamily="34" charset="0"/>
              </a:rPr>
              <a:pPr/>
              <a:t>8</a:t>
            </a:fld>
            <a:endParaRPr lang="it-IT" altLang="en-US" sz="28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32CFDC9-40CA-4520-A05D-1FCF967C700C}"/>
              </a:ext>
            </a:extLst>
          </p:cNvPr>
          <p:cNvSpPr/>
          <p:nvPr/>
        </p:nvSpPr>
        <p:spPr>
          <a:xfrm>
            <a:off x="1692275" y="1844675"/>
            <a:ext cx="1295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it-IT" sz="3600" dirty="0" err="1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/2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2C9DA77-7F63-44E0-9B8B-8399C060D65C}"/>
              </a:ext>
            </a:extLst>
          </p:cNvPr>
          <p:cNvSpPr/>
          <p:nvPr/>
        </p:nvSpPr>
        <p:spPr>
          <a:xfrm>
            <a:off x="6156325" y="2205038"/>
            <a:ext cx="1584325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it-IT" sz="3600" dirty="0" err="1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/4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25C7423-57CC-41F2-8520-C61916A55103}"/>
              </a:ext>
            </a:extLst>
          </p:cNvPr>
          <p:cNvSpPr/>
          <p:nvPr/>
        </p:nvSpPr>
        <p:spPr>
          <a:xfrm>
            <a:off x="2411413" y="4868863"/>
            <a:ext cx="1512887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5 3/4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F0D73E8-C202-4AAF-AF24-F08E3FACD71B}"/>
              </a:ext>
            </a:extLst>
          </p:cNvPr>
          <p:cNvSpPr/>
          <p:nvPr/>
        </p:nvSpPr>
        <p:spPr>
          <a:xfrm>
            <a:off x="3995738" y="2852738"/>
            <a:ext cx="1368425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16.53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8C83A867-C1B8-473D-A939-A40C39BA8FB2}"/>
              </a:ext>
            </a:extLst>
          </p:cNvPr>
          <p:cNvSpPr/>
          <p:nvPr/>
        </p:nvSpPr>
        <p:spPr>
          <a:xfrm>
            <a:off x="6084888" y="4221163"/>
            <a:ext cx="1633537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8.427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9442F3CA-47D8-4555-B0FE-ED37A500FA82}"/>
              </a:ext>
            </a:extLst>
          </p:cNvPr>
          <p:cNvSpPr/>
          <p:nvPr/>
        </p:nvSpPr>
        <p:spPr>
          <a:xfrm>
            <a:off x="1116013" y="3357563"/>
            <a:ext cx="1584325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it-IT" sz="3600" dirty="0" err="1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/8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>
            <a:extLst>
              <a:ext uri="{FF2B5EF4-FFF2-40B4-BE49-F238E27FC236}">
                <a16:creationId xmlns:a16="http://schemas.microsoft.com/office/drawing/2014/main" id="{596BE165-E737-4E2D-B56A-C5EC439B1C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altLang="en-US" sz="48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19D62DF0-9F44-410F-83CD-4E85D7C6A23F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5699125" cy="45259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it-IT" altLang="en-US" sz="3600">
                <a:latin typeface="Times New Roman" panose="02020603050405020304" pitchFamily="18" charset="0"/>
              </a:rPr>
              <a:t>decimals: 0.64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en-US" sz="3600">
                <a:latin typeface="Times New Roman" panose="02020603050405020304" pitchFamily="18" charset="0"/>
              </a:rPr>
              <a:t>phone numbers 055 239 3412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en-US" sz="3600">
                <a:latin typeface="Times New Roman" panose="02020603050405020304" pitchFamily="18" charset="0"/>
              </a:rPr>
              <a:t>countdowns:  5, 4, 3, 2, 1, 0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en-US" sz="3600">
                <a:latin typeface="Times New Roman" panose="02020603050405020304" pitchFamily="18" charset="0"/>
              </a:rPr>
              <a:t>football: 4 - 0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en-US" sz="3600">
                <a:latin typeface="Times New Roman" panose="02020603050405020304" pitchFamily="18" charset="0"/>
              </a:rPr>
              <a:t>tennis 40 - 0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476A53B9-D12D-438D-8FFC-7B353759582A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732588" y="1600200"/>
            <a:ext cx="1954212" cy="45259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it-IT" altLang="en-US" sz="3600">
                <a:latin typeface="Times New Roman" panose="02020603050405020304" pitchFamily="18" charset="0"/>
              </a:rPr>
              <a:t>nought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en-US" sz="3600">
                <a:latin typeface="Times New Roman" panose="02020603050405020304" pitchFamily="18" charset="0"/>
              </a:rPr>
              <a:t>0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en-US" sz="3600">
                <a:latin typeface="Times New Roman" panose="02020603050405020304" pitchFamily="18" charset="0"/>
              </a:rPr>
              <a:t>zero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en-US" sz="3600">
                <a:latin typeface="Times New Roman" panose="02020603050405020304" pitchFamily="18" charset="0"/>
              </a:rPr>
              <a:t>nil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en-US" sz="3600">
                <a:latin typeface="Times New Roman" panose="02020603050405020304" pitchFamily="18" charset="0"/>
              </a:rPr>
              <a:t>love</a:t>
            </a:r>
          </a:p>
        </p:txBody>
      </p:sp>
      <p:sp>
        <p:nvSpPr>
          <p:cNvPr id="18437" name="Segnaposto numero diapositiva 4">
            <a:extLst>
              <a:ext uri="{FF2B5EF4-FFF2-40B4-BE49-F238E27FC236}">
                <a16:creationId xmlns:a16="http://schemas.microsoft.com/office/drawing/2014/main" id="{BD4DF400-1E4F-4A17-AF77-73B4973340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81C27EB-0F97-4315-B0AA-22FC1B4222AD}" type="slidenum">
              <a:rPr lang="it-IT" altLang="en-US" sz="2800">
                <a:solidFill>
                  <a:srgbClr val="898989"/>
                </a:solidFill>
                <a:cs typeface="Arial" panose="020B0604020202020204" pitchFamily="34" charset="0"/>
              </a:rPr>
              <a:pPr/>
              <a:t>9</a:t>
            </a:fld>
            <a:endParaRPr lang="it-IT" altLang="en-US" sz="28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3568</TotalTime>
  <Words>381</Words>
  <Application>Microsoft Office PowerPoint</Application>
  <PresentationFormat>Presentazione su schermo (4:3)</PresentationFormat>
  <Paragraphs>134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Times New Roman</vt:lpstr>
      <vt:lpstr>Wingdings 2</vt:lpstr>
      <vt:lpstr>Wingdings 3</vt:lpstr>
      <vt:lpstr>HDOfficeLightV0</vt:lpstr>
      <vt:lpstr>Listening and Speaking</vt:lpstr>
      <vt:lpstr>Homework for lesson 6</vt:lpstr>
      <vt:lpstr>ANSWERS </vt:lpstr>
      <vt:lpstr>Presentazione standard di PowerPoint</vt:lpstr>
      <vt:lpstr>Discussion point</vt:lpstr>
      <vt:lpstr>Years</vt:lpstr>
      <vt:lpstr>Years</vt:lpstr>
      <vt:lpstr>decimals and fractions</vt:lpstr>
      <vt:lpstr>0</vt:lpstr>
      <vt:lpstr>   a      e        i         o      u</vt:lpstr>
      <vt:lpstr>Homework for lesson 7</vt:lpstr>
      <vt:lpstr>Problems with sports </vt:lpstr>
      <vt:lpstr>Discussion next week: Should transgender athletes be allowed to participate in sports?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Listening and Speaking</dc:title>
  <dc:creator>karen</dc:creator>
  <cp:lastModifiedBy>Elizabeth Sherman</cp:lastModifiedBy>
  <cp:revision>105</cp:revision>
  <dcterms:created xsi:type="dcterms:W3CDTF">2015-11-05T19:57:09Z</dcterms:created>
  <dcterms:modified xsi:type="dcterms:W3CDTF">2023-11-05T20:38:03Z</dcterms:modified>
</cp:coreProperties>
</file>