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89" r:id="rId4"/>
    <p:sldId id="290" r:id="rId5"/>
    <p:sldId id="269" r:id="rId6"/>
    <p:sldId id="268" r:id="rId7"/>
    <p:sldId id="266" r:id="rId8"/>
    <p:sldId id="278" r:id="rId9"/>
    <p:sldId id="288" r:id="rId10"/>
    <p:sldId id="264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82FC777-5736-4A6C-B9C9-BBBDA36322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C951851-6111-42C5-97B4-3B3A0ACD9E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B5D577-F713-4BFF-950C-4440D92F297A}" type="datetimeFigureOut">
              <a:rPr lang="it-IT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9369FA6-5B57-4C90-9B07-0CF31D3081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92E2322-362D-411C-B28F-AFB4E89895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32B48DF-4D52-4D6B-BF46-9C6F3A1078B1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DB1A659-8507-44CE-8BAD-0CA50AB3B5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74CD672-E818-4C0E-A570-883423A701A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4B4704-7B24-4CFF-A82C-C8215074159B}" type="datetimeFigureOut">
              <a:rPr lang="it-IT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DBE4C793-2D4E-419E-ADBF-DAA67A30CC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B5698625-3584-4F18-9B6A-30AF633F9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BD31C0-CAA2-47B9-86AD-504A6E839F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65E45A-5D47-4665-A587-741E390164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1DBDB42-B328-4808-ACC8-7D7635FB6C3F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>
            <a:extLst>
              <a:ext uri="{FF2B5EF4-FFF2-40B4-BE49-F238E27FC236}">
                <a16:creationId xmlns:a16="http://schemas.microsoft.com/office/drawing/2014/main" id="{7084187B-3BA3-4D3F-89F3-968DB84736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egnaposto note 2">
            <a:extLst>
              <a:ext uri="{FF2B5EF4-FFF2-40B4-BE49-F238E27FC236}">
                <a16:creationId xmlns:a16="http://schemas.microsoft.com/office/drawing/2014/main" id="{5B76FB54-B965-4ABD-8210-42A32300F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340" name="Segnaposto numero diapositiva 3">
            <a:extLst>
              <a:ext uri="{FF2B5EF4-FFF2-40B4-BE49-F238E27FC236}">
                <a16:creationId xmlns:a16="http://schemas.microsoft.com/office/drawing/2014/main" id="{EE9EFEAC-14F1-4EAC-988B-A7016D93D7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2B75DA4D-DD59-4149-A2F4-1A3FC74D858E}" type="slidenum">
              <a:rPr lang="it-IT" altLang="en-US" smtClean="0">
                <a:latin typeface="Calibri" panose="020F0502020204030204" pitchFamily="34" charset="0"/>
              </a:rPr>
              <a:pPr/>
              <a:t>6</a:t>
            </a:fld>
            <a:endParaRPr lang="it-IT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B32690-28F9-4B75-BDEE-D5D6EBBF2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2ED86A6-4DFE-4B56-BC55-B246EB4A2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9BC2F6-9B7D-4C82-8116-CBD7CC9AA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B37F41-E75A-4944-95EB-01FFF5F5B64C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2A2D48-171A-42D3-8276-147F350C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9ECA21-9BB3-45B3-B8EF-D656CD06C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6B2A93-6484-43B6-BA77-8735A9AEC192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0780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178039-12D6-4072-BA61-66C53543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725E12-4245-43CE-9377-11C2997CD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4382F7-8042-4B0A-9DDB-9A579F66F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9ABC42-9D16-4410-9BF3-B1F3E87EF748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5786D0-055D-4BB9-A8E3-184CB250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43F536-6596-49B7-A061-E53BAB9C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D038D9-C5F2-4E9E-A042-3D3D57D9373E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0491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4A46759-7AAE-4B58-AB09-471F79659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E17DE56-C6DE-493C-881E-EBE84B4DB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31F14F-9B0C-4BBF-AE6B-9C308EB61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73055-7DF8-4D33-AA8C-5F5BA431605E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4198DB-8717-4DED-B6A7-DBD217D3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5CB75E-CF0C-4723-884D-6B7A3DED6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0F964-386E-4062-9448-535406A2F62F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2596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CE0ED2-FC3A-4441-B6FF-572361E2C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40195D-780A-490A-BA0F-8A4F713DB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A5FACB-D309-4BA8-AEAA-F7611321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C59EB7-4D69-488D-BDF8-33F9A24D9692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63D3DA-72CF-4EFA-8CEA-1F3D90AD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2083CA-27C7-456B-B688-D8D292BAA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82FBF-416E-4C43-ABFC-00479A776A6C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105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59095B-286C-4F9E-BA36-68DC1CE0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C15B0B-7EF5-476A-9AB0-38B4221FD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A78FD3-EA4C-48CC-A891-B4C43583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DD5676-8233-4D3A-9CCA-CF02C537CA7F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EC471A-0CB7-4205-9FC2-72F1089E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8F8130-F1E4-480D-8CA6-5C00CB07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F9E74-AB00-4000-8813-B2A953CB0EF5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67305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933D87-F1A3-4E8F-9EDB-AD8FBDBE8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8A9D3B-83E4-402B-9711-00490593B5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B581E15-9CC5-4BC0-ABE9-95D1C4A8C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883A87-A944-40EF-BE0B-7F280EAE6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287D19-5B4F-42FA-82FD-15202E9F1F92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13C28F-BF2C-402D-A928-4BBF64FF3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CB5BF9-2C6D-48C5-A68C-6D29059D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8B1D0-80BA-4212-AB2B-24AD9759CD42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8581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545DFA-67F5-4EBD-9FBF-D34846EB0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14E4DA-183F-465A-996F-B5372288B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FA9A19-B6E1-431A-BC62-987EE919C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1D24EE7-57F3-4AE0-8915-FC7C145BD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E65A9C9-1FCE-4EDF-BE3C-FA52D40156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588D5D6-39C2-4DF4-A9A3-92662EF9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E9265D-9CF3-4843-8FE6-2FBEC71FF682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0A59737-C61D-4F4D-A4AA-EBD33018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4DF55B7-C62C-471D-8197-69E6D343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C79DE-822C-4E09-A8D6-80B437A80A03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0517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3ED220-A065-407A-825C-448A3623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396602-A475-4014-8303-7F1397F99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E871C7-8DF9-4CCF-A117-EA39D1F24E06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B2ED2E-5BB2-4851-A9FC-28ED9412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F0A7090-CE65-49BF-ACC4-C9297BA5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03265-8807-4E63-9F48-AC76B89A770D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0858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AC7D660-5E9D-4388-8A75-FB871BDB1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A425D-9E58-49E6-B77A-67C1AE6A33B7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0C6C908-3C56-48E2-97C3-B2BBECB23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7B7462-3262-4868-81EF-847510CA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25114-6534-4A1B-87A8-06916A448042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069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0CC3D1-B6BF-49E5-909F-8C49C567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4D1428-B8D5-4FA3-AD7D-00DF0FF96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EE25904-179D-4D2C-B8AA-DE002C625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AE16A0-F4CE-4634-8875-E6227BAA7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309723-880B-4783-9F82-FE8690F0BC77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FB13745-A3AB-43BC-A44F-67316E8B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92422F-E2F2-48A9-930A-3F8E3C91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E6CF3-967E-4817-98E5-3C113393137E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9229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80FDA0-24D6-4850-A5CC-8DB36A757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444C2F0-4691-406E-8E35-157CE8DF2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7CE10A-2862-4E6F-9AA9-36B7BE31A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73F0AD-D49E-4C52-8330-731E06C9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0332A7-FBEB-4EB5-B2C0-A01C4C756E94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4F5C02-E4D6-4902-8426-3B6ACDA3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32FC2D-5A84-4DD6-BCF4-64C0BBDF4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5ABCC-014E-4285-9449-F2FEA1FD36B2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4659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5020B3-590A-4703-A7A5-2DAA0FA9E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74157E-5D36-4BF5-8D09-74E038BC9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C4FD17-DEE4-42AB-9773-29689A0ECF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078154-1AC2-45E5-AEA2-84A9E863480C}" type="datetime1">
              <a:rPr lang="it-IT" smtClean="0"/>
              <a:pPr>
                <a:defRPr/>
              </a:pPr>
              <a:t>29/10/2023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E671FD-C22E-4B70-ADE8-38500B5E9A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E1282B-30D9-4D0A-9583-BACE2D806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24723E-9F4C-49A1-8DF0-FF5BBEA5713B}" type="slidenum">
              <a:rPr lang="it-IT" altLang="en-US" smtClean="0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6819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gheredjobs.com/articles/articleDisplay.cfm?ID=174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d/3.0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7" name="Rectangle 717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Right Triangle 717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81" name="Rectangle 718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Titolo 1">
            <a:extLst>
              <a:ext uri="{FF2B5EF4-FFF2-40B4-BE49-F238E27FC236}">
                <a16:creationId xmlns:a16="http://schemas.microsoft.com/office/drawing/2014/main" id="{05DED842-04D0-4EAA-BE1A-B6C663EF34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63930" y="1008993"/>
            <a:ext cx="6923558" cy="3542045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it-IT" altLang="en-US" sz="9300">
                <a:latin typeface="Times New Roman" panose="02020603050405020304" pitchFamily="18" charset="0"/>
              </a:rPr>
              <a:t>Listening and Speaking</a:t>
            </a:r>
          </a:p>
        </p:txBody>
      </p:sp>
      <p:sp>
        <p:nvSpPr>
          <p:cNvPr id="4099" name="Sottotitolo 2">
            <a:extLst>
              <a:ext uri="{FF2B5EF4-FFF2-40B4-BE49-F238E27FC236}">
                <a16:creationId xmlns:a16="http://schemas.microsoft.com/office/drawing/2014/main" id="{9CA4D074-6143-4643-BBB9-3BF265A23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4582814"/>
            <a:ext cx="5349252" cy="1312657"/>
          </a:xfrm>
        </p:spPr>
        <p:txBody>
          <a:bodyPr rtlCol="0" anchor="t">
            <a:normAutofit/>
          </a:bodyPr>
          <a:lstStyle/>
          <a:p>
            <a:pPr algn="l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it-IT" altLang="en-US" dirty="0" err="1">
                <a:latin typeface="Times New Roman" panose="02020603050405020304" pitchFamily="18" charset="0"/>
              </a:rPr>
              <a:t>Semester</a:t>
            </a:r>
            <a:r>
              <a:rPr lang="it-IT" altLang="en-US" dirty="0">
                <a:latin typeface="Times New Roman" panose="02020603050405020304" pitchFamily="18" charset="0"/>
              </a:rPr>
              <a:t> 1 Lesson 5</a:t>
            </a:r>
          </a:p>
          <a:p>
            <a:pPr algn="l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it-IT" altLang="en-US" dirty="0" err="1">
                <a:latin typeface="Times New Roman" panose="02020603050405020304" pitchFamily="18" charset="0"/>
              </a:rPr>
              <a:t>a.a</a:t>
            </a:r>
            <a:r>
              <a:rPr lang="it-IT" altLang="en-US" dirty="0">
                <a:latin typeface="Times New Roman" panose="02020603050405020304" pitchFamily="18" charset="0"/>
              </a:rPr>
              <a:t>. 2023/24</a:t>
            </a:r>
          </a:p>
        </p:txBody>
      </p:sp>
      <p:sp>
        <p:nvSpPr>
          <p:cNvPr id="7172" name="Segnaposto numero diapositiva 3">
            <a:extLst>
              <a:ext uri="{FF2B5EF4-FFF2-40B4-BE49-F238E27FC236}">
                <a16:creationId xmlns:a16="http://schemas.microsoft.com/office/drawing/2014/main" id="{FC28DA28-7251-4C2E-8481-F012EF143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63516" y="4887261"/>
            <a:ext cx="1251834" cy="10082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99ABB8DA-8AB6-4BD8-873C-8A6AA6F2DF12}" type="slidenum">
              <a:rPr lang="it-IT" altLang="en-US" sz="5700">
                <a:solidFill>
                  <a:srgbClr val="FFFFFF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</a:t>
            </a:fld>
            <a:endParaRPr lang="it-IT" altLang="en-US" sz="57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12" name="Rectangle 2151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4" name="Right Triangle 2151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16" name="Rectangle 2151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8EC4F3D-B4DD-44A3-A954-2438B21C85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6300">
                <a:latin typeface="Times New Roman" panose="02020603050405020304" pitchFamily="18" charset="0"/>
              </a:rPr>
              <a:t>Review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DA4958-EA85-4CE9-9533-15F1CDD10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 sz="1500" dirty="0">
                <a:latin typeface="Times New Roman" panose="02020603050405020304" pitchFamily="18" charset="0"/>
              </a:rPr>
              <a:t>How </a:t>
            </a:r>
            <a:r>
              <a:rPr lang="it-IT" altLang="en-US" sz="1500" dirty="0" err="1">
                <a:latin typeface="Times New Roman" panose="02020603050405020304" pitchFamily="18" charset="0"/>
              </a:rPr>
              <a:t>did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you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prepare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your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materials</a:t>
            </a:r>
            <a:r>
              <a:rPr lang="it-IT" altLang="en-US" sz="1500" dirty="0">
                <a:latin typeface="Times New Roman" panose="02020603050405020304" pitchFamily="18" charset="0"/>
              </a:rPr>
              <a:t>?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 sz="1500" dirty="0" err="1">
                <a:latin typeface="Times New Roman" panose="02020603050405020304" pitchFamily="18" charset="0"/>
              </a:rPr>
              <a:t>Did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you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have</a:t>
            </a:r>
            <a:r>
              <a:rPr lang="it-IT" altLang="en-US" sz="1500" dirty="0">
                <a:latin typeface="Times New Roman" panose="02020603050405020304" pitchFamily="18" charset="0"/>
              </a:rPr>
              <a:t> notes and sources?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 sz="1500" dirty="0" err="1">
                <a:latin typeface="Times New Roman" panose="02020603050405020304" pitchFamily="18" charset="0"/>
              </a:rPr>
              <a:t>Did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you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meet</a:t>
            </a:r>
            <a:r>
              <a:rPr lang="it-IT" altLang="en-US" sz="1500" dirty="0">
                <a:latin typeface="Times New Roman" panose="02020603050405020304" pitchFamily="18" charset="0"/>
              </a:rPr>
              <a:t> up?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it-IT" altLang="en-US" sz="1500" dirty="0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 sz="1500" dirty="0">
                <a:latin typeface="Times New Roman" panose="02020603050405020304" pitchFamily="18" charset="0"/>
              </a:rPr>
              <a:t>                         ° ° ° ° ° ° ° ° °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 sz="1500" dirty="0" err="1">
                <a:latin typeface="Times New Roman" panose="02020603050405020304" pitchFamily="18" charset="0"/>
              </a:rPr>
              <a:t>Did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you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have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enough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material</a:t>
            </a:r>
            <a:r>
              <a:rPr lang="it-IT" altLang="en-US" sz="1500" dirty="0">
                <a:latin typeface="Times New Roman" panose="02020603050405020304" pitchFamily="18" charset="0"/>
              </a:rPr>
              <a:t>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 sz="1500" dirty="0" err="1">
                <a:latin typeface="Times New Roman" panose="02020603050405020304" pitchFamily="18" charset="0"/>
              </a:rPr>
              <a:t>What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was</a:t>
            </a:r>
            <a:r>
              <a:rPr lang="it-IT" altLang="en-US" sz="1500" dirty="0">
                <a:latin typeface="Times New Roman" panose="02020603050405020304" pitchFamily="18" charset="0"/>
              </a:rPr>
              <a:t> easy / </a:t>
            </a:r>
            <a:r>
              <a:rPr lang="it-IT" altLang="en-US" sz="1500" dirty="0" err="1">
                <a:latin typeface="Times New Roman" panose="02020603050405020304" pitchFamily="18" charset="0"/>
              </a:rPr>
              <a:t>difficult</a:t>
            </a:r>
            <a:r>
              <a:rPr lang="it-IT" altLang="en-US" sz="1500" dirty="0">
                <a:latin typeface="Times New Roman" panose="02020603050405020304" pitchFamily="18" charset="0"/>
              </a:rPr>
              <a:t>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 sz="1500" dirty="0" err="1">
                <a:latin typeface="Times New Roman" panose="02020603050405020304" pitchFamily="18" charset="0"/>
              </a:rPr>
              <a:t>What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would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you</a:t>
            </a:r>
            <a:r>
              <a:rPr lang="it-IT" altLang="en-US" sz="1500" dirty="0">
                <a:latin typeface="Times New Roman" panose="02020603050405020304" pitchFamily="18" charset="0"/>
              </a:rPr>
              <a:t> do </a:t>
            </a:r>
            <a:r>
              <a:rPr lang="it-IT" altLang="en-US" sz="1500" dirty="0" err="1">
                <a:latin typeface="Times New Roman" panose="02020603050405020304" pitchFamily="18" charset="0"/>
              </a:rPr>
              <a:t>differently</a:t>
            </a:r>
            <a:r>
              <a:rPr lang="it-IT" altLang="en-US" sz="1500" dirty="0">
                <a:latin typeface="Times New Roman" panose="02020603050405020304" pitchFamily="18" charset="0"/>
              </a:rPr>
              <a:t>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 sz="1500" dirty="0" err="1">
                <a:latin typeface="Times New Roman" panose="02020603050405020304" pitchFamily="18" charset="0"/>
              </a:rPr>
              <a:t>Roles</a:t>
            </a:r>
            <a:endParaRPr lang="it-IT" altLang="en-US" sz="1500" dirty="0">
              <a:latin typeface="Times New Roman" panose="02020603050405020304" pitchFamily="18" charset="0"/>
            </a:endParaRPr>
          </a:p>
        </p:txBody>
      </p:sp>
      <p:sp>
        <p:nvSpPr>
          <p:cNvPr id="18436" name="Segnaposto numero diapositiva 3">
            <a:extLst>
              <a:ext uri="{FF2B5EF4-FFF2-40B4-BE49-F238E27FC236}">
                <a16:creationId xmlns:a16="http://schemas.microsoft.com/office/drawing/2014/main" id="{4D3CC155-A210-469D-9101-A06E08AF40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E81A435F-D0BA-4290-BF1E-915BC6C33967}" type="slidenum">
              <a:rPr lang="it-IT" altLang="en-US" sz="5700">
                <a:solidFill>
                  <a:srgbClr val="FFFFFF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10</a:t>
            </a:fld>
            <a:endParaRPr lang="it-IT" altLang="en-US" sz="57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0" name="Rectangle 139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B5A36A71-BC79-4DF3-A054-863122660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3500">
                <a:latin typeface="Times New Roman" panose="02020603050405020304" pitchFamily="18" charset="0"/>
              </a:rPr>
              <a:t>Homework for lesson 6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E781B07-34AB-4B2F-8F98-7CA680B7EF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Continue to </a:t>
            </a:r>
            <a:r>
              <a:rPr lang="it-IT" altLang="en-US" sz="1900" dirty="0" err="1">
                <a:latin typeface="Times New Roman" panose="02020603050405020304" pitchFamily="18" charset="0"/>
              </a:rPr>
              <a:t>revise</a:t>
            </a:r>
            <a:r>
              <a:rPr lang="it-IT" altLang="en-US" sz="1900" dirty="0">
                <a:latin typeface="Times New Roman" panose="02020603050405020304" pitchFamily="18" charset="0"/>
              </a:rPr>
              <a:t> and </a:t>
            </a:r>
            <a:r>
              <a:rPr lang="it-IT" altLang="en-US" sz="1900" dirty="0" err="1">
                <a:latin typeface="Times New Roman" panose="02020603050405020304" pitchFamily="18" charset="0"/>
              </a:rPr>
              <a:t>practise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interactional</a:t>
            </a:r>
            <a:r>
              <a:rPr lang="it-IT" altLang="en-US" sz="1900" dirty="0">
                <a:latin typeface="Times New Roman" panose="02020603050405020304" pitchFamily="18" charset="0"/>
              </a:rPr>
              <a:t> skills </a:t>
            </a:r>
            <a:r>
              <a:rPr lang="it-IT" altLang="en-US" sz="1900" dirty="0" err="1">
                <a:latin typeface="Times New Roman" panose="02020603050405020304" pitchFamily="18" charset="0"/>
              </a:rPr>
              <a:t>expressions</a:t>
            </a:r>
            <a:endParaRPr lang="it-IT" altLang="en-US" sz="19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Continue online </a:t>
            </a:r>
            <a:r>
              <a:rPr lang="it-IT" altLang="en-US" sz="1900" dirty="0" err="1">
                <a:latin typeface="Times New Roman" panose="02020603050405020304" pitchFamily="18" charset="0"/>
              </a:rPr>
              <a:t>workbook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exercises</a:t>
            </a:r>
            <a:endParaRPr lang="it-IT" altLang="en-US" sz="19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P. 26-27 Video and tasks</a:t>
            </a:r>
          </a:p>
          <a:p>
            <a:pPr eaLnBrk="1" hangingPunct="1"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P. 28-32 &amp; p 35</a:t>
            </a:r>
          </a:p>
          <a:p>
            <a:pPr eaLnBrk="1" hangingPunct="1"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Next week: </a:t>
            </a:r>
            <a:r>
              <a:rPr lang="it-IT" altLang="en-US" sz="1900" dirty="0" err="1">
                <a:latin typeface="Times New Roman" panose="02020603050405020304" pitchFamily="18" charset="0"/>
              </a:rPr>
              <a:t>Unfinished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>
                <a:latin typeface="Times New Roman" panose="02020603050405020304" pitchFamily="18" charset="0"/>
              </a:rPr>
              <a:t>discussions</a:t>
            </a:r>
            <a:endParaRPr lang="it-IT" altLang="en-US" sz="1900" i="1" dirty="0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</p:txBody>
      </p:sp>
      <p:sp>
        <p:nvSpPr>
          <p:cNvPr id="19460" name="Segnaposto numero diapositiva 3">
            <a:extLst>
              <a:ext uri="{FF2B5EF4-FFF2-40B4-BE49-F238E27FC236}">
                <a16:creationId xmlns:a16="http://schemas.microsoft.com/office/drawing/2014/main" id="{1DB5BFD4-BD84-4E90-B215-EDD0C549D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05372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F4F930CF-BCD9-41FD-84F3-4FBB1FB08B53}" type="slidenum">
              <a:rPr lang="it-IT" altLang="en-US" sz="19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11</a:t>
            </a:fld>
            <a:endParaRPr lang="it-IT" altLang="en-US" sz="190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800" name="Rectangle 3379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02" name="Right Triangle 3380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804" name="Rectangle 3380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641B734A-5782-4FD7-9DB0-0AC7FAD7C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5400">
                <a:latin typeface="Times New Roman" panose="02020603050405020304" pitchFamily="18" charset="0"/>
              </a:rPr>
              <a:t>Homework for today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8ADC92B-CFD2-4470-8DDA-66DC65824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eaLnBrk="1" hangingPunct="1"/>
            <a:r>
              <a:rPr lang="it-IT" altLang="en-US">
                <a:latin typeface="Times New Roman" panose="02020603050405020304" pitchFamily="18" charset="0"/>
              </a:rPr>
              <a:t>Revise videos and listenings from Unit One</a:t>
            </a:r>
          </a:p>
          <a:p>
            <a:pPr eaLnBrk="1" hangingPunct="1"/>
            <a:r>
              <a:rPr lang="it-IT" altLang="en-US">
                <a:latin typeface="Times New Roman" panose="02020603050405020304" pitchFamily="18" charset="0"/>
              </a:rPr>
              <a:t>Pg 17-19</a:t>
            </a:r>
          </a:p>
          <a:p>
            <a:pPr eaLnBrk="1" hangingPunct="1"/>
            <a:r>
              <a:rPr lang="it-IT" altLang="en-US">
                <a:latin typeface="Times New Roman" panose="02020603050405020304" pitchFamily="18" charset="0"/>
              </a:rPr>
              <a:t>Read pgs 182 and 184 in your book</a:t>
            </a:r>
          </a:p>
          <a:p>
            <a:pPr eaLnBrk="1" hangingPunct="1"/>
            <a:r>
              <a:rPr lang="it-IT" altLang="en-US">
                <a:latin typeface="Times New Roman" panose="02020603050405020304" pitchFamily="18" charset="0"/>
              </a:rPr>
              <a:t>With the same group members as today, research information and prepare to present your </a:t>
            </a:r>
            <a:r>
              <a:rPr lang="it-IT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</a:p>
          <a:p>
            <a:pPr eaLnBrk="1" hangingPunct="1"/>
            <a:r>
              <a:rPr lang="it-IT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Watch video Unit 2 and do pages 26-27</a:t>
            </a:r>
          </a:p>
          <a:p>
            <a:pPr eaLnBrk="1" hangingPunct="1"/>
            <a:endParaRPr lang="it-IT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Segnaposto numero diapositiva 3">
            <a:extLst>
              <a:ext uri="{FF2B5EF4-FFF2-40B4-BE49-F238E27FC236}">
                <a16:creationId xmlns:a16="http://schemas.microsoft.com/office/drawing/2014/main" id="{D70A1406-914B-42BC-A713-331329C80A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0DC0532E-65D0-4184-89A2-72AF466E8CE8}" type="slidenum">
              <a:rPr lang="it-IT" altLang="en-US" sz="5700">
                <a:solidFill>
                  <a:srgbClr val="FFFFFF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2</a:t>
            </a:fld>
            <a:endParaRPr lang="it-IT" altLang="en-US" sz="57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5" name="Rectangle 92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7" name="Right Triangle 922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29" name="Rectangle 9228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Titolo 1">
            <a:extLst>
              <a:ext uri="{FF2B5EF4-FFF2-40B4-BE49-F238E27FC236}">
                <a16:creationId xmlns:a16="http://schemas.microsoft.com/office/drawing/2014/main" id="{5BA649B7-FC06-4E5F-8E37-174F3FD23B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r>
              <a:rPr lang="en-US" altLang="en-US" sz="5400"/>
              <a:t>Answers Listening pg. 15</a:t>
            </a:r>
          </a:p>
        </p:txBody>
      </p:sp>
      <p:sp>
        <p:nvSpPr>
          <p:cNvPr id="9219" name="Segnaposto contenuto 2">
            <a:extLst>
              <a:ext uri="{FF2B5EF4-FFF2-40B4-BE49-F238E27FC236}">
                <a16:creationId xmlns:a16="http://schemas.microsoft.com/office/drawing/2014/main" id="{700AE294-6629-42B4-B143-E6FCE9837D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r>
              <a:rPr lang="en-US" altLang="en-US" sz="1500"/>
              <a:t>2. Listening 1.6</a:t>
            </a:r>
          </a:p>
          <a:p>
            <a:r>
              <a:rPr lang="en-US" altLang="en-US" sz="1500"/>
              <a:t>6</a:t>
            </a:r>
          </a:p>
          <a:p>
            <a:r>
              <a:rPr lang="en-US" altLang="en-US" sz="1500"/>
              <a:t>3</a:t>
            </a:r>
          </a:p>
          <a:p>
            <a:r>
              <a:rPr lang="en-US" altLang="en-US" sz="1500"/>
              <a:t>7</a:t>
            </a:r>
          </a:p>
          <a:p>
            <a:r>
              <a:rPr lang="en-US" altLang="en-US" sz="1500"/>
              <a:t>8</a:t>
            </a:r>
          </a:p>
          <a:p>
            <a:r>
              <a:rPr lang="en-US" altLang="en-US" sz="1500"/>
              <a:t>2</a:t>
            </a:r>
          </a:p>
          <a:p>
            <a:r>
              <a:rPr lang="en-US" altLang="en-US" sz="1500"/>
              <a:t>5</a:t>
            </a:r>
          </a:p>
          <a:p>
            <a:r>
              <a:rPr lang="en-US" altLang="en-US" sz="1500"/>
              <a:t>1</a:t>
            </a:r>
          </a:p>
          <a:p>
            <a:r>
              <a:rPr lang="en-US" altLang="en-US" sz="1500"/>
              <a:t>4</a:t>
            </a:r>
          </a:p>
          <a:p>
            <a:endParaRPr lang="en-US" altLang="en-US" sz="1500"/>
          </a:p>
        </p:txBody>
      </p:sp>
      <p:sp>
        <p:nvSpPr>
          <p:cNvPr id="9220" name="Segnaposto numero diapositiva 3">
            <a:extLst>
              <a:ext uri="{FF2B5EF4-FFF2-40B4-BE49-F238E27FC236}">
                <a16:creationId xmlns:a16="http://schemas.microsoft.com/office/drawing/2014/main" id="{410992FA-A45C-4E1A-9112-A145746835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AE9E8259-3431-4A5B-8FCB-84CD3B738AA0}" type="slidenum">
              <a:rPr lang="it-IT" altLang="en-US" sz="57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it-IT" altLang="en-US" sz="5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9" name="Rectangle 1024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1" name="Right Triangle 1025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53" name="Rectangle 1025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Titolo 1">
            <a:extLst>
              <a:ext uri="{FF2B5EF4-FFF2-40B4-BE49-F238E27FC236}">
                <a16:creationId xmlns:a16="http://schemas.microsoft.com/office/drawing/2014/main" id="{B544B6EA-4A1A-4C7D-8C5E-1CBBCD2AD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r>
              <a:rPr lang="en-US" altLang="en-US" sz="4400"/>
              <a:t>Review: Logical fallacy: anecdotal evidence pg. 17</a:t>
            </a:r>
          </a:p>
        </p:txBody>
      </p:sp>
      <p:sp>
        <p:nvSpPr>
          <p:cNvPr id="10243" name="Segnaposto contenuto 2">
            <a:extLst>
              <a:ext uri="{FF2B5EF4-FFF2-40B4-BE49-F238E27FC236}">
                <a16:creationId xmlns:a16="http://schemas.microsoft.com/office/drawing/2014/main" id="{6BE58C8B-39BC-4FB9-9497-17CFEE339E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r>
              <a:rPr lang="en-US" altLang="en-US"/>
              <a:t>1. …people don’t…They think</a:t>
            </a:r>
          </a:p>
          <a:p>
            <a:r>
              <a:rPr lang="en-US" altLang="en-US"/>
              <a:t>2. ..you know, like Sam? We always end up doing what he..</a:t>
            </a:r>
          </a:p>
          <a:p>
            <a:r>
              <a:rPr lang="en-US" altLang="en-US"/>
              <a:t>3. ..what about last week in the tutorial when Susi…she never usually.. but everyone..</a:t>
            </a:r>
          </a:p>
          <a:p>
            <a:r>
              <a:rPr lang="en-US" altLang="en-US"/>
              <a:t>4. …because people just won’t…; I certainly won’t anyway I..; and I’m sure you do, too.</a:t>
            </a:r>
          </a:p>
          <a:p>
            <a:endParaRPr lang="en-US" altLang="en-US"/>
          </a:p>
        </p:txBody>
      </p:sp>
      <p:sp>
        <p:nvSpPr>
          <p:cNvPr id="10244" name="Segnaposto numero diapositiva 3">
            <a:extLst>
              <a:ext uri="{FF2B5EF4-FFF2-40B4-BE49-F238E27FC236}">
                <a16:creationId xmlns:a16="http://schemas.microsoft.com/office/drawing/2014/main" id="{27164D9C-E6CB-4552-98B2-37EBA85287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9397E47A-F458-492E-BC07-A8B73F13D695}" type="slidenum">
              <a:rPr lang="it-IT" altLang="en-US" sz="57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it-IT" altLang="en-US" sz="5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680" name="Rectangle 2867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82" name="Right Triangle 2868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84" name="Rectangle 2868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2443740-B34F-4087-A703-6AB138A63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5800">
                <a:latin typeface="Times New Roman" panose="02020603050405020304" pitchFamily="18" charset="0"/>
              </a:rPr>
              <a:t>Notes and Sources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A0FD554-F558-4049-8607-A6B7093C22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>
                <a:latin typeface="Times New Roman" panose="02020603050405020304" pitchFamily="18" charset="0"/>
              </a:rPr>
              <a:t>Why?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it-IT" altLang="en-US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en-US">
                <a:latin typeface="Times New Roman" panose="02020603050405020304" pitchFamily="18" charset="0"/>
              </a:rPr>
              <a:t>planning</a:t>
            </a:r>
          </a:p>
        </p:txBody>
      </p:sp>
      <p:sp>
        <p:nvSpPr>
          <p:cNvPr id="12292" name="Segnaposto numero diapositiva 3">
            <a:extLst>
              <a:ext uri="{FF2B5EF4-FFF2-40B4-BE49-F238E27FC236}">
                <a16:creationId xmlns:a16="http://schemas.microsoft.com/office/drawing/2014/main" id="{1344E352-2274-4483-B213-57BBA17164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9EB79AB5-89E8-40CB-A213-48D3557F2B87}" type="slidenum">
              <a:rPr lang="it-IT" altLang="en-US" sz="5700">
                <a:solidFill>
                  <a:srgbClr val="FFFFFF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5</a:t>
            </a:fld>
            <a:endParaRPr lang="it-IT" altLang="en-US" sz="57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31" name="Rectangle 2663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3" name="Right Triangle 2663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35" name="Rectangle 2663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Titolo 1">
            <a:extLst>
              <a:ext uri="{FF2B5EF4-FFF2-40B4-BE49-F238E27FC236}">
                <a16:creationId xmlns:a16="http://schemas.microsoft.com/office/drawing/2014/main" id="{984AF679-DFE5-44D1-B6A2-8057E212151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63930" y="1050595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alt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Interactional skills</a:t>
            </a:r>
            <a:br>
              <a:rPr lang="en-US" alt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altLang="en-US" sz="35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EDD390-3708-4558-A86B-37F5CE5F657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963930" y="2969469"/>
            <a:ext cx="6056111" cy="28003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/>
            <a:r>
              <a:rPr lang="en-US" altLang="en-US"/>
              <a:t>interrupting politely</a:t>
            </a:r>
          </a:p>
          <a:p>
            <a:pPr indent="-228600" defTabSz="914400"/>
            <a:r>
              <a:rPr lang="en-US" altLang="en-US"/>
              <a:t>asking for and expressing opinions</a:t>
            </a:r>
          </a:p>
          <a:p>
            <a:pPr indent="-228600" defTabSz="914400"/>
            <a:r>
              <a:rPr lang="en-US" altLang="en-US"/>
              <a:t>- agreeing and disagreeing</a:t>
            </a:r>
          </a:p>
          <a:p>
            <a:pPr indent="-228600" defTabSz="914400"/>
            <a:r>
              <a:rPr lang="en-US" altLang="en-US"/>
              <a:t>asking for clarification</a:t>
            </a:r>
          </a:p>
          <a:p>
            <a:pPr indent="-228600" defTabSz="914400"/>
            <a:r>
              <a:rPr lang="en-US" altLang="en-US"/>
              <a:t>hesitating and discourse markers</a:t>
            </a:r>
          </a:p>
        </p:txBody>
      </p:sp>
      <p:sp>
        <p:nvSpPr>
          <p:cNvPr id="13314" name="Segnaposto numero diapositiva 3">
            <a:extLst>
              <a:ext uri="{FF2B5EF4-FFF2-40B4-BE49-F238E27FC236}">
                <a16:creationId xmlns:a16="http://schemas.microsoft.com/office/drawing/2014/main" id="{6770AA71-7D55-4A2C-A1CA-7D20CB0C6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EF0F3C67-C125-4077-A24B-9D5678CF3F70}" type="slidenum">
              <a:rPr lang="en-US" altLang="en-US" sz="5700">
                <a:solidFill>
                  <a:srgbClr val="FFFFFF"/>
                </a:solidFill>
                <a:latin typeface="+mn-lt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6</a:t>
            </a:fld>
            <a:endParaRPr lang="en-US" altLang="en-US" sz="570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0" name="Rectangle 2355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Right Triangle 2356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64" name="Rectangle 2356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4" name="Titolo 1">
            <a:extLst>
              <a:ext uri="{FF2B5EF4-FFF2-40B4-BE49-F238E27FC236}">
                <a16:creationId xmlns:a16="http://schemas.microsoft.com/office/drawing/2014/main" id="{33B7836C-065B-4E48-A944-9CAADDE89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Group discussions</a:t>
            </a:r>
            <a:br>
              <a:rPr lang="it-IT" alt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(end of course)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DEC17B0-0E2D-4B6B-B0E9-7637219C3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rtlCol="0" anchor="t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altLang="en-US" sz="1800">
                <a:latin typeface="Times New Roman" panose="02020603050405020304" pitchFamily="18" charset="0"/>
              </a:rPr>
              <a:t>Time: 20 minutes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None/>
              <a:defRPr/>
            </a:pPr>
            <a:endParaRPr lang="it-IT" altLang="en-US" sz="1800">
              <a:latin typeface="Times New Roman" panose="02020603050405020304" pitchFamily="18" charset="0"/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altLang="en-US" sz="1800">
                <a:latin typeface="Times New Roman" panose="02020603050405020304" pitchFamily="18" charset="0"/>
              </a:rPr>
              <a:t>Five members per group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altLang="en-US" sz="1800">
                <a:latin typeface="Times New Roman" panose="02020603050405020304" pitchFamily="18" charset="0"/>
              </a:rPr>
              <a:t>Two support topic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altLang="en-US" sz="1800">
                <a:latin typeface="Times New Roman" panose="02020603050405020304" pitchFamily="18" charset="0"/>
              </a:rPr>
              <a:t>Two do not support topic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altLang="en-US" sz="1800">
                <a:latin typeface="Times New Roman" panose="02020603050405020304" pitchFamily="18" charset="0"/>
              </a:rPr>
              <a:t>One member is the chairperson and summariser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None/>
              <a:defRPr/>
            </a:pPr>
            <a:endParaRPr lang="it-IT" altLang="en-US" sz="1800">
              <a:latin typeface="Times New Roman" panose="02020603050405020304" pitchFamily="18" charset="0"/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altLang="en-US" sz="1800">
                <a:latin typeface="Times New Roman" panose="02020603050405020304" pitchFamily="18" charset="0"/>
              </a:rPr>
              <a:t>Roles assigned immediately before discussion</a:t>
            </a:r>
          </a:p>
        </p:txBody>
      </p:sp>
      <p:sp>
        <p:nvSpPr>
          <p:cNvPr id="15364" name="Segnaposto numero diapositiva 3">
            <a:extLst>
              <a:ext uri="{FF2B5EF4-FFF2-40B4-BE49-F238E27FC236}">
                <a16:creationId xmlns:a16="http://schemas.microsoft.com/office/drawing/2014/main" id="{7C94E8F1-F9AC-437F-BA70-7F5785D336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62622" y="4892040"/>
            <a:ext cx="1255014" cy="10058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BCCD8E20-FB84-4158-AE11-60F89B84A454}" type="slidenum">
              <a:rPr lang="it-IT" altLang="en-US" sz="5700">
                <a:solidFill>
                  <a:srgbClr val="FFFFFF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7</a:t>
            </a:fld>
            <a:endParaRPr lang="it-IT" altLang="en-US" sz="57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Rectangle 16392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0655" y="2043803"/>
            <a:ext cx="7642689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Segnaposto contenuto 2" descr="Immagine che contiene persona, donna&#10;&#10;Descrizione generata automaticamente">
            <a:extLst>
              <a:ext uri="{FF2B5EF4-FFF2-40B4-BE49-F238E27FC236}">
                <a16:creationId xmlns:a16="http://schemas.microsoft.com/office/drawing/2014/main" id="{EBC574DF-1517-42FB-A444-293FBB337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14400" y="2384425"/>
            <a:ext cx="7312025" cy="3616325"/>
          </a:xfr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32D50A9-8B18-4D72-A853-A0ECB3FB2097}"/>
              </a:ext>
            </a:extLst>
          </p:cNvPr>
          <p:cNvSpPr txBox="1"/>
          <p:nvPr/>
        </p:nvSpPr>
        <p:spPr>
          <a:xfrm>
            <a:off x="914400" y="5276850"/>
            <a:ext cx="7312025" cy="723900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300">
                <a:solidFill>
                  <a:srgbClr val="FFFFFF"/>
                </a:solidFill>
                <a:hlinkClick r:id="rId3" tooltip="https://www.higheredjobs.com/articles/articleDisplay.cfm?ID=17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Questa foto</a:t>
            </a:r>
            <a:r>
              <a:rPr lang="en-US" sz="1300">
                <a:solidFill>
                  <a:srgbClr val="FFFFFF"/>
                </a:solidFill>
              </a:rPr>
              <a:t> di Autore sconosciuto è concesso in licenza da </a:t>
            </a:r>
            <a:r>
              <a:rPr lang="en-US" sz="1300">
                <a:solidFill>
                  <a:srgbClr val="FFFFFF"/>
                </a:solidFill>
                <a:hlinkClick r:id="rId4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en-US" sz="1300">
              <a:solidFill>
                <a:srgbClr val="FFFFFF"/>
              </a:solidFill>
            </a:endParaRPr>
          </a:p>
        </p:txBody>
      </p:sp>
      <p:sp>
        <p:nvSpPr>
          <p:cNvPr id="16386" name="Titolo 1">
            <a:extLst>
              <a:ext uri="{FF2B5EF4-FFF2-40B4-BE49-F238E27FC236}">
                <a16:creationId xmlns:a16="http://schemas.microsoft.com/office/drawing/2014/main" id="{1736DE13-881B-4A4B-B885-267BA5EC9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2653" y="606564"/>
            <a:ext cx="7838694" cy="1325563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alt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8 </a:t>
            </a:r>
            <a:r>
              <a:rPr lang="it-IT" alt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mins</a:t>
            </a:r>
            <a: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min.</a:t>
            </a:r>
            <a:b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10 minutes max</a:t>
            </a:r>
          </a:p>
        </p:txBody>
      </p:sp>
      <p:sp>
        <p:nvSpPr>
          <p:cNvPr id="16388" name="Segnaposto numero diapositiva 4">
            <a:extLst>
              <a:ext uri="{FF2B5EF4-FFF2-40B4-BE49-F238E27FC236}">
                <a16:creationId xmlns:a16="http://schemas.microsoft.com/office/drawing/2014/main" id="{24693B06-AF35-44CC-988E-3E7C4934AC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57950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6EB129CD-B863-4B78-9C2B-CE8D01E314B7}" type="slidenum">
              <a:rPr lang="it-IT" altLang="en-US" sz="10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8</a:t>
            </a:fld>
            <a:endParaRPr lang="it-IT" altLang="en-US" sz="1000">
              <a:solidFill>
                <a:prstClr val="black">
                  <a:tint val="75000"/>
                </a:prst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10" name="Titolo 1">
            <a:extLst>
              <a:ext uri="{FF2B5EF4-FFF2-40B4-BE49-F238E27FC236}">
                <a16:creationId xmlns:a16="http://schemas.microsoft.com/office/drawing/2014/main" id="{DC808CFF-04CE-4A6A-BF86-2BE00B2730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/>
              <a:t>PEER FEEDBACK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428B54-EB3C-4D0D-BD33-48BDECF47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1. What positions were pointed out?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2. Did the chairperson introduce the topic?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3. How did the members intervene?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4. Which discussion phrases were used?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5. Did anyone interrupt?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6. What support was given in the arguments?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7. What sources were mentioned?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8. Were the arguments convincing?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9. Did everyone participate?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10. What did you like/what could be done better?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/>
              <a:t>*****WAS THERE INTERACTION?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1900" dirty="0"/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1900" dirty="0"/>
          </a:p>
        </p:txBody>
      </p:sp>
      <p:sp>
        <p:nvSpPr>
          <p:cNvPr id="17412" name="Segnaposto numero diapositiva 3">
            <a:extLst>
              <a:ext uri="{FF2B5EF4-FFF2-40B4-BE49-F238E27FC236}">
                <a16:creationId xmlns:a16="http://schemas.microsoft.com/office/drawing/2014/main" id="{BA4D845B-5431-4F59-8488-B4943C604E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05372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2B1E5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39A1441C-A9BE-4974-BB1C-ECCD0D65D610}" type="slidenum">
              <a:rPr lang="it-IT" altLang="en-US" sz="19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9</a:t>
            </a:fld>
            <a:endParaRPr lang="it-IT" altLang="en-US" sz="1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</TotalTime>
  <Words>426</Words>
  <Application>Microsoft Office PowerPoint</Application>
  <PresentationFormat>Presentazione su schermo (4:3)</PresentationFormat>
  <Paragraphs>89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Times New Roman</vt:lpstr>
      <vt:lpstr>Wingdings 3</vt:lpstr>
      <vt:lpstr>Tema di Office</vt:lpstr>
      <vt:lpstr>Listening and Speaking</vt:lpstr>
      <vt:lpstr>Homework for today</vt:lpstr>
      <vt:lpstr>Answers Listening pg. 15</vt:lpstr>
      <vt:lpstr>Review: Logical fallacy: anecdotal evidence pg. 17</vt:lpstr>
      <vt:lpstr>Notes and Sources</vt:lpstr>
      <vt:lpstr> Interactional skills </vt:lpstr>
      <vt:lpstr>Group discussions (end of course)</vt:lpstr>
      <vt:lpstr>Discussion practice today and next lesson     8 mins min.  10 minutes max</vt:lpstr>
      <vt:lpstr>PEER FEEDBACK</vt:lpstr>
      <vt:lpstr>Review</vt:lpstr>
      <vt:lpstr>Homework for lesson 6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and Speaking</dc:title>
  <dc:creator>karen</dc:creator>
  <cp:lastModifiedBy>Elizabeth Sherman</cp:lastModifiedBy>
  <cp:revision>49</cp:revision>
  <dcterms:created xsi:type="dcterms:W3CDTF">2015-10-30T07:49:57Z</dcterms:created>
  <dcterms:modified xsi:type="dcterms:W3CDTF">2023-10-29T10:24:46Z</dcterms:modified>
</cp:coreProperties>
</file>