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6" r:id="rId3"/>
    <p:sldId id="297" r:id="rId4"/>
    <p:sldId id="261" r:id="rId5"/>
    <p:sldId id="262" r:id="rId6"/>
    <p:sldId id="272" r:id="rId7"/>
    <p:sldId id="274" r:id="rId8"/>
    <p:sldId id="275" r:id="rId9"/>
    <p:sldId id="276" r:id="rId10"/>
    <p:sldId id="277" r:id="rId11"/>
    <p:sldId id="273" r:id="rId12"/>
    <p:sldId id="278" r:id="rId13"/>
    <p:sldId id="269" r:id="rId14"/>
    <p:sldId id="270" r:id="rId15"/>
    <p:sldId id="271" r:id="rId16"/>
    <p:sldId id="280" r:id="rId17"/>
    <p:sldId id="298" r:id="rId18"/>
    <p:sldId id="284" r:id="rId19"/>
    <p:sldId id="281" r:id="rId20"/>
    <p:sldId id="282" r:id="rId21"/>
    <p:sldId id="283" r:id="rId22"/>
    <p:sldId id="266" r:id="rId23"/>
    <p:sldId id="293" r:id="rId24"/>
    <p:sldId id="287" r:id="rId25"/>
    <p:sldId id="289" r:id="rId26"/>
    <p:sldId id="290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Sherman" initials="ES" lastIdx="1" clrIdx="0">
    <p:extLst>
      <p:ext uri="{19B8F6BF-5375-455C-9EA6-DF929625EA0E}">
        <p15:presenceInfo xmlns:p15="http://schemas.microsoft.com/office/powerpoint/2012/main" userId="2a30b749a2e174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1T12:52:54.66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82405-7EE8-4D43-9BFA-34F98A9A2DEC}" type="doc">
      <dgm:prSet loTypeId="urn:microsoft.com/office/officeart/2005/8/layout/hierarchy1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C3A20A4-5CB8-4D62-9576-D38295FA33C9}">
      <dgm:prSet/>
      <dgm:spPr/>
      <dgm:t>
        <a:bodyPr/>
        <a:lstStyle/>
        <a:p>
          <a:r>
            <a:rPr lang="en-US" dirty="0"/>
            <a:t>For </a:t>
          </a:r>
          <a:r>
            <a:rPr lang="en-US" u="sng" dirty="0"/>
            <a:t>your</a:t>
          </a:r>
          <a:r>
            <a:rPr lang="en-US" dirty="0"/>
            <a:t> recordings I would like you to choose a novel and read the first three paragraphs and record your voice. You must then describe </a:t>
          </a:r>
          <a:r>
            <a:rPr lang="en-US" b="1" dirty="0"/>
            <a:t>why you chose that text</a:t>
          </a:r>
          <a:r>
            <a:rPr lang="en-US" dirty="0"/>
            <a:t>.</a:t>
          </a:r>
        </a:p>
      </dgm:t>
    </dgm:pt>
    <dgm:pt modelId="{268BE00E-C3A9-43FA-A751-3EF8E2A33B98}" type="parTrans" cxnId="{CF113C24-DD85-4887-9DF0-65F4CC2565DC}">
      <dgm:prSet/>
      <dgm:spPr/>
      <dgm:t>
        <a:bodyPr/>
        <a:lstStyle/>
        <a:p>
          <a:endParaRPr lang="en-US"/>
        </a:p>
      </dgm:t>
    </dgm:pt>
    <dgm:pt modelId="{933EFB72-7411-4526-A05B-0936E2949E1F}" type="sibTrans" cxnId="{CF113C24-DD85-4887-9DF0-65F4CC2565DC}">
      <dgm:prSet/>
      <dgm:spPr/>
      <dgm:t>
        <a:bodyPr/>
        <a:lstStyle/>
        <a:p>
          <a:endParaRPr lang="en-US"/>
        </a:p>
      </dgm:t>
    </dgm:pt>
    <dgm:pt modelId="{F99E8517-BAEB-4E11-B0EF-AA5705699CE2}">
      <dgm:prSet/>
      <dgm:spPr/>
      <dgm:t>
        <a:bodyPr/>
        <a:lstStyle/>
        <a:p>
          <a:r>
            <a:rPr lang="en-US" dirty="0"/>
            <a:t>3-5 minutes (5 minutes MAX)</a:t>
          </a:r>
        </a:p>
      </dgm:t>
    </dgm:pt>
    <dgm:pt modelId="{A842E231-5223-4053-8247-F638548AB161}" type="parTrans" cxnId="{055D4729-D7FE-4F69-A109-7C8E1F249A48}">
      <dgm:prSet/>
      <dgm:spPr/>
      <dgm:t>
        <a:bodyPr/>
        <a:lstStyle/>
        <a:p>
          <a:endParaRPr lang="en-US"/>
        </a:p>
      </dgm:t>
    </dgm:pt>
    <dgm:pt modelId="{310B2FB8-E3A0-40F2-A6C6-D9118BD8F0CC}" type="sibTrans" cxnId="{055D4729-D7FE-4F69-A109-7C8E1F249A48}">
      <dgm:prSet/>
      <dgm:spPr/>
      <dgm:t>
        <a:bodyPr/>
        <a:lstStyle/>
        <a:p>
          <a:endParaRPr lang="en-US"/>
        </a:p>
      </dgm:t>
    </dgm:pt>
    <dgm:pt modelId="{2D41CEEE-4D75-4A03-8A5D-7A40C66EAEAA}">
      <dgm:prSet/>
      <dgm:spPr/>
      <dgm:t>
        <a:bodyPr/>
        <a:lstStyle/>
        <a:p>
          <a:r>
            <a:rPr lang="en-US" dirty="0"/>
            <a:t>2 recordings uploaded to </a:t>
          </a:r>
          <a:r>
            <a:rPr lang="en-US" dirty="0" err="1"/>
            <a:t>GoogleDocs</a:t>
          </a:r>
          <a:r>
            <a:rPr lang="en-US" dirty="0"/>
            <a:t> folder</a:t>
          </a:r>
        </a:p>
      </dgm:t>
    </dgm:pt>
    <dgm:pt modelId="{1D1D9F06-FA52-470F-A959-04CE687289DB}" type="parTrans" cxnId="{D198F9E7-10A0-4E07-A394-607A9BB68A60}">
      <dgm:prSet/>
      <dgm:spPr/>
      <dgm:t>
        <a:bodyPr/>
        <a:lstStyle/>
        <a:p>
          <a:endParaRPr lang="en-US"/>
        </a:p>
      </dgm:t>
    </dgm:pt>
    <dgm:pt modelId="{17D7CBE1-5160-4F7A-AEBE-8FC6948E56E8}" type="sibTrans" cxnId="{D198F9E7-10A0-4E07-A394-607A9BB68A60}">
      <dgm:prSet/>
      <dgm:spPr/>
      <dgm:t>
        <a:bodyPr/>
        <a:lstStyle/>
        <a:p>
          <a:endParaRPr lang="en-US"/>
        </a:p>
      </dgm:t>
    </dgm:pt>
    <dgm:pt modelId="{47E87821-9217-4804-A6C9-E2F771C14A0D}" type="pres">
      <dgm:prSet presAssocID="{63182405-7EE8-4D43-9BFA-34F98A9A2DE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CA5D63-B7E7-4F39-96CE-5027E71FD2D2}" type="pres">
      <dgm:prSet presAssocID="{6C3A20A4-5CB8-4D62-9576-D38295FA33C9}" presName="hierRoot1" presStyleCnt="0"/>
      <dgm:spPr/>
    </dgm:pt>
    <dgm:pt modelId="{99D4BAFC-A6EC-4FC2-AF6D-130536FBA7BB}" type="pres">
      <dgm:prSet presAssocID="{6C3A20A4-5CB8-4D62-9576-D38295FA33C9}" presName="composite" presStyleCnt="0"/>
      <dgm:spPr/>
    </dgm:pt>
    <dgm:pt modelId="{B4B514DE-91F2-406C-8A6E-A95A16E0965C}" type="pres">
      <dgm:prSet presAssocID="{6C3A20A4-5CB8-4D62-9576-D38295FA33C9}" presName="background" presStyleLbl="node0" presStyleIdx="0" presStyleCnt="3"/>
      <dgm:spPr/>
    </dgm:pt>
    <dgm:pt modelId="{634CE7DA-2E33-4879-A3F9-A77B3DB50F11}" type="pres">
      <dgm:prSet presAssocID="{6C3A20A4-5CB8-4D62-9576-D38295FA33C9}" presName="text" presStyleLbl="fgAcc0" presStyleIdx="0" presStyleCnt="3">
        <dgm:presLayoutVars>
          <dgm:chPref val="3"/>
        </dgm:presLayoutVars>
      </dgm:prSet>
      <dgm:spPr/>
    </dgm:pt>
    <dgm:pt modelId="{98739D43-3B06-4712-BC52-0C4F10E1C373}" type="pres">
      <dgm:prSet presAssocID="{6C3A20A4-5CB8-4D62-9576-D38295FA33C9}" presName="hierChild2" presStyleCnt="0"/>
      <dgm:spPr/>
    </dgm:pt>
    <dgm:pt modelId="{F235A7C9-2F3A-40D9-BBF5-F205571F7DCC}" type="pres">
      <dgm:prSet presAssocID="{F99E8517-BAEB-4E11-B0EF-AA5705699CE2}" presName="hierRoot1" presStyleCnt="0"/>
      <dgm:spPr/>
    </dgm:pt>
    <dgm:pt modelId="{7E7E98F7-4559-45BB-A200-8248F623F477}" type="pres">
      <dgm:prSet presAssocID="{F99E8517-BAEB-4E11-B0EF-AA5705699CE2}" presName="composite" presStyleCnt="0"/>
      <dgm:spPr/>
    </dgm:pt>
    <dgm:pt modelId="{22FD3137-F207-4ADD-ACB6-D96D0CFE62E5}" type="pres">
      <dgm:prSet presAssocID="{F99E8517-BAEB-4E11-B0EF-AA5705699CE2}" presName="background" presStyleLbl="node0" presStyleIdx="1" presStyleCnt="3"/>
      <dgm:spPr/>
    </dgm:pt>
    <dgm:pt modelId="{C123A053-C6D8-4887-BB0A-AF5424A25B1A}" type="pres">
      <dgm:prSet presAssocID="{F99E8517-BAEB-4E11-B0EF-AA5705699CE2}" presName="text" presStyleLbl="fgAcc0" presStyleIdx="1" presStyleCnt="3">
        <dgm:presLayoutVars>
          <dgm:chPref val="3"/>
        </dgm:presLayoutVars>
      </dgm:prSet>
      <dgm:spPr/>
    </dgm:pt>
    <dgm:pt modelId="{5918A517-EF8D-4F5B-8DE3-1B01EE738229}" type="pres">
      <dgm:prSet presAssocID="{F99E8517-BAEB-4E11-B0EF-AA5705699CE2}" presName="hierChild2" presStyleCnt="0"/>
      <dgm:spPr/>
    </dgm:pt>
    <dgm:pt modelId="{263407AF-F3D5-41F1-985F-8408D146800E}" type="pres">
      <dgm:prSet presAssocID="{2D41CEEE-4D75-4A03-8A5D-7A40C66EAEAA}" presName="hierRoot1" presStyleCnt="0"/>
      <dgm:spPr/>
    </dgm:pt>
    <dgm:pt modelId="{C29BBDB1-F600-45A5-8D9B-2D7C76453E64}" type="pres">
      <dgm:prSet presAssocID="{2D41CEEE-4D75-4A03-8A5D-7A40C66EAEAA}" presName="composite" presStyleCnt="0"/>
      <dgm:spPr/>
    </dgm:pt>
    <dgm:pt modelId="{9138129C-E207-4E5F-A4BF-90180BEA9594}" type="pres">
      <dgm:prSet presAssocID="{2D41CEEE-4D75-4A03-8A5D-7A40C66EAEAA}" presName="background" presStyleLbl="node0" presStyleIdx="2" presStyleCnt="3"/>
      <dgm:spPr/>
    </dgm:pt>
    <dgm:pt modelId="{F0681BEC-1F6E-4789-8622-83C2A75BA7D2}" type="pres">
      <dgm:prSet presAssocID="{2D41CEEE-4D75-4A03-8A5D-7A40C66EAEAA}" presName="text" presStyleLbl="fgAcc0" presStyleIdx="2" presStyleCnt="3">
        <dgm:presLayoutVars>
          <dgm:chPref val="3"/>
        </dgm:presLayoutVars>
      </dgm:prSet>
      <dgm:spPr/>
    </dgm:pt>
    <dgm:pt modelId="{F4E877C5-A86B-4F51-A292-B9723FBB6ABD}" type="pres">
      <dgm:prSet presAssocID="{2D41CEEE-4D75-4A03-8A5D-7A40C66EAEAA}" presName="hierChild2" presStyleCnt="0"/>
      <dgm:spPr/>
    </dgm:pt>
  </dgm:ptLst>
  <dgm:cxnLst>
    <dgm:cxn modelId="{CF113C24-DD85-4887-9DF0-65F4CC2565DC}" srcId="{63182405-7EE8-4D43-9BFA-34F98A9A2DEC}" destId="{6C3A20A4-5CB8-4D62-9576-D38295FA33C9}" srcOrd="0" destOrd="0" parTransId="{268BE00E-C3A9-43FA-A751-3EF8E2A33B98}" sibTransId="{933EFB72-7411-4526-A05B-0936E2949E1F}"/>
    <dgm:cxn modelId="{055D4729-D7FE-4F69-A109-7C8E1F249A48}" srcId="{63182405-7EE8-4D43-9BFA-34F98A9A2DEC}" destId="{F99E8517-BAEB-4E11-B0EF-AA5705699CE2}" srcOrd="1" destOrd="0" parTransId="{A842E231-5223-4053-8247-F638548AB161}" sibTransId="{310B2FB8-E3A0-40F2-A6C6-D9118BD8F0CC}"/>
    <dgm:cxn modelId="{53182B5F-DC43-4507-AA93-B5E35B93E0D1}" type="presOf" srcId="{6C3A20A4-5CB8-4D62-9576-D38295FA33C9}" destId="{634CE7DA-2E33-4879-A3F9-A77B3DB50F11}" srcOrd="0" destOrd="0" presId="urn:microsoft.com/office/officeart/2005/8/layout/hierarchy1"/>
    <dgm:cxn modelId="{1D4A3368-D0E6-4F73-812A-C481C755932F}" type="presOf" srcId="{63182405-7EE8-4D43-9BFA-34F98A9A2DEC}" destId="{47E87821-9217-4804-A6C9-E2F771C14A0D}" srcOrd="0" destOrd="0" presId="urn:microsoft.com/office/officeart/2005/8/layout/hierarchy1"/>
    <dgm:cxn modelId="{258E696C-D1B4-4FC2-8D90-8E90C60A48E4}" type="presOf" srcId="{2D41CEEE-4D75-4A03-8A5D-7A40C66EAEAA}" destId="{F0681BEC-1F6E-4789-8622-83C2A75BA7D2}" srcOrd="0" destOrd="0" presId="urn:microsoft.com/office/officeart/2005/8/layout/hierarchy1"/>
    <dgm:cxn modelId="{58D34396-FEA2-4A29-AD74-1781A649EB6A}" type="presOf" srcId="{F99E8517-BAEB-4E11-B0EF-AA5705699CE2}" destId="{C123A053-C6D8-4887-BB0A-AF5424A25B1A}" srcOrd="0" destOrd="0" presId="urn:microsoft.com/office/officeart/2005/8/layout/hierarchy1"/>
    <dgm:cxn modelId="{D198F9E7-10A0-4E07-A394-607A9BB68A60}" srcId="{63182405-7EE8-4D43-9BFA-34F98A9A2DEC}" destId="{2D41CEEE-4D75-4A03-8A5D-7A40C66EAEAA}" srcOrd="2" destOrd="0" parTransId="{1D1D9F06-FA52-470F-A959-04CE687289DB}" sibTransId="{17D7CBE1-5160-4F7A-AEBE-8FC6948E56E8}"/>
    <dgm:cxn modelId="{50F0D34B-C673-446E-9232-045BC298957D}" type="presParOf" srcId="{47E87821-9217-4804-A6C9-E2F771C14A0D}" destId="{46CA5D63-B7E7-4F39-96CE-5027E71FD2D2}" srcOrd="0" destOrd="0" presId="urn:microsoft.com/office/officeart/2005/8/layout/hierarchy1"/>
    <dgm:cxn modelId="{194F5AC4-20A4-47A6-A87B-2B33B6E083E6}" type="presParOf" srcId="{46CA5D63-B7E7-4F39-96CE-5027E71FD2D2}" destId="{99D4BAFC-A6EC-4FC2-AF6D-130536FBA7BB}" srcOrd="0" destOrd="0" presId="urn:microsoft.com/office/officeart/2005/8/layout/hierarchy1"/>
    <dgm:cxn modelId="{86FF1A03-9345-4A4B-9A32-B67AEC3EE415}" type="presParOf" srcId="{99D4BAFC-A6EC-4FC2-AF6D-130536FBA7BB}" destId="{B4B514DE-91F2-406C-8A6E-A95A16E0965C}" srcOrd="0" destOrd="0" presId="urn:microsoft.com/office/officeart/2005/8/layout/hierarchy1"/>
    <dgm:cxn modelId="{2688B65F-4748-4290-BCA2-14AE43B04B5E}" type="presParOf" srcId="{99D4BAFC-A6EC-4FC2-AF6D-130536FBA7BB}" destId="{634CE7DA-2E33-4879-A3F9-A77B3DB50F11}" srcOrd="1" destOrd="0" presId="urn:microsoft.com/office/officeart/2005/8/layout/hierarchy1"/>
    <dgm:cxn modelId="{6FDDE0B8-8C16-4EB7-B2CE-5832F76F7168}" type="presParOf" srcId="{46CA5D63-B7E7-4F39-96CE-5027E71FD2D2}" destId="{98739D43-3B06-4712-BC52-0C4F10E1C373}" srcOrd="1" destOrd="0" presId="urn:microsoft.com/office/officeart/2005/8/layout/hierarchy1"/>
    <dgm:cxn modelId="{F8B56E1C-E1A9-4AD3-AF55-489F082C3833}" type="presParOf" srcId="{47E87821-9217-4804-A6C9-E2F771C14A0D}" destId="{F235A7C9-2F3A-40D9-BBF5-F205571F7DCC}" srcOrd="1" destOrd="0" presId="urn:microsoft.com/office/officeart/2005/8/layout/hierarchy1"/>
    <dgm:cxn modelId="{D9744646-EAE5-462C-9C04-2695EF1139CE}" type="presParOf" srcId="{F235A7C9-2F3A-40D9-BBF5-F205571F7DCC}" destId="{7E7E98F7-4559-45BB-A200-8248F623F477}" srcOrd="0" destOrd="0" presId="urn:microsoft.com/office/officeart/2005/8/layout/hierarchy1"/>
    <dgm:cxn modelId="{F1BA389E-CA50-4821-9C1B-811C83E96B03}" type="presParOf" srcId="{7E7E98F7-4559-45BB-A200-8248F623F477}" destId="{22FD3137-F207-4ADD-ACB6-D96D0CFE62E5}" srcOrd="0" destOrd="0" presId="urn:microsoft.com/office/officeart/2005/8/layout/hierarchy1"/>
    <dgm:cxn modelId="{0D4AF229-1FEF-4222-AEBF-498E1869CBCD}" type="presParOf" srcId="{7E7E98F7-4559-45BB-A200-8248F623F477}" destId="{C123A053-C6D8-4887-BB0A-AF5424A25B1A}" srcOrd="1" destOrd="0" presId="urn:microsoft.com/office/officeart/2005/8/layout/hierarchy1"/>
    <dgm:cxn modelId="{0B290065-70FC-4384-AE10-DA5BA46C9BCB}" type="presParOf" srcId="{F235A7C9-2F3A-40D9-BBF5-F205571F7DCC}" destId="{5918A517-EF8D-4F5B-8DE3-1B01EE738229}" srcOrd="1" destOrd="0" presId="urn:microsoft.com/office/officeart/2005/8/layout/hierarchy1"/>
    <dgm:cxn modelId="{AC1B3AA3-9E48-4892-B6BF-82055B60F9DA}" type="presParOf" srcId="{47E87821-9217-4804-A6C9-E2F771C14A0D}" destId="{263407AF-F3D5-41F1-985F-8408D146800E}" srcOrd="2" destOrd="0" presId="urn:microsoft.com/office/officeart/2005/8/layout/hierarchy1"/>
    <dgm:cxn modelId="{DC6A8888-1302-4EF7-8BAC-26D309B275E2}" type="presParOf" srcId="{263407AF-F3D5-41F1-985F-8408D146800E}" destId="{C29BBDB1-F600-45A5-8D9B-2D7C76453E64}" srcOrd="0" destOrd="0" presId="urn:microsoft.com/office/officeart/2005/8/layout/hierarchy1"/>
    <dgm:cxn modelId="{70C6BFF1-FA54-4A62-BBE8-93D89771534D}" type="presParOf" srcId="{C29BBDB1-F600-45A5-8D9B-2D7C76453E64}" destId="{9138129C-E207-4E5F-A4BF-90180BEA9594}" srcOrd="0" destOrd="0" presId="urn:microsoft.com/office/officeart/2005/8/layout/hierarchy1"/>
    <dgm:cxn modelId="{1D0D220B-B1A1-4437-97FE-356BFDF36140}" type="presParOf" srcId="{C29BBDB1-F600-45A5-8D9B-2D7C76453E64}" destId="{F0681BEC-1F6E-4789-8622-83C2A75BA7D2}" srcOrd="1" destOrd="0" presId="urn:microsoft.com/office/officeart/2005/8/layout/hierarchy1"/>
    <dgm:cxn modelId="{2D8C13D6-E51A-4AB4-A87C-B2DBCDCBA087}" type="presParOf" srcId="{263407AF-F3D5-41F1-985F-8408D146800E}" destId="{F4E877C5-A86B-4F51-A292-B9723FBB6A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514DE-91F2-406C-8A6E-A95A16E0965C}">
      <dsp:nvSpPr>
        <dsp:cNvPr id="0" name=""/>
        <dsp:cNvSpPr/>
      </dsp:nvSpPr>
      <dsp:spPr>
        <a:xfrm>
          <a:off x="0" y="1354343"/>
          <a:ext cx="2218134" cy="1408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4CE7DA-2E33-4879-A3F9-A77B3DB50F11}">
      <dsp:nvSpPr>
        <dsp:cNvPr id="0" name=""/>
        <dsp:cNvSpPr/>
      </dsp:nvSpPr>
      <dsp:spPr>
        <a:xfrm>
          <a:off x="246459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For </a:t>
          </a:r>
          <a:r>
            <a:rPr lang="en-US" sz="1300" u="sng" kern="1200" dirty="0"/>
            <a:t>your</a:t>
          </a:r>
          <a:r>
            <a:rPr lang="en-US" sz="1300" kern="1200" dirty="0"/>
            <a:t> recordings I would like you to choose a novel and read the first three paragraphs and record your voice. You must then describe </a:t>
          </a:r>
          <a:r>
            <a:rPr lang="en-US" sz="1300" b="1" kern="1200" dirty="0"/>
            <a:t>why you chose that text</a:t>
          </a:r>
          <a:r>
            <a:rPr lang="en-US" sz="1300" kern="1200" dirty="0"/>
            <a:t>.</a:t>
          </a:r>
        </a:p>
      </dsp:txBody>
      <dsp:txXfrm>
        <a:off x="287713" y="1629733"/>
        <a:ext cx="2135626" cy="1326007"/>
      </dsp:txXfrm>
    </dsp:sp>
    <dsp:sp modelId="{22FD3137-F207-4ADD-ACB6-D96D0CFE62E5}">
      <dsp:nvSpPr>
        <dsp:cNvPr id="0" name=""/>
        <dsp:cNvSpPr/>
      </dsp:nvSpPr>
      <dsp:spPr>
        <a:xfrm>
          <a:off x="2711053" y="1354343"/>
          <a:ext cx="2218134" cy="1408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23A053-C6D8-4887-BB0A-AF5424A25B1A}">
      <dsp:nvSpPr>
        <dsp:cNvPr id="0" name=""/>
        <dsp:cNvSpPr/>
      </dsp:nvSpPr>
      <dsp:spPr>
        <a:xfrm>
          <a:off x="2957512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3-5 minutes (5 minutes MAX)</a:t>
          </a:r>
        </a:p>
      </dsp:txBody>
      <dsp:txXfrm>
        <a:off x="2998766" y="1629733"/>
        <a:ext cx="2135626" cy="1326007"/>
      </dsp:txXfrm>
    </dsp:sp>
    <dsp:sp modelId="{9138129C-E207-4E5F-A4BF-90180BEA9594}">
      <dsp:nvSpPr>
        <dsp:cNvPr id="0" name=""/>
        <dsp:cNvSpPr/>
      </dsp:nvSpPr>
      <dsp:spPr>
        <a:xfrm>
          <a:off x="5422106" y="1354343"/>
          <a:ext cx="2218134" cy="1408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681BEC-1F6E-4789-8622-83C2A75BA7D2}">
      <dsp:nvSpPr>
        <dsp:cNvPr id="0" name=""/>
        <dsp:cNvSpPr/>
      </dsp:nvSpPr>
      <dsp:spPr>
        <a:xfrm>
          <a:off x="5668565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 recordings uploaded to </a:t>
          </a:r>
          <a:r>
            <a:rPr lang="en-US" sz="1300" kern="1200" dirty="0" err="1"/>
            <a:t>GoogleDocs</a:t>
          </a:r>
          <a:r>
            <a:rPr lang="en-US" sz="1300" kern="1200" dirty="0"/>
            <a:t> folder</a:t>
          </a:r>
        </a:p>
      </dsp:txBody>
      <dsp:txXfrm>
        <a:off x="5709819" y="1629733"/>
        <a:ext cx="2135626" cy="132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A2986E8-6276-410D-8B8A-DDBA6C409A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BCC474B-E617-4D3B-BA57-CF4F883654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7A8E76-1B66-4F89-881B-DC717DC1E3D9}" type="datetimeFigureOut">
              <a:rPr lang="it-IT"/>
              <a:pPr>
                <a:defRPr/>
              </a:pPr>
              <a:t>21/10/2023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A187D1B-9DE2-4439-B31C-79BDAFDFF2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EB1F7EB-77FF-4BBF-9CC5-9A35F4F00A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0C46ABA-7465-4656-98CE-3C86ECF2B16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8BD9A2D-E183-4272-8DFA-EC605224FC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CC4951B-AF3C-426D-956B-439859A928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D19FEE-6345-41A6-A64C-4274E527EEA5}" type="datetimeFigureOut">
              <a:rPr lang="it-IT"/>
              <a:pPr>
                <a:defRPr/>
              </a:pPr>
              <a:t>21/10/2023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008A1E5D-C38F-4404-97B4-2759C89FA0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18097D6A-7F47-4487-B000-ADC1089D5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9B0992-9D8D-4D81-8A0F-02A55E46E8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423A48-74D2-474F-BC80-8ECDB6130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152B33C-3956-47B0-9E0C-9A6FA51E9777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7D5446-A624-4157-A6B0-8503E8E59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2B74A4-91D8-4F0F-A3B7-D4925E96A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247961-8671-46E8-AB1A-27D7E5EF9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D55A1-BF41-4352-BBC9-1042F97AC3B3}" type="datetime1">
              <a:rPr lang="it-IT" smtClean="0"/>
              <a:pPr>
                <a:defRPr/>
              </a:pPr>
              <a:t>21/10/2023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05381F-E73B-4F29-BB9B-DE42D356F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8B3931-2461-4B13-B8D1-21A421AD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71EA-00A3-4F80-BC53-AF5635590134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5919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C25C3A-2E66-4221-ADE4-8E0CA1D01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F4315FE-1C7B-40FB-8A42-4DD77368B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6E8B70-0E3F-41DF-866E-240ADA37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6B4670-A5E3-40EA-9219-DD61858A75FB}" type="datetime1">
              <a:rPr lang="it-IT" smtClean="0"/>
              <a:pPr>
                <a:defRPr/>
              </a:pPr>
              <a:t>21/10/2023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7EF41C-276D-46BA-9C3F-EC43FFC07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4DA92E-7382-4496-BD31-B9B1C21D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D3DC-1C06-4CE8-ADED-577974637EB6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8822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00236B4-C1C9-4372-ABC9-0D1F366D86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E6885B-D0A9-45AC-82D1-1EE124704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CDEF6B-98A9-4C12-B7C9-B179F6FD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DC934B-4A4B-4716-856F-D12AF7AF34DC}" type="datetime1">
              <a:rPr lang="it-IT" smtClean="0"/>
              <a:pPr>
                <a:defRPr/>
              </a:pPr>
              <a:t>21/10/2023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3102CC-0645-4252-A3E2-193C8FC7C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74FC49-DA5B-4393-B491-BD660B06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1193-0BDB-4E77-8F09-379D820CCF0D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0159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54F6CA-730A-40C5-8D57-E1911730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E6786D-5293-4E41-8BDB-6BEBDD22C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54A950-E8F1-489C-8C45-EC2A5158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6DF786-AABE-453C-8939-A8DD5766816E}" type="datetime1">
              <a:rPr lang="it-IT" smtClean="0"/>
              <a:pPr>
                <a:defRPr/>
              </a:pPr>
              <a:t>21/10/2023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C5FA59-6DB5-4E3C-84AC-C027498A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DE4F0B-9127-4E1B-A917-88822F8EC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15EC-4EDD-4BAF-89DC-14452FE3D2AF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4765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01C35A-E776-4A17-A4EE-BC8B3E44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14D01D-6E7B-44FC-812B-A5A6CF987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2636B3-8083-45D0-9348-F95EBD884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57DF44-B01A-4AE9-8034-5834638FB219}" type="datetime1">
              <a:rPr lang="it-IT" smtClean="0"/>
              <a:pPr>
                <a:defRPr/>
              </a:pPr>
              <a:t>21/10/2023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0C3BFA-7954-4E1E-8196-C4DA0F248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706EA7-02EF-4B82-9902-AE251D22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5361-22A9-45EA-BB80-94DD05E18889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0049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5528BB-DCC2-4F9A-AB21-EE0CFCA5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332BFC-11ED-4F5D-AFED-62C2FC961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7C14E3F-2A0B-41EC-8B85-6D3FF825F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A50BB68-3B86-45B4-91F4-BAF3E68DF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9A0CF2-E03E-424E-AC7C-E63CF64D2E0C}" type="datetime1">
              <a:rPr lang="it-IT" smtClean="0"/>
              <a:pPr>
                <a:defRPr/>
              </a:pPr>
              <a:t>21/10/2023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C2AB15-6BB8-42AF-8713-4541BA2EB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C5347B-7894-4C12-A944-2DEDF489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2390-604E-46F9-AC2A-09D987B97BC5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7574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3E6787-C501-47E8-9160-83FCF81D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773498-A2DC-435A-AF15-B572A7EAC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DE303D-9B59-4BF0-83D6-E84326580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2472EAB-2E54-4C23-ADF8-102BE7FDF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55F509D-2688-48F4-93A5-3B5DC75FD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0A523DB-0007-4C53-BA4F-A4DC201B8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D257B-31B9-477B-BF9F-E7C00D4BA13E}" type="datetime1">
              <a:rPr lang="it-IT" smtClean="0"/>
              <a:pPr>
                <a:defRPr/>
              </a:pPr>
              <a:t>21/10/2023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CEBA625-A68F-4C1C-A00D-DA655560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FD300D4-D431-4B1A-B137-7DB28090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9863-B3A8-49E6-B43B-4E394F998BF3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1154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F7A8DF-B31D-4E33-8EC6-32B80116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658CB75-5E29-4575-9A0E-6949F810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1ACA7-F375-434A-A17A-212BB338935C}" type="datetime1">
              <a:rPr lang="it-IT" smtClean="0"/>
              <a:pPr>
                <a:defRPr/>
              </a:pPr>
              <a:t>21/10/2023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C0BB0F7-C628-44CA-9E91-FB4A4EEC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AC5A85C-7DCF-4DFF-ADA3-0D4AEBD1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3C7D-1CA0-4805-9E24-0ABA2260FFCB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990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865AE93-0A44-4C4D-894C-C1CDD496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E26C3-DA99-47B0-92F4-D54FF45FACEC}" type="datetime1">
              <a:rPr lang="it-IT" smtClean="0"/>
              <a:pPr>
                <a:defRPr/>
              </a:pPr>
              <a:t>21/10/2023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4806DC9-1A63-4D98-93FC-5E94AB2A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99F467-78DD-447E-B1C0-BA65AFBE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95F-57E3-4629-8F23-E33F40E209FE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3268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EFC963-001B-4028-BF88-DEA0C1D2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DF5D8B-1417-42E5-BD21-44D9DE2C7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F410B7-F2CE-4232-82AB-92383B594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539F180-F801-4B4B-A31F-C0EC0392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FD50BF-8D25-41FB-B3A3-BC1A2E7FAB13}" type="datetime1">
              <a:rPr lang="it-IT" smtClean="0"/>
              <a:pPr>
                <a:defRPr/>
              </a:pPr>
              <a:t>21/10/2023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3F5123-9B96-45E8-8487-BECA5ABDD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E70100-7A9D-49EF-B9B8-18191046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5D86-0276-4111-89E2-63C74979EC89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0612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FEB4EF-8E54-4DFC-AE89-77E0969B0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80ADE23-125D-4B14-89F6-865080321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958909-8485-4155-8695-11D8CCEA5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11916B-A76E-4DEF-B1FA-3509475F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00A2B-85AD-4731-BA50-0B40E7146809}" type="datetime1">
              <a:rPr lang="it-IT" smtClean="0"/>
              <a:pPr>
                <a:defRPr/>
              </a:pPr>
              <a:t>21/10/2023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0CF23F-7F44-4B8C-B298-BB6F5024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A088F3-1EAE-4E75-9850-8F99FC16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C47C-973A-4394-BDF0-CF95AC370E11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5811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EC3661B-3895-4620-BD55-DE303B75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43C001-CFBC-4C7F-89A9-7C05BE436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9176CE-2FA1-4473-85D5-B43542D51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380170-0913-45DA-AAC0-43AADF68ABFD}" type="datetime1">
              <a:rPr lang="it-IT" smtClean="0"/>
              <a:pPr>
                <a:defRPr/>
              </a:pPr>
              <a:t>21/10/2023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76135E-EA67-485A-AFB1-4E0310740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2A7D57-8643-4DAF-AC0C-D2E67BD48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22CE9-7C36-441C-B7FE-A9CBB3682515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101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spirit-fire/496447640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2055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8" name="Freeform: Shape 2057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0" name="Freeform: Shape 2059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0" name="Titolo 1">
            <a:extLst>
              <a:ext uri="{FF2B5EF4-FFF2-40B4-BE49-F238E27FC236}">
                <a16:creationId xmlns:a16="http://schemas.microsoft.com/office/drawing/2014/main" id="{0A0B3838-B252-4362-AE45-3EFC9645F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2" y="1999615"/>
            <a:ext cx="6858000" cy="2764028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6300">
                <a:latin typeface="Times New Roman" panose="02020603050405020304" pitchFamily="18" charset="0"/>
                <a:cs typeface="Times New Roman" panose="02020603050405020304" pitchFamily="18" charset="0"/>
              </a:rPr>
              <a:t>Listening and Speaking</a:t>
            </a:r>
          </a:p>
        </p:txBody>
      </p:sp>
      <p:sp>
        <p:nvSpPr>
          <p:cNvPr id="2051" name="Sottotitolo 2">
            <a:extLst>
              <a:ext uri="{FF2B5EF4-FFF2-40B4-BE49-F238E27FC236}">
                <a16:creationId xmlns:a16="http://schemas.microsoft.com/office/drawing/2014/main" id="{25AE601E-ECD2-491D-8007-0419A6786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184" y="5645150"/>
            <a:ext cx="6193632" cy="63182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Semester 1 Lesson 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a.a. 2023/24</a:t>
            </a:r>
          </a:p>
        </p:txBody>
      </p: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873857-08BB-47C9-9CE1-56B0676B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6764" y="6356350"/>
            <a:ext cx="951613" cy="365125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EBC3B1A2-C1B4-4850-B062-9CF0F040053B}" type="slidenum">
              <a:rPr lang="it-IT" altLang="en-US" sz="17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1</a:t>
            </a:fld>
            <a:endParaRPr lang="it-IT" altLang="en-US" sz="17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3" name="Rectangle 3175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B9BB6356-DF9B-4825-9644-D01ED2A17A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73321" y="640080"/>
            <a:ext cx="4688333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altLang="en-US" sz="4700"/>
              <a:t>      				politician</a:t>
            </a:r>
          </a:p>
        </p:txBody>
      </p:sp>
      <p:pic>
        <p:nvPicPr>
          <p:cNvPr id="31748" name="Picture 4" descr="politician">
            <a:extLst>
              <a:ext uri="{FF2B5EF4-FFF2-40B4-BE49-F238E27FC236}">
                <a16:creationId xmlns:a16="http://schemas.microsoft.com/office/drawing/2014/main" id="{4D85B1EC-5F00-4B38-A246-B32AAB3B8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9" r="20438" b="1"/>
          <a:stretch/>
        </p:blipFill>
        <p:spPr bwMode="auto"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646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145769 w 3182692"/>
              <a:gd name="connsiteY2" fmla="*/ 0 h 18288"/>
              <a:gd name="connsiteX3" fmla="*/ 1845961 w 3182692"/>
              <a:gd name="connsiteY3" fmla="*/ 0 h 18288"/>
              <a:gd name="connsiteX4" fmla="*/ 2450673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68365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45195" y="-37571"/>
                  <a:pt x="472618" y="-13696"/>
                  <a:pt x="604711" y="0"/>
                </a:cubicBezTo>
                <a:cubicBezTo>
                  <a:pt x="706652" y="-3280"/>
                  <a:pt x="1039328" y="-8567"/>
                  <a:pt x="1241250" y="0"/>
                </a:cubicBezTo>
                <a:cubicBezTo>
                  <a:pt x="1405712" y="-7891"/>
                  <a:pt x="1711158" y="8053"/>
                  <a:pt x="1909615" y="0"/>
                </a:cubicBezTo>
                <a:cubicBezTo>
                  <a:pt x="2107436" y="-40150"/>
                  <a:pt x="2247192" y="19443"/>
                  <a:pt x="2577981" y="0"/>
                </a:cubicBezTo>
                <a:cubicBezTo>
                  <a:pt x="2894393" y="-5855"/>
                  <a:pt x="3041563" y="17846"/>
                  <a:pt x="3182692" y="0"/>
                </a:cubicBezTo>
                <a:cubicBezTo>
                  <a:pt x="3181973" y="8390"/>
                  <a:pt x="3182735" y="11854"/>
                  <a:pt x="3182692" y="18288"/>
                </a:cubicBezTo>
                <a:cubicBezTo>
                  <a:pt x="2975928" y="57450"/>
                  <a:pt x="2667693" y="19406"/>
                  <a:pt x="2482500" y="18288"/>
                </a:cubicBezTo>
                <a:cubicBezTo>
                  <a:pt x="2299734" y="36912"/>
                  <a:pt x="1925962" y="9303"/>
                  <a:pt x="1782308" y="18288"/>
                </a:cubicBezTo>
                <a:cubicBezTo>
                  <a:pt x="1635580" y="20546"/>
                  <a:pt x="1257854" y="-3663"/>
                  <a:pt x="1145769" y="18288"/>
                </a:cubicBezTo>
                <a:cubicBezTo>
                  <a:pt x="1025065" y="56574"/>
                  <a:pt x="247799" y="-11536"/>
                  <a:pt x="0" y="18288"/>
                </a:cubicBezTo>
                <a:cubicBezTo>
                  <a:pt x="-405" y="13204"/>
                  <a:pt x="-1092" y="531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8308" y="19724"/>
                  <a:pt x="431183" y="-26509"/>
                  <a:pt x="604711" y="0"/>
                </a:cubicBezTo>
                <a:cubicBezTo>
                  <a:pt x="795174" y="4405"/>
                  <a:pt x="950067" y="22541"/>
                  <a:pt x="1145769" y="0"/>
                </a:cubicBezTo>
                <a:cubicBezTo>
                  <a:pt x="1301850" y="7702"/>
                  <a:pt x="1499974" y="-70469"/>
                  <a:pt x="1845961" y="0"/>
                </a:cubicBezTo>
                <a:cubicBezTo>
                  <a:pt x="2191264" y="15313"/>
                  <a:pt x="2307232" y="-97"/>
                  <a:pt x="2450673" y="0"/>
                </a:cubicBezTo>
                <a:cubicBezTo>
                  <a:pt x="2596405" y="-19465"/>
                  <a:pt x="3033067" y="-31048"/>
                  <a:pt x="3182692" y="0"/>
                </a:cubicBezTo>
                <a:cubicBezTo>
                  <a:pt x="3182066" y="4696"/>
                  <a:pt x="3183370" y="10269"/>
                  <a:pt x="3182692" y="18288"/>
                </a:cubicBezTo>
                <a:cubicBezTo>
                  <a:pt x="3091120" y="-23022"/>
                  <a:pt x="2811074" y="61693"/>
                  <a:pt x="2546154" y="18288"/>
                </a:cubicBezTo>
                <a:cubicBezTo>
                  <a:pt x="2285186" y="27529"/>
                  <a:pt x="2090205" y="-22321"/>
                  <a:pt x="1845961" y="18288"/>
                </a:cubicBezTo>
                <a:cubicBezTo>
                  <a:pt x="1599794" y="31493"/>
                  <a:pt x="1466284" y="37447"/>
                  <a:pt x="1304904" y="18288"/>
                </a:cubicBezTo>
                <a:cubicBezTo>
                  <a:pt x="1189365" y="43775"/>
                  <a:pt x="952251" y="23461"/>
                  <a:pt x="668365" y="18288"/>
                </a:cubicBezTo>
                <a:cubicBezTo>
                  <a:pt x="407868" y="43595"/>
                  <a:pt x="284672" y="-9405"/>
                  <a:pt x="0" y="18288"/>
                </a:cubicBezTo>
                <a:cubicBezTo>
                  <a:pt x="527" y="9891"/>
                  <a:pt x="870" y="7012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108839" y="-32375"/>
                  <a:pt x="447732" y="16552"/>
                  <a:pt x="604711" y="0"/>
                </a:cubicBezTo>
                <a:cubicBezTo>
                  <a:pt x="781899" y="-548"/>
                  <a:pt x="1052060" y="7118"/>
                  <a:pt x="1241250" y="0"/>
                </a:cubicBezTo>
                <a:cubicBezTo>
                  <a:pt x="1399482" y="14083"/>
                  <a:pt x="1706293" y="54730"/>
                  <a:pt x="1909615" y="0"/>
                </a:cubicBezTo>
                <a:cubicBezTo>
                  <a:pt x="2085313" y="-24404"/>
                  <a:pt x="2264415" y="16988"/>
                  <a:pt x="2577981" y="0"/>
                </a:cubicBezTo>
                <a:cubicBezTo>
                  <a:pt x="2926098" y="-10318"/>
                  <a:pt x="3036314" y="-14769"/>
                  <a:pt x="3182692" y="0"/>
                </a:cubicBezTo>
                <a:cubicBezTo>
                  <a:pt x="3181841" y="8135"/>
                  <a:pt x="3181636" y="12730"/>
                  <a:pt x="3182692" y="18288"/>
                </a:cubicBezTo>
                <a:cubicBezTo>
                  <a:pt x="2996012" y="-1231"/>
                  <a:pt x="2669008" y="27395"/>
                  <a:pt x="2482500" y="18288"/>
                </a:cubicBezTo>
                <a:cubicBezTo>
                  <a:pt x="2296543" y="21246"/>
                  <a:pt x="1935236" y="7938"/>
                  <a:pt x="1782308" y="18288"/>
                </a:cubicBezTo>
                <a:cubicBezTo>
                  <a:pt x="1607683" y="25490"/>
                  <a:pt x="1291498" y="1369"/>
                  <a:pt x="1145769" y="18288"/>
                </a:cubicBezTo>
                <a:cubicBezTo>
                  <a:pt x="1015407" y="55325"/>
                  <a:pt x="262557" y="26571"/>
                  <a:pt x="0" y="18288"/>
                </a:cubicBezTo>
                <a:cubicBezTo>
                  <a:pt x="508" y="13336"/>
                  <a:pt x="437" y="727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04711 w 3182692"/>
                      <a:gd name="connsiteY1" fmla="*/ 0 h 18288"/>
                      <a:gd name="connsiteX2" fmla="*/ 1241250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577981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482500 w 3182692"/>
                      <a:gd name="connsiteY7" fmla="*/ 18288 h 18288"/>
                      <a:gd name="connsiteX8" fmla="*/ 1782308 w 3182692"/>
                      <a:gd name="connsiteY8" fmla="*/ 18288 h 18288"/>
                      <a:gd name="connsiteX9" fmla="*/ 1145769 w 3182692"/>
                      <a:gd name="connsiteY9" fmla="*/ 18288 h 18288"/>
                      <a:gd name="connsiteX10" fmla="*/ 0 w 3182692"/>
                      <a:gd name="connsiteY10" fmla="*/ 18288 h 18288"/>
                      <a:gd name="connsiteX11" fmla="*/ 0 w 3182692"/>
                      <a:gd name="connsiteY11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983" y="8157"/>
                          <a:pt x="3182279" y="12125"/>
                          <a:pt x="3182692" y="18288"/>
                        </a:cubicBezTo>
                        <a:cubicBezTo>
                          <a:pt x="2998421" y="21742"/>
                          <a:pt x="2675038" y="19014"/>
                          <a:pt x="2482500" y="18288"/>
                        </a:cubicBezTo>
                        <a:cubicBezTo>
                          <a:pt x="2289962" y="17562"/>
                          <a:pt x="1930644" y="6834"/>
                          <a:pt x="1782308" y="18288"/>
                        </a:cubicBezTo>
                        <a:cubicBezTo>
                          <a:pt x="1633972" y="29742"/>
                          <a:pt x="1287388" y="-1992"/>
                          <a:pt x="1145769" y="18288"/>
                        </a:cubicBezTo>
                        <a:cubicBezTo>
                          <a:pt x="1004150" y="38568"/>
                          <a:pt x="256377" y="-37438"/>
                          <a:pt x="0" y="18288"/>
                        </a:cubicBezTo>
                        <a:cubicBezTo>
                          <a:pt x="-46" y="12483"/>
                          <a:pt x="-203" y="6491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428" y="4493"/>
                          <a:pt x="3183076" y="9472"/>
                          <a:pt x="3182692" y="18288"/>
                        </a:cubicBezTo>
                        <a:cubicBezTo>
                          <a:pt x="3039109" y="-12701"/>
                          <a:pt x="2823860" y="13848"/>
                          <a:pt x="2546154" y="18288"/>
                        </a:cubicBezTo>
                        <a:cubicBezTo>
                          <a:pt x="2268448" y="22728"/>
                          <a:pt x="2098674" y="5291"/>
                          <a:pt x="1845961" y="18288"/>
                        </a:cubicBezTo>
                        <a:cubicBezTo>
                          <a:pt x="1593248" y="31285"/>
                          <a:pt x="1456743" y="27560"/>
                          <a:pt x="1304904" y="18288"/>
                        </a:cubicBezTo>
                        <a:cubicBezTo>
                          <a:pt x="1153065" y="9016"/>
                          <a:pt x="947204" y="11126"/>
                          <a:pt x="668365" y="18288"/>
                        </a:cubicBezTo>
                        <a:cubicBezTo>
                          <a:pt x="389526" y="25450"/>
                          <a:pt x="288244" y="-4628"/>
                          <a:pt x="0" y="18288"/>
                        </a:cubicBezTo>
                        <a:cubicBezTo>
                          <a:pt x="843" y="9577"/>
                          <a:pt x="371" y="69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22B5C0-F166-4B07-A1A1-636ADA68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fld id="{76011650-B4F4-4593-BDDF-32705D966A07}" type="slidenum">
              <a:rPr lang="en-US" altLang="en-US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SzTx/>
                <a:buNone/>
                <a:defRPr/>
              </a:pPr>
              <a:t>10</a:t>
            </a:fld>
            <a:endParaRPr lang="en-US" alt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Rectangle 27659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655" name="Picture 7" descr="nun">
            <a:extLst>
              <a:ext uri="{FF2B5EF4-FFF2-40B4-BE49-F238E27FC236}">
                <a16:creationId xmlns:a16="http://schemas.microsoft.com/office/drawing/2014/main" id="{DB150D18-97D6-40B1-88D6-334A745A8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0" r="6506" b="3"/>
          <a:stretch/>
        </p:blipFill>
        <p:spPr bwMode="auto">
          <a:xfrm>
            <a:off x="20" y="10"/>
            <a:ext cx="2227828" cy="338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politician">
            <a:extLst>
              <a:ext uri="{FF2B5EF4-FFF2-40B4-BE49-F238E27FC236}">
                <a16:creationId xmlns:a16="http://schemas.microsoft.com/office/drawing/2014/main" id="{33A8BC39-C399-4837-8BCB-7C53CB79E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" r="11123" b="-1"/>
          <a:stretch/>
        </p:blipFill>
        <p:spPr bwMode="auto">
          <a:xfrm>
            <a:off x="2304717" y="10"/>
            <a:ext cx="2227848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Immagine 2" descr="Immagine che contiene persona, parete, blu, uomo&#10;&#10;Descrizione generata con affidabilità molto elevata">
            <a:extLst>
              <a:ext uri="{FF2B5EF4-FFF2-40B4-BE49-F238E27FC236}">
                <a16:creationId xmlns:a16="http://schemas.microsoft.com/office/drawing/2014/main" id="{6D1E8D1B-9B51-413D-A790-B1062F27F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1" r="2615" b="-4"/>
          <a:stretch/>
        </p:blipFill>
        <p:spPr bwMode="auto">
          <a:xfrm>
            <a:off x="4609431" y="10"/>
            <a:ext cx="222885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journalist">
            <a:extLst>
              <a:ext uri="{FF2B5EF4-FFF2-40B4-BE49-F238E27FC236}">
                <a16:creationId xmlns:a16="http://schemas.microsoft.com/office/drawing/2014/main" id="{C9CC8BFB-541A-4E89-B5DF-8F3888110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2" r="6840" b="2"/>
          <a:stretch/>
        </p:blipFill>
        <p:spPr bwMode="auto">
          <a:xfrm>
            <a:off x="6915150" y="10"/>
            <a:ext cx="222885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mechanic">
            <a:extLst>
              <a:ext uri="{FF2B5EF4-FFF2-40B4-BE49-F238E27FC236}">
                <a16:creationId xmlns:a16="http://schemas.microsoft.com/office/drawing/2014/main" id="{5C70A4ED-7F56-4118-B187-123D25B52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" r="10398" b="1"/>
          <a:stretch/>
        </p:blipFill>
        <p:spPr bwMode="auto">
          <a:xfrm>
            <a:off x="-763" y="3474720"/>
            <a:ext cx="4533328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Rectangle 27661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9432" y="3474720"/>
            <a:ext cx="4534568" cy="3383281"/>
          </a:xfrm>
          <a:prstGeom prst="rect">
            <a:avLst/>
          </a:prstGeom>
          <a:solidFill>
            <a:srgbClr val="425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0799A530-FB9D-426C-858B-4FCAC0FA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739" y="3799272"/>
            <a:ext cx="3895311" cy="63712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		Planning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6358D42-EABC-4A6C-AE87-A944F1F4BE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59736" y="4510585"/>
            <a:ext cx="4024957" cy="1758732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600">
                <a:solidFill>
                  <a:srgbClr val="FFFFFF"/>
                </a:solidFill>
                <a:latin typeface="Times New Roman" panose="02020603050405020304" pitchFamily="18" charset="0"/>
              </a:rPr>
              <a:t>  </a:t>
            </a:r>
            <a:r>
              <a:rPr lang="it-IT" altLang="en-US" sz="1600">
                <a:solidFill>
                  <a:srgbClr val="FFFFFF"/>
                </a:solidFill>
                <a:latin typeface="Source Sans Pro Black" panose="020B0803030403020204" pitchFamily="34" charset="0"/>
              </a:rPr>
              <a:t>Brainstorm ideas and write notes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600">
                <a:solidFill>
                  <a:srgbClr val="FFFFFF"/>
                </a:solidFill>
                <a:latin typeface="Source Sans Pro Black" panose="020B0803030403020204" pitchFamily="34" charset="0"/>
              </a:rPr>
              <a:t>   to support your position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92AC68-3908-4557-AAC7-3280D38E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5591" y="6312958"/>
            <a:ext cx="459759" cy="365125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D15FC923-4892-4742-83EE-E7DBC5633C5A}" type="slidenum">
              <a:rPr lang="it-IT" altLang="en-US" sz="10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11</a:t>
            </a:fld>
            <a:endParaRPr lang="it-IT" altLang="en-US" sz="10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7" name="Rectangle 3277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3" name="Picture 32772" descr="Top vide of a white alarm clock on a yellow and orange surface">
            <a:extLst>
              <a:ext uri="{FF2B5EF4-FFF2-40B4-BE49-F238E27FC236}">
                <a16:creationId xmlns:a16="http://schemas.microsoft.com/office/drawing/2014/main" id="{37A871A3-9515-12EB-712F-BB6525D70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56" r="18122"/>
          <a:stretch/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32779" name="Rectangle 3277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9790E15-B034-4C88-9A3D-42439A53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3500">
                <a:latin typeface="Times New Roman" panose="02020603050405020304" pitchFamily="18" charset="0"/>
              </a:rPr>
              <a:t>	Planning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589E20D-AA9F-4B18-9657-C3EF0BA852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</a:rPr>
              <a:t>You have two minutes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en-US" sz="170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EAAA58-B07D-4C21-9B4B-AD1466DB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79781B0D-9C4B-4FB5-A9FF-D5C7E1B116AD}" type="slidenum">
              <a:rPr lang="it-IT" altLang="en-US" sz="17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12</a:t>
            </a:fld>
            <a:endParaRPr lang="it-IT" altLang="en-US" sz="17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1" name="Rectangle 2356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7" name="Picture 23556" descr="Wood human figure">
            <a:extLst>
              <a:ext uri="{FF2B5EF4-FFF2-40B4-BE49-F238E27FC236}">
                <a16:creationId xmlns:a16="http://schemas.microsoft.com/office/drawing/2014/main" id="{354946C3-E774-6676-7F48-48E61EB2E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12" b="-1"/>
          <a:stretch/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23563" name="Rectangle 2356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C1AC619-8849-4E3D-8430-F7F0E5989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3500">
                <a:latin typeface="Times New Roman" panose="02020603050405020304" pitchFamily="18" charset="0"/>
              </a:rPr>
              <a:t>	Select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B64E0E8-6A2E-4634-98F2-1D338733C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1700">
                <a:latin typeface="Times New Roman" panose="02020603050405020304" pitchFamily="18" charset="0"/>
              </a:rPr>
              <a:t>   Select one phrase for each interaction skill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1700">
                <a:latin typeface="Times New Roman" panose="02020603050405020304" pitchFamily="18" charset="0"/>
              </a:rPr>
              <a:t>  (interrupting, asking for/expressing opinions, agreeing/disagreeing, asking for clarification)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170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1700">
                <a:latin typeface="Times New Roman" panose="02020603050405020304" pitchFamily="18" charset="0"/>
              </a:rPr>
              <a:t>   Write them down clearly to remind yourself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170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1700">
                <a:latin typeface="Times New Roman" panose="02020603050405020304" pitchFamily="18" charset="0"/>
              </a:rPr>
              <a:t>   e.g. interrupting: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1700" i="1">
                <a:latin typeface="Times New Roman" panose="02020603050405020304" pitchFamily="18" charset="0"/>
              </a:rPr>
              <a:t>		If I could just come in here …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83C28C-A7B8-4B04-A8C9-BF75574B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65EEB091-6344-4783-A070-DE095932FC7B}" type="slidenum">
              <a:rPr lang="it-IT" altLang="en-US" sz="17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13</a:t>
            </a:fld>
            <a:endParaRPr lang="it-IT" altLang="en-US" sz="17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5" name="Rectangle 2458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81" name="Picture 24580" descr="Hourglass">
            <a:extLst>
              <a:ext uri="{FF2B5EF4-FFF2-40B4-BE49-F238E27FC236}">
                <a16:creationId xmlns:a16="http://schemas.microsoft.com/office/drawing/2014/main" id="{A2C727C6-A86E-2487-03FC-FAD9AE6B4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4" r="-1" b="-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24587" name="Rectangle 2458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5E693109-B1EE-4E6C-B523-23E4B2A8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3500">
                <a:latin typeface="Times New Roman" panose="02020603050405020304" pitchFamily="18" charset="0"/>
              </a:rPr>
              <a:t>Discuss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482A0D2-DA15-4B70-AFB2-FED3931AE9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</a:rPr>
              <a:t>You have ten minutes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</a:rPr>
              <a:t>to save yourself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587BFB-28AE-47E2-B352-C217A372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8B619439-DFAC-492D-B85E-42C4FD4385C6}" type="slidenum">
              <a:rPr lang="it-IT" altLang="en-US" sz="1700"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14</a:t>
            </a:fld>
            <a:endParaRPr lang="it-IT" altLang="en-US" sz="17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9" name="Rectangle 2560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5" name="Picture 25604" descr="A group of yellow figures and a red figure on the other side">
            <a:extLst>
              <a:ext uri="{FF2B5EF4-FFF2-40B4-BE49-F238E27FC236}">
                <a16:creationId xmlns:a16="http://schemas.microsoft.com/office/drawing/2014/main" id="{57CE3056-CF7D-5AF9-6ACF-1C68614C7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15" r="9505" b="-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25611" name="Rectangle 256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A6093A36-39B0-4B74-A355-B822FA9EF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2400">
                <a:latin typeface="Times New Roman" panose="02020603050405020304" pitchFamily="18" charset="0"/>
              </a:rPr>
              <a:t>Feedback</a:t>
            </a:r>
          </a:p>
        </p:txBody>
      </p:sp>
      <p:sp>
        <p:nvSpPr>
          <p:cNvPr id="25613" name="Rectangle 256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615" name="Rectangle 256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B2A8089-F837-4EE8-88AD-3F37ADB441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500"/>
              <a:t>   </a:t>
            </a:r>
            <a:r>
              <a:rPr lang="it-IT" altLang="en-US" sz="1500">
                <a:latin typeface="Times New Roman" panose="02020603050405020304" pitchFamily="18" charset="0"/>
              </a:rPr>
              <a:t>One member from each group moves to another group and reports on the decision taken by his/her original group.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en-US" sz="150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500">
                <a:latin typeface="Times New Roman" panose="02020603050405020304" pitchFamily="18" charset="0"/>
              </a:rPr>
              <a:t>   You have two minutes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4AB20F-BD3D-4869-AF17-73C3C4652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8279" y="6356350"/>
            <a:ext cx="2057400" cy="365125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EF4F9DC2-7799-4E50-9326-99D60D8867BC}" type="slidenum">
              <a:rPr lang="it-IT" altLang="en-US" sz="17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15</a:t>
            </a:fld>
            <a:endParaRPr lang="it-IT" altLang="en-US" sz="170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9BE104E7-3980-4D21-BEEC-BF7FFB1F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5671915A-B24A-44DB-98A7-27F09A188A54}" type="slidenum">
              <a:rPr lang="it-IT" altLang="en-US" sz="10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it-IT" altLang="en-US" sz="10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9A1E6C-060B-43FC-8C69-99E6D2591F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it-IT" sz="4800" dirty="0" err="1">
                <a:latin typeface="Times New Roman" pitchFamily="18" charset="0"/>
                <a:cs typeface="Times New Roman" pitchFamily="18" charset="0"/>
              </a:rPr>
              <a:t>Discussion</a:t>
            </a:r>
            <a:r>
              <a:rPr lang="it-IT" sz="4800" dirty="0">
                <a:latin typeface="Times New Roman" pitchFamily="18" charset="0"/>
                <a:cs typeface="Times New Roman" pitchFamily="18" charset="0"/>
              </a:rPr>
              <a:t> dynamics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86E062-664B-4A72-8B1A-D773854646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25538"/>
            <a:ext cx="7689850" cy="5122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Holding the </a:t>
            </a:r>
            <a:r>
              <a:rPr lang="it-IT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endParaRPr lang="it-IT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the </a:t>
            </a:r>
            <a:r>
              <a:rPr lang="it-IT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endParaRPr lang="it-IT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Yielding</a:t>
            </a: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endParaRPr lang="it-IT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Holding the </a:t>
            </a:r>
            <a:r>
              <a:rPr lang="it-IT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the </a:t>
            </a:r>
            <a:r>
              <a:rPr lang="it-IT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endParaRPr lang="it-IT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Yielding</a:t>
            </a: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endParaRPr lang="it-IT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Holding the </a:t>
            </a:r>
            <a:r>
              <a:rPr lang="it-IT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endParaRPr lang="it-IT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C120FCB0-D364-4678-9DBB-82E02E0BF681}"/>
              </a:ext>
            </a:extLst>
          </p:cNvPr>
          <p:cNvSpPr/>
          <p:nvPr/>
        </p:nvSpPr>
        <p:spPr>
          <a:xfrm>
            <a:off x="4284663" y="90805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95205EC3-6C8B-4DE0-A53B-EB9EF1BB1837}"/>
              </a:ext>
            </a:extLst>
          </p:cNvPr>
          <p:cNvSpPr/>
          <p:nvPr/>
        </p:nvSpPr>
        <p:spPr>
          <a:xfrm>
            <a:off x="6011863" y="1557338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E15F8607-788F-4D3F-AE07-E7ACD0865045}"/>
              </a:ext>
            </a:extLst>
          </p:cNvPr>
          <p:cNvSpPr/>
          <p:nvPr/>
        </p:nvSpPr>
        <p:spPr>
          <a:xfrm>
            <a:off x="4427538" y="2133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875D76E2-0DF2-4158-B3AF-4F2FF29294C7}"/>
              </a:ext>
            </a:extLst>
          </p:cNvPr>
          <p:cNvSpPr/>
          <p:nvPr/>
        </p:nvSpPr>
        <p:spPr>
          <a:xfrm>
            <a:off x="5580063" y="3068638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FB2AB9C-C1DD-43F0-80DD-3DA8A4EC08AB}"/>
              </a:ext>
            </a:extLst>
          </p:cNvPr>
          <p:cNvSpPr/>
          <p:nvPr/>
        </p:nvSpPr>
        <p:spPr>
          <a:xfrm>
            <a:off x="4211638" y="393382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0499467E-B05C-476A-A819-90E3AAA8DADE}"/>
              </a:ext>
            </a:extLst>
          </p:cNvPr>
          <p:cNvSpPr/>
          <p:nvPr/>
        </p:nvSpPr>
        <p:spPr>
          <a:xfrm>
            <a:off x="6084888" y="42926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A50227BD-1085-4045-A21D-E8BBA4BBC3B0}"/>
              </a:ext>
            </a:extLst>
          </p:cNvPr>
          <p:cNvSpPr/>
          <p:nvPr/>
        </p:nvSpPr>
        <p:spPr>
          <a:xfrm>
            <a:off x="4572000" y="5300663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58BA5FB3-7DB5-4CE8-9A4A-173D0F13AE02}"/>
              </a:ext>
            </a:extLst>
          </p:cNvPr>
          <p:cNvCxnSpPr/>
          <p:nvPr/>
        </p:nvCxnSpPr>
        <p:spPr>
          <a:xfrm>
            <a:off x="5292725" y="1557338"/>
            <a:ext cx="647700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D10B31B5-10BD-445F-9F4F-4C11DC020F22}"/>
              </a:ext>
            </a:extLst>
          </p:cNvPr>
          <p:cNvCxnSpPr/>
          <p:nvPr/>
        </p:nvCxnSpPr>
        <p:spPr>
          <a:xfrm>
            <a:off x="5364163" y="2781300"/>
            <a:ext cx="215900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E853DBF4-FCF4-4635-A4A8-0F6F83F764A7}"/>
              </a:ext>
            </a:extLst>
          </p:cNvPr>
          <p:cNvCxnSpPr/>
          <p:nvPr/>
        </p:nvCxnSpPr>
        <p:spPr>
          <a:xfrm flipH="1">
            <a:off x="5508625" y="2133600"/>
            <a:ext cx="358775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C086EDBB-843B-4EE2-B71D-5AD1C3BB5009}"/>
              </a:ext>
            </a:extLst>
          </p:cNvPr>
          <p:cNvCxnSpPr/>
          <p:nvPr/>
        </p:nvCxnSpPr>
        <p:spPr>
          <a:xfrm flipH="1">
            <a:off x="5148263" y="3716338"/>
            <a:ext cx="360362" cy="217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4533D982-706D-4DC6-8791-C8F808FFFD09}"/>
              </a:ext>
            </a:extLst>
          </p:cNvPr>
          <p:cNvCxnSpPr/>
          <p:nvPr/>
        </p:nvCxnSpPr>
        <p:spPr>
          <a:xfrm>
            <a:off x="5292725" y="4508500"/>
            <a:ext cx="625475" cy="195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F97BD506-B862-4F62-9F78-C58EEE1F3514}"/>
              </a:ext>
            </a:extLst>
          </p:cNvPr>
          <p:cNvCxnSpPr/>
          <p:nvPr/>
        </p:nvCxnSpPr>
        <p:spPr>
          <a:xfrm flipH="1">
            <a:off x="5435600" y="5048250"/>
            <a:ext cx="501650" cy="252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059692-4EB6-4037-8DCB-BC2BD171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Yielding the floor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8116DAB-85CD-4E99-8401-2F3C6B0A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3C7D-1CA0-4805-9E24-0ABA2260FFCB}" type="slidenum">
              <a:rPr lang="it-IT" altLang="en-US" smtClean="0"/>
              <a:pPr/>
              <a:t>17</a:t>
            </a:fld>
            <a:endParaRPr lang="it-IT" alt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F5352BA-E648-4833-83C6-1390B5A59C80}"/>
              </a:ext>
            </a:extLst>
          </p:cNvPr>
          <p:cNvSpPr txBox="1"/>
          <p:nvPr/>
        </p:nvSpPr>
        <p:spPr>
          <a:xfrm>
            <a:off x="1115616" y="1690689"/>
            <a:ext cx="67687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concludes my section of the presentation/discussion, I now yield the floor to the moderator.</a:t>
            </a:r>
          </a:p>
          <a:p>
            <a:endParaRPr lang="en-US" sz="2800" dirty="0"/>
          </a:p>
          <a:p>
            <a:r>
              <a:rPr lang="en-US" sz="2800" dirty="0"/>
              <a:t>I will now pass it over to my colleague, X, who will argue against….</a:t>
            </a:r>
          </a:p>
          <a:p>
            <a:endParaRPr lang="en-US" sz="2800" dirty="0"/>
          </a:p>
          <a:p>
            <a:r>
              <a:rPr lang="en-US" sz="2800" dirty="0"/>
              <a:t>Please, allow me to introduce my colleague, X, who will continue the discussion on Y. Here is, X. </a:t>
            </a:r>
          </a:p>
        </p:txBody>
      </p:sp>
    </p:spTree>
    <p:extLst>
      <p:ext uri="{BB962C8B-B14F-4D97-AF65-F5344CB8AC3E}">
        <p14:creationId xmlns:p14="http://schemas.microsoft.com/office/powerpoint/2010/main" val="2965442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2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8923" name="Rectangle 3892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Titolo 1">
            <a:extLst>
              <a:ext uri="{FF2B5EF4-FFF2-40B4-BE49-F238E27FC236}">
                <a16:creationId xmlns:a16="http://schemas.microsoft.com/office/drawing/2014/main" id="{CF6A5D4E-7B9F-4E4C-BBE1-A5C9D9410A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1352" y="350196"/>
            <a:ext cx="3485178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altLang="en-US" sz="3500"/>
              <a:t>                 The chairperson</a:t>
            </a:r>
          </a:p>
        </p:txBody>
      </p:sp>
      <p:sp>
        <p:nvSpPr>
          <p:cNvPr id="38915" name="Segnaposto contenuto 2">
            <a:extLst>
              <a:ext uri="{FF2B5EF4-FFF2-40B4-BE49-F238E27FC236}">
                <a16:creationId xmlns:a16="http://schemas.microsoft.com/office/drawing/2014/main" id="{C10DAF5E-B646-4E46-858E-C77A3A4795F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71351" y="2743200"/>
            <a:ext cx="3485179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altLang="en-US" sz="1700"/>
              <a:t>Introduces topic</a:t>
            </a:r>
          </a:p>
          <a:p>
            <a:pPr indent="-228600" defTabSz="914400"/>
            <a:r>
              <a:rPr lang="en-US" altLang="en-US" sz="1700"/>
              <a:t>Clarifies and defines key words</a:t>
            </a:r>
          </a:p>
          <a:p>
            <a:pPr indent="-228600" defTabSz="914400"/>
            <a:r>
              <a:rPr lang="en-US" altLang="en-US" sz="1700"/>
              <a:t>Give background information</a:t>
            </a:r>
          </a:p>
          <a:p>
            <a:pPr indent="-228600" defTabSz="914400"/>
            <a:r>
              <a:rPr lang="en-US" altLang="en-US" sz="1700"/>
              <a:t>Gets the discussion started</a:t>
            </a:r>
          </a:p>
          <a:p>
            <a:pPr indent="-228600" defTabSz="914400"/>
            <a:r>
              <a:rPr lang="en-US" altLang="en-US" sz="1700"/>
              <a:t>Manages and encourages contributions</a:t>
            </a:r>
          </a:p>
          <a:p>
            <a:pPr indent="-228600" defTabSz="914400"/>
            <a:r>
              <a:rPr lang="en-US" altLang="en-US" sz="1700"/>
              <a:t>Changes perspective if necessary</a:t>
            </a:r>
          </a:p>
          <a:p>
            <a:pPr indent="-228600" defTabSz="914400"/>
            <a:r>
              <a:rPr lang="en-US" altLang="en-US" sz="1700"/>
              <a:t>Summarises main points</a:t>
            </a:r>
          </a:p>
          <a:p>
            <a:pPr indent="-228600" defTabSz="914400"/>
            <a:endParaRPr lang="en-US" altLang="en-US" sz="1700"/>
          </a:p>
        </p:txBody>
      </p:sp>
      <p:pic>
        <p:nvPicPr>
          <p:cNvPr id="38917" name="Picture 38916" descr="Magnifying glass on clear background">
            <a:extLst>
              <a:ext uri="{FF2B5EF4-FFF2-40B4-BE49-F238E27FC236}">
                <a16:creationId xmlns:a16="http://schemas.microsoft.com/office/drawing/2014/main" id="{9DD019FA-2EBB-D67A-4559-F89B611A6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65" r="14585"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80D6D5-79C2-47F6-9019-E70EE7A4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9390" y="6356350"/>
            <a:ext cx="24003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fld id="{CEF89E65-B2F5-496E-93E6-9D3EC9315CB7}" type="slidenum">
              <a:rPr lang="en-US" altLang="en-US" sz="1200">
                <a:solidFill>
                  <a:srgbClr val="FFFFFF"/>
                </a:solidFill>
                <a:latin typeface="Calibri" panose="020F0502020204030204"/>
              </a:rPr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SzTx/>
                <a:buNone/>
                <a:defRPr/>
              </a:pPr>
              <a:t>18</a:t>
            </a:fld>
            <a:endParaRPr lang="en-US" alt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0" name="Rectangle 18439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Titolo 1">
            <a:extLst>
              <a:ext uri="{FF2B5EF4-FFF2-40B4-BE49-F238E27FC236}">
                <a16:creationId xmlns:a16="http://schemas.microsoft.com/office/drawing/2014/main" id="{BFEAC67C-355E-447F-A2CA-F6D625D51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162" y="1076324"/>
            <a:ext cx="4704588" cy="15350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altLang="en-US" sz="4500"/>
              <a:t>                   The chairperson</a:t>
            </a:r>
          </a:p>
        </p:txBody>
      </p:sp>
      <p:pic>
        <p:nvPicPr>
          <p:cNvPr id="18436" name="Picture 18435" descr="Desk with stethoscope and computer keyboard">
            <a:extLst>
              <a:ext uri="{FF2B5EF4-FFF2-40B4-BE49-F238E27FC236}">
                <a16:creationId xmlns:a16="http://schemas.microsoft.com/office/drawing/2014/main" id="{8445A0EE-CBBC-20FF-7A71-CC2622107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32" r="6080" b="-1"/>
          <a:stretch/>
        </p:blipFill>
        <p:spPr>
          <a:xfrm>
            <a:off x="20" y="10"/>
            <a:ext cx="3378973" cy="6857990"/>
          </a:xfrm>
          <a:prstGeom prst="rect">
            <a:avLst/>
          </a:prstGeom>
        </p:spPr>
      </p:pic>
      <p:sp>
        <p:nvSpPr>
          <p:cNvPr id="18442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79326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44" name="Rectangle 18443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4449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D0BF48-87A9-405E-830A-32AE5FA0482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810162" y="3351276"/>
            <a:ext cx="4704588" cy="282568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altLang="en-US" sz="1900" i="1"/>
              <a:t>Today’s discussion will focus on ……… A and B will be supporting the argument and C and D will be arguing against it.</a:t>
            </a:r>
          </a:p>
          <a:p>
            <a:pPr indent="-228600" defTabSz="914400"/>
            <a:endParaRPr lang="en-US" altLang="en-US" sz="1900" i="1"/>
          </a:p>
          <a:p>
            <a:pPr indent="-228600" defTabSz="914400"/>
            <a:r>
              <a:rPr lang="en-US" altLang="en-US" sz="1900" i="1"/>
              <a:t>…….. is the topic of today’s discussion. A and B will be speaking in favour and C and D will be opposing the proposal.</a:t>
            </a:r>
          </a:p>
          <a:p>
            <a:pPr indent="-228600" defTabSz="914400"/>
            <a:endParaRPr lang="en-US" altLang="en-US" sz="190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2BE7BD6-7414-4C04-9437-4C42C9B2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5231" y="6356350"/>
            <a:ext cx="96012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fld id="{7C58A7E6-00D7-47E3-95C0-F3887C761A50}" type="slidenum">
              <a:rPr lang="en-US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SzTx/>
                <a:buNone/>
                <a:defRPr/>
              </a:pPr>
              <a:t>19</a:t>
            </a:fld>
            <a:endParaRPr lang="en-US" altLang="en-US" sz="12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9" name="Rectangle 3072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5AA1C0B1-B43E-4CA6-A66A-169F0D707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4300">
                <a:latin typeface="Times New Roman" panose="02020603050405020304" pitchFamily="18" charset="0"/>
              </a:rPr>
              <a:t>Homework for</a:t>
            </a:r>
            <a:br>
              <a:rPr lang="it-IT" altLang="en-US" sz="4300">
                <a:latin typeface="Times New Roman" panose="02020603050405020304" pitchFamily="18" charset="0"/>
              </a:rPr>
            </a:br>
            <a:r>
              <a:rPr lang="it-IT" altLang="en-US" sz="4300">
                <a:latin typeface="Times New Roman" panose="02020603050405020304" pitchFamily="18" charset="0"/>
              </a:rPr>
              <a:t>lesson 4</a:t>
            </a:r>
          </a:p>
        </p:txBody>
      </p:sp>
      <p:sp>
        <p:nvSpPr>
          <p:cNvPr id="3073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FE3AADE-8801-47C8-80A0-9B4DA08947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900" dirty="0" err="1">
                <a:latin typeface="Times New Roman" panose="02020603050405020304" pitchFamily="18" charset="0"/>
              </a:rPr>
              <a:t>Revise</a:t>
            </a:r>
            <a:r>
              <a:rPr lang="it-IT" altLang="en-US" sz="1900" dirty="0">
                <a:latin typeface="Times New Roman" panose="02020603050405020304" pitchFamily="18" charset="0"/>
              </a:rPr>
              <a:t> </a:t>
            </a:r>
            <a:r>
              <a:rPr lang="it-IT" altLang="en-US" sz="1900" dirty="0" err="1">
                <a:latin typeface="Times New Roman" panose="02020603050405020304" pitchFamily="18" charset="0"/>
              </a:rPr>
              <a:t>interactional</a:t>
            </a:r>
            <a:r>
              <a:rPr lang="it-IT" altLang="en-US" sz="1900" dirty="0">
                <a:latin typeface="Times New Roman" panose="02020603050405020304" pitchFamily="18" charset="0"/>
              </a:rPr>
              <a:t> skills’ </a:t>
            </a:r>
            <a:r>
              <a:rPr lang="it-IT" altLang="en-US" sz="1900" dirty="0" err="1">
                <a:latin typeface="Times New Roman" panose="02020603050405020304" pitchFamily="18" charset="0"/>
              </a:rPr>
              <a:t>expressions</a:t>
            </a:r>
            <a:endParaRPr lang="it-IT" altLang="en-US" sz="1900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900" dirty="0" err="1">
                <a:latin typeface="Times New Roman" panose="02020603050405020304" pitchFamily="18" charset="0"/>
              </a:rPr>
              <a:t>Listening</a:t>
            </a:r>
            <a:r>
              <a:rPr lang="it-IT" altLang="en-US" sz="1900" dirty="0">
                <a:latin typeface="Times New Roman" panose="02020603050405020304" pitchFamily="18" charset="0"/>
              </a:rPr>
              <a:t>: p. 16  p. 23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900" b="1" dirty="0" err="1">
                <a:latin typeface="Times New Roman" panose="02020603050405020304" pitchFamily="18" charset="0"/>
              </a:rPr>
              <a:t>Articles</a:t>
            </a:r>
            <a:r>
              <a:rPr lang="it-IT" altLang="en-US" sz="1900" b="1" dirty="0">
                <a:latin typeface="Times New Roman" panose="02020603050405020304" pitchFamily="18" charset="0"/>
              </a:rPr>
              <a:t> on </a:t>
            </a:r>
            <a:r>
              <a:rPr lang="it-IT" altLang="en-US" sz="1900" b="1" dirty="0" err="1">
                <a:latin typeface="Times New Roman" panose="02020603050405020304" pitchFamily="18" charset="0"/>
              </a:rPr>
              <a:t>Moodle</a:t>
            </a:r>
            <a:r>
              <a:rPr lang="it-IT" altLang="en-US" sz="1900" b="1" dirty="0">
                <a:latin typeface="Times New Roman" panose="02020603050405020304" pitchFamily="18" charset="0"/>
              </a:rPr>
              <a:t>: Opinions and </a:t>
            </a:r>
            <a:r>
              <a:rPr lang="it-IT" altLang="en-US" sz="1900" b="1" dirty="0" err="1">
                <a:latin typeface="Times New Roman" panose="02020603050405020304" pitchFamily="18" charset="0"/>
              </a:rPr>
              <a:t>clarifications</a:t>
            </a:r>
            <a:endParaRPr lang="it-IT" altLang="en-US" sz="1900" b="1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900" b="1" dirty="0" err="1">
                <a:latin typeface="Times New Roman" panose="02020603050405020304" pitchFamily="18" charset="0"/>
              </a:rPr>
              <a:t>Collocation</a:t>
            </a:r>
            <a:r>
              <a:rPr lang="it-IT" altLang="en-US" sz="1900" b="1" dirty="0">
                <a:latin typeface="Times New Roman" panose="02020603050405020304" pitchFamily="18" charset="0"/>
              </a:rPr>
              <a:t> </a:t>
            </a:r>
            <a:r>
              <a:rPr lang="it-IT" altLang="en-US" sz="1900" b="1" dirty="0" err="1">
                <a:latin typeface="Times New Roman" panose="02020603050405020304" pitchFamily="18" charset="0"/>
              </a:rPr>
              <a:t>next</a:t>
            </a:r>
            <a:r>
              <a:rPr lang="it-IT" altLang="en-US" sz="1900" b="1" dirty="0">
                <a:latin typeface="Times New Roman" panose="02020603050405020304" pitchFamily="18" charset="0"/>
              </a:rPr>
              <a:t> week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900" dirty="0">
                <a:latin typeface="Times New Roman" panose="02020603050405020304" pitchFamily="18" charset="0"/>
              </a:rPr>
              <a:t>Watch an </a:t>
            </a:r>
            <a:r>
              <a:rPr lang="it-IT" altLang="en-US" sz="1900" dirty="0" err="1">
                <a:latin typeface="Times New Roman" panose="02020603050405020304" pitchFamily="18" charset="0"/>
              </a:rPr>
              <a:t>episode</a:t>
            </a:r>
            <a:r>
              <a:rPr lang="it-IT" altLang="en-US" sz="1900" dirty="0">
                <a:latin typeface="Times New Roman" panose="02020603050405020304" pitchFamily="18" charset="0"/>
              </a:rPr>
              <a:t> of The </a:t>
            </a:r>
            <a:r>
              <a:rPr lang="it-IT" altLang="en-US" sz="1900" dirty="0" err="1">
                <a:latin typeface="Times New Roman" panose="02020603050405020304" pitchFamily="18" charset="0"/>
              </a:rPr>
              <a:t>Pledge</a:t>
            </a:r>
            <a:r>
              <a:rPr lang="it-IT" altLang="en-US" sz="1900" dirty="0">
                <a:latin typeface="Times New Roman" panose="02020603050405020304" pitchFamily="18" charset="0"/>
              </a:rPr>
              <a:t> on </a:t>
            </a:r>
            <a:r>
              <a:rPr lang="it-IT" altLang="en-US" sz="1900" dirty="0" err="1">
                <a:latin typeface="Times New Roman" panose="02020603050405020304" pitchFamily="18" charset="0"/>
              </a:rPr>
              <a:t>Youtube</a:t>
            </a:r>
            <a:r>
              <a:rPr lang="it-IT" altLang="en-US" sz="1900" dirty="0">
                <a:latin typeface="Times New Roman" panose="02020603050405020304" pitchFamily="18" charset="0"/>
              </a:rPr>
              <a:t> (</a:t>
            </a:r>
            <a:r>
              <a:rPr lang="it-IT" altLang="en-US" sz="1900" dirty="0" err="1">
                <a:latin typeface="Times New Roman" panose="02020603050405020304" pitchFamily="18" charset="0"/>
              </a:rPr>
              <a:t>Sky</a:t>
            </a:r>
            <a:r>
              <a:rPr lang="it-IT" altLang="en-US" sz="1900" dirty="0">
                <a:latin typeface="Times New Roman" panose="02020603050405020304" pitchFamily="18" charset="0"/>
              </a:rPr>
              <a:t> production)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900" dirty="0" err="1">
                <a:latin typeface="Times New Roman" panose="02020603050405020304" pitchFamily="18" charset="0"/>
              </a:rPr>
              <a:t>Prepare</a:t>
            </a:r>
            <a:r>
              <a:rPr lang="it-IT" altLang="en-US" sz="1900" dirty="0">
                <a:latin typeface="Times New Roman" panose="02020603050405020304" pitchFamily="18" charset="0"/>
              </a:rPr>
              <a:t> for an in-class </a:t>
            </a:r>
            <a:r>
              <a:rPr lang="it-IT" altLang="en-US" sz="1900" dirty="0" err="1">
                <a:latin typeface="Times New Roman" panose="02020603050405020304" pitchFamily="18" charset="0"/>
              </a:rPr>
              <a:t>discussion</a:t>
            </a:r>
            <a:endParaRPr lang="it-IT" altLang="en-US" sz="1900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en-US" sz="1900" dirty="0">
              <a:latin typeface="Times New Roman" panose="02020603050405020304" pitchFamily="18" charset="0"/>
            </a:endParaRPr>
          </a:p>
        </p:txBody>
      </p:sp>
      <p:sp>
        <p:nvSpPr>
          <p:cNvPr id="30724" name="Segnaposto numero diapositiva 3">
            <a:extLst>
              <a:ext uri="{FF2B5EF4-FFF2-40B4-BE49-F238E27FC236}">
                <a16:creationId xmlns:a16="http://schemas.microsoft.com/office/drawing/2014/main" id="{DF879D71-11A8-4774-A0A5-2F16DEF0F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7681402E-9A5F-4515-BDEB-8F725D937183}" type="slidenum">
              <a:rPr lang="it-IT" altLang="en-US" sz="1700"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2</a:t>
            </a:fld>
            <a:endParaRPr lang="it-IT" altLang="en-US" sz="17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E1B2DED-CC04-43EB-8044-31BAEFE400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162" y="1076324"/>
            <a:ext cx="4704588" cy="15350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4500"/>
              <a:t>   Background information</a:t>
            </a:r>
          </a:p>
        </p:txBody>
      </p:sp>
      <p:pic>
        <p:nvPicPr>
          <p:cNvPr id="15" name="Picture 14" descr="Toy plastic numbers">
            <a:extLst>
              <a:ext uri="{FF2B5EF4-FFF2-40B4-BE49-F238E27FC236}">
                <a16:creationId xmlns:a16="http://schemas.microsoft.com/office/drawing/2014/main" id="{E1BDD578-B461-4322-5CC8-B62D6FA08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76" r="36635" b="-1"/>
          <a:stretch/>
        </p:blipFill>
        <p:spPr>
          <a:xfrm>
            <a:off x="20" y="10"/>
            <a:ext cx="3378973" cy="6857990"/>
          </a:xfrm>
          <a:prstGeom prst="rect">
            <a:avLst/>
          </a:prstGeom>
        </p:spPr>
      </p:pic>
      <p:sp>
        <p:nvSpPr>
          <p:cNvPr id="21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79326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4449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C8811A-AB2E-470A-8A19-8000776A0D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162" y="3351276"/>
            <a:ext cx="4704588" cy="282568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 fontAlgn="auto">
              <a:spcAft>
                <a:spcPts val="0"/>
              </a:spcAft>
              <a:defRPr/>
            </a:pPr>
            <a:r>
              <a:rPr lang="en-US" sz="1300" i="1"/>
              <a:t>  XXX has been a topic of discussion for … years.</a:t>
            </a:r>
          </a:p>
          <a:p>
            <a:pPr indent="-228600" defTabSz="914400" fontAlgn="auto">
              <a:spcAft>
                <a:spcPts val="0"/>
              </a:spcAft>
              <a:defRPr/>
            </a:pPr>
            <a:endParaRPr lang="en-US" sz="1300" i="1"/>
          </a:p>
          <a:p>
            <a:pPr indent="-228600" defTabSz="914400" fontAlgn="auto">
              <a:spcAft>
                <a:spcPts val="0"/>
              </a:spcAft>
              <a:defRPr/>
            </a:pPr>
            <a:r>
              <a:rPr lang="en-US" sz="1300" i="1"/>
              <a:t>This is an important subject because …</a:t>
            </a:r>
          </a:p>
          <a:p>
            <a:pPr indent="-228600" defTabSz="914400" fontAlgn="auto">
              <a:spcAft>
                <a:spcPts val="0"/>
              </a:spcAft>
              <a:defRPr/>
            </a:pPr>
            <a:endParaRPr lang="en-US" sz="1300" i="1"/>
          </a:p>
          <a:p>
            <a:pPr indent="-228600" defTabSz="914400" fontAlgn="auto">
              <a:spcAft>
                <a:spcPts val="0"/>
              </a:spcAft>
              <a:defRPr/>
            </a:pPr>
            <a:r>
              <a:rPr lang="en-US" sz="1300" i="1"/>
              <a:t>At present there are a number of issues concerning this topic such as …</a:t>
            </a:r>
          </a:p>
          <a:p>
            <a:pPr indent="-228600" defTabSz="914400" fontAlgn="auto">
              <a:spcAft>
                <a:spcPts val="0"/>
              </a:spcAft>
              <a:defRPr/>
            </a:pPr>
            <a:endParaRPr lang="en-US" sz="1300" i="1"/>
          </a:p>
          <a:p>
            <a:pPr indent="-228600" defTabSz="914400" fontAlgn="auto">
              <a:spcAft>
                <a:spcPts val="0"/>
              </a:spcAft>
              <a:defRPr/>
            </a:pPr>
            <a:r>
              <a:rPr lang="en-US" sz="1300" i="1"/>
              <a:t>This topic is not unfamiliar since …</a:t>
            </a:r>
          </a:p>
          <a:p>
            <a:pPr indent="-228600" defTabSz="914400" fontAlgn="auto">
              <a:spcAft>
                <a:spcPts val="0"/>
              </a:spcAft>
              <a:defRPr/>
            </a:pPr>
            <a:endParaRPr lang="en-US" sz="1300" i="1"/>
          </a:p>
          <a:p>
            <a:pPr indent="-228600" defTabSz="914400" fontAlgn="auto">
              <a:spcAft>
                <a:spcPts val="0"/>
              </a:spcAft>
              <a:defRPr/>
            </a:pPr>
            <a:r>
              <a:rPr lang="en-US" sz="1300" i="1"/>
              <a:t>Let’s just clarify what is meant by …</a:t>
            </a:r>
          </a:p>
          <a:p>
            <a:pPr indent="-228600" defTabSz="914400" fontAlgn="auto">
              <a:spcAft>
                <a:spcPts val="0"/>
              </a:spcAft>
              <a:defRPr/>
            </a:pPr>
            <a:endParaRPr lang="en-US" sz="130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B34064-85B0-452B-9602-5AC8E74A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5231" y="6356350"/>
            <a:ext cx="96012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fld id="{A1F90F72-0164-4FE9-81E4-74FDB276671B}" type="slidenum">
              <a:rPr lang="en-US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SzTx/>
                <a:buNone/>
                <a:defRPr/>
              </a:pPr>
              <a:t>20</a:t>
            </a:fld>
            <a:endParaRPr lang="en-US" altLang="en-US" sz="12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8" name="Rectangle 2048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Titolo 1">
            <a:extLst>
              <a:ext uri="{FF2B5EF4-FFF2-40B4-BE49-F238E27FC236}">
                <a16:creationId xmlns:a16="http://schemas.microsoft.com/office/drawing/2014/main" id="{0C6ED0AB-CF41-4D9F-B033-78AB6936CB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altLang="en-US" sz="4300"/>
              <a:t>Managing the discussion</a:t>
            </a:r>
          </a:p>
        </p:txBody>
      </p:sp>
      <p:sp>
        <p:nvSpPr>
          <p:cNvPr id="2049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D9741-042E-4433-898E-0BD98556DF7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lvl="1" indent="-228600" defTabSz="914400"/>
            <a:r>
              <a:rPr lang="en-US" altLang="en-US" sz="1300" i="1"/>
              <a:t>A, would you like to start with your first point?</a:t>
            </a:r>
          </a:p>
          <a:p>
            <a:pPr lvl="1" indent="-228600" defTabSz="914400"/>
            <a:r>
              <a:rPr lang="en-US" altLang="en-US" sz="1300" i="1"/>
              <a:t>I’d like to ask B to open the discussion.</a:t>
            </a:r>
          </a:p>
          <a:p>
            <a:pPr lvl="1" indent="-228600" defTabSz="914400"/>
            <a:r>
              <a:rPr lang="en-US" altLang="en-US" sz="1300" i="1"/>
              <a:t>Let’s begin with C and the arguments in favour.</a:t>
            </a:r>
          </a:p>
          <a:p>
            <a:pPr lvl="1" indent="-228600" defTabSz="914400"/>
            <a:r>
              <a:rPr lang="en-US" altLang="en-US" sz="1300" i="1"/>
              <a:t>D, how do you feel about …?</a:t>
            </a:r>
          </a:p>
          <a:p>
            <a:pPr indent="-228600" defTabSz="914400"/>
            <a:r>
              <a:rPr lang="en-US" altLang="en-US" sz="1300" i="1"/>
              <a:t>                                ----------------</a:t>
            </a:r>
          </a:p>
          <a:p>
            <a:pPr indent="-228600" defTabSz="914400"/>
            <a:r>
              <a:rPr lang="en-US" altLang="en-US" sz="1300" i="1"/>
              <a:t>A, would you like to add anything?</a:t>
            </a:r>
          </a:p>
          <a:p>
            <a:pPr indent="-228600" defTabSz="914400"/>
            <a:r>
              <a:rPr lang="en-US" altLang="en-US" sz="1300" i="1"/>
              <a:t>Let’s hear what B has to say on this point.</a:t>
            </a:r>
          </a:p>
          <a:p>
            <a:pPr indent="-228600" defTabSz="914400"/>
            <a:r>
              <a:rPr lang="en-US" altLang="en-US" sz="1300" i="1"/>
              <a:t>Thanks for your contribution C. Would anyone like to comment on what C has just said?</a:t>
            </a:r>
          </a:p>
          <a:p>
            <a:pPr indent="-228600" defTabSz="914400"/>
            <a:endParaRPr lang="en-US" altLang="en-US" sz="1300"/>
          </a:p>
        </p:txBody>
      </p:sp>
      <p:pic>
        <p:nvPicPr>
          <p:cNvPr id="20484" name="Picture 20483" descr="Magnifying glass on clear background">
            <a:extLst>
              <a:ext uri="{FF2B5EF4-FFF2-40B4-BE49-F238E27FC236}">
                <a16:creationId xmlns:a16="http://schemas.microsoft.com/office/drawing/2014/main" id="{B782F679-45A1-2C32-DE01-5AE7F3A340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32" r="11753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F0951D-FA91-4F91-B11D-79CB37BF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fld id="{B498EDF4-F9B8-405E-9A18-262B96BF757D}" type="slidenum">
              <a:rPr lang="en-US" altLang="en-US" sz="1200">
                <a:solidFill>
                  <a:srgbClr val="FFFFFF"/>
                </a:solidFill>
                <a:latin typeface="Calibri" panose="020F0502020204030204"/>
              </a:rPr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SzTx/>
                <a:buNone/>
                <a:defRPr/>
              </a:pPr>
              <a:t>21</a:t>
            </a:fld>
            <a:endParaRPr lang="en-US" alt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0" name="Rectangle 1843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3" name="Titolo 1">
            <a:extLst>
              <a:ext uri="{FF2B5EF4-FFF2-40B4-BE49-F238E27FC236}">
                <a16:creationId xmlns:a16="http://schemas.microsoft.com/office/drawing/2014/main" id="{9E60B5F2-B4E3-4069-9DFF-361CF5EF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4300">
                <a:latin typeface="Times New Roman" panose="02020603050405020304" pitchFamily="18" charset="0"/>
                <a:cs typeface="Times New Roman" panose="02020603050405020304" pitchFamily="18" charset="0"/>
              </a:rPr>
              <a:t>    Summarising the discussion</a:t>
            </a:r>
          </a:p>
        </p:txBody>
      </p:sp>
      <p:sp>
        <p:nvSpPr>
          <p:cNvPr id="1844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Segnaposto contenuto 2">
            <a:extLst>
              <a:ext uri="{FF2B5EF4-FFF2-40B4-BE49-F238E27FC236}">
                <a16:creationId xmlns:a16="http://schemas.microsoft.com/office/drawing/2014/main" id="{F9108610-017B-4F12-9AA6-68E628B711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Reiterate the topic of discussion</a:t>
            </a:r>
          </a:p>
          <a:p>
            <a:pPr eaLnBrk="1" hangingPunct="1"/>
            <a:r>
              <a:rPr lang="it-IT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Mention two/three arguments for each side</a:t>
            </a:r>
          </a:p>
          <a:p>
            <a:pPr eaLnBrk="1" hangingPunct="1"/>
            <a:r>
              <a:rPr lang="it-IT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Indicate the conclusions</a:t>
            </a:r>
          </a:p>
          <a:p>
            <a:pPr eaLnBrk="1" hangingPunct="1"/>
            <a:r>
              <a:rPr lang="it-IT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Thank the speakers for their contributions</a:t>
            </a:r>
          </a:p>
          <a:p>
            <a:pPr eaLnBrk="1" hangingPunct="1"/>
            <a:endParaRPr lang="it-IT" altLang="en-US" sz="1900"/>
          </a:p>
        </p:txBody>
      </p:sp>
      <p:pic>
        <p:nvPicPr>
          <p:cNvPr id="18436" name="Picture 18435" descr="Question mark on green pastel background">
            <a:extLst>
              <a:ext uri="{FF2B5EF4-FFF2-40B4-BE49-F238E27FC236}">
                <a16:creationId xmlns:a16="http://schemas.microsoft.com/office/drawing/2014/main" id="{4E305177-DB4A-37FA-DDC0-56A9F4A07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86" r="1794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F2F632-11F6-4244-B867-21FB6581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D86CCB0A-90E1-4ABA-AF45-851E736D0964}" type="slidenum">
              <a:rPr lang="it-IT" altLang="en-US" sz="17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22</a:t>
            </a:fld>
            <a:endParaRPr lang="it-IT" altLang="en-US" sz="17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4" name="Rectangle 1639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Titolo 1">
            <a:extLst>
              <a:ext uri="{FF2B5EF4-FFF2-40B4-BE49-F238E27FC236}">
                <a16:creationId xmlns:a16="http://schemas.microsoft.com/office/drawing/2014/main" id="{228419B6-CA1E-4756-AD9C-950C8686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430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br>
              <a:rPr lang="it-IT" altLang="en-US" sz="43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4300">
                <a:latin typeface="Times New Roman" panose="02020603050405020304" pitchFamily="18" charset="0"/>
                <a:cs typeface="Times New Roman" panose="02020603050405020304" pitchFamily="18" charset="0"/>
              </a:rPr>
              <a:t>Group discussions</a:t>
            </a:r>
          </a:p>
        </p:txBody>
      </p:sp>
      <p:sp>
        <p:nvSpPr>
          <p:cNvPr id="1639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433A29F7-1B00-497F-BB37-7733FCD8DA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900">
                <a:latin typeface="Times New Roman" panose="02020603050405020304" pitchFamily="18" charset="0"/>
              </a:rPr>
              <a:t>Time: 10 minutes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en-US" sz="190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900">
                <a:latin typeface="Times New Roman" panose="02020603050405020304" pitchFamily="18" charset="0"/>
              </a:rPr>
              <a:t>Five members per group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900">
                <a:latin typeface="Times New Roman" panose="02020603050405020304" pitchFamily="18" charset="0"/>
              </a:rPr>
              <a:t>Two members support topic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900">
                <a:latin typeface="Times New Roman" panose="02020603050405020304" pitchFamily="18" charset="0"/>
              </a:rPr>
              <a:t>Two members do not support topic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900">
                <a:latin typeface="Times New Roman" panose="02020603050405020304" pitchFamily="18" charset="0"/>
              </a:rPr>
              <a:t>One member is the chairperson and summariser</a:t>
            </a:r>
          </a:p>
        </p:txBody>
      </p:sp>
      <p:pic>
        <p:nvPicPr>
          <p:cNvPr id="16390" name="Picture 16389" descr="Colourful strings being woven togehter">
            <a:extLst>
              <a:ext uri="{FF2B5EF4-FFF2-40B4-BE49-F238E27FC236}">
                <a16:creationId xmlns:a16="http://schemas.microsoft.com/office/drawing/2014/main" id="{4824BF6B-26F9-9DB5-5689-FA353C658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96" r="15189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6C9F43-D552-4948-8B1E-E92BE8D5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B1DED895-0952-4CC9-9CE9-5EE852C0BF16}" type="slidenum">
              <a:rPr lang="it-IT" altLang="en-US" sz="17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23</a:t>
            </a:fld>
            <a:endParaRPr lang="it-IT" altLang="en-US" sz="17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73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Titolo 5">
            <a:extLst>
              <a:ext uri="{FF2B5EF4-FFF2-40B4-BE49-F238E27FC236}">
                <a16:creationId xmlns:a16="http://schemas.microsoft.com/office/drawing/2014/main" id="{CC9170FF-94B7-436C-A016-41B44F4F1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12489"/>
            <a:ext cx="2153321" cy="2156621"/>
          </a:xfrm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3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Juncture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8B71D4-0C38-4084-9AC3-D66F1F385D2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99244" y="1412489"/>
            <a:ext cx="2194560" cy="4363844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my train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keep sticking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tray lending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grey tape</a:t>
            </a:r>
          </a:p>
        </p:txBody>
      </p:sp>
      <p:sp>
        <p:nvSpPr>
          <p:cNvPr id="25604" name="Segnaposto contenuto 8">
            <a:extLst>
              <a:ext uri="{FF2B5EF4-FFF2-40B4-BE49-F238E27FC236}">
                <a16:creationId xmlns:a16="http://schemas.microsoft.com/office/drawing/2014/main" id="{1A53AF32-D947-435B-A546-2FF3517C2D1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338703" y="1412489"/>
            <a:ext cx="2194560" cy="4363844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/maɪ treɪn/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/kiːp stɪkɪŋ/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/treɪ lendɪŋ/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/ɡreɪ teɪp/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FF19FA-99D5-45AE-93B1-F28B9A4B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7095" y="6080241"/>
            <a:ext cx="411480" cy="548640"/>
          </a:xfrm>
          <a:prstGeom prst="ellipse">
            <a:avLst/>
          </a:prstGeom>
          <a:solidFill>
            <a:srgbClr val="7F7F7F"/>
          </a:solidFill>
        </p:spPr>
        <p:txBody>
          <a:bodyPr>
            <a:normAutofit fontScale="92500" lnSpcReduction="10000"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DC940806-ED54-477E-A49D-8593995E105D}" type="slidenum">
              <a:rPr lang="it-IT" altLang="en-US" sz="10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24</a:t>
            </a:fld>
            <a:endParaRPr lang="it-IT" altLang="en-US" sz="10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02" name="Titolo 5">
            <a:extLst>
              <a:ext uri="{FF2B5EF4-FFF2-40B4-BE49-F238E27FC236}">
                <a16:creationId xmlns:a16="http://schemas.microsoft.com/office/drawing/2014/main" id="{821876C7-A3A2-411E-9744-CC9CA84A8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12489"/>
            <a:ext cx="2153321" cy="21566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alt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Juncture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C64B0A-AFE3-4246-8AAA-FD9CDA99FFC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99244" y="1412489"/>
            <a:ext cx="2194560" cy="4363844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my train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keep sticking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tray lending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grey tape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E4DAB207-D37E-4711-BB67-E8CD734B860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338703" y="1412489"/>
            <a:ext cx="2194560" cy="4363844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might rain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keeps ticking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trail ending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great ape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en-US" sz="170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39B0F63-FA73-4BAA-B7BE-08FDF667A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7095" y="6080241"/>
            <a:ext cx="41148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14EE61BC-194A-4A1E-A90E-45B218E0A8D8}" type="slidenum">
              <a:rPr lang="en-US" altLang="en-US" sz="1000">
                <a:solidFill>
                  <a:srgbClr val="FFFFFF"/>
                </a:solidFill>
                <a:latin typeface="+mn-lt"/>
              </a:rPr>
              <a:pPr algn="ctr"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25</a:t>
            </a:fld>
            <a:endParaRPr lang="en-US" altLang="en-US" sz="100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6" name="Titolo 8">
            <a:extLst>
              <a:ext uri="{FF2B5EF4-FFF2-40B4-BE49-F238E27FC236}">
                <a16:creationId xmlns:a16="http://schemas.microsoft.com/office/drawing/2014/main" id="{866E3B7B-D787-439A-B724-896388F3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12489"/>
            <a:ext cx="2153321" cy="2156621"/>
          </a:xfrm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3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</a:t>
            </a:r>
          </a:p>
        </p:txBody>
      </p:sp>
      <p:sp>
        <p:nvSpPr>
          <p:cNvPr id="32771" name="Segnaposto contenuto 3">
            <a:extLst>
              <a:ext uri="{FF2B5EF4-FFF2-40B4-BE49-F238E27FC236}">
                <a16:creationId xmlns:a16="http://schemas.microsoft.com/office/drawing/2014/main" id="{89E8E1FB-9903-4828-B28E-C0D81B47731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99244" y="1412489"/>
            <a:ext cx="2194560" cy="4363844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/maɪ+treɪn/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/kiːp+stɪkɪŋ/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/treɪ+lendɪŋ/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/ɡreɪ+teɪp/</a:t>
            </a:r>
          </a:p>
          <a:p>
            <a:pPr eaLnBrk="1" hangingPunct="1"/>
            <a:endParaRPr lang="it-IT" altLang="en-US" sz="1700"/>
          </a:p>
        </p:txBody>
      </p:sp>
      <p:sp>
        <p:nvSpPr>
          <p:cNvPr id="32772" name="Segnaposto contenuto 5">
            <a:extLst>
              <a:ext uri="{FF2B5EF4-FFF2-40B4-BE49-F238E27FC236}">
                <a16:creationId xmlns:a16="http://schemas.microsoft.com/office/drawing/2014/main" id="{77D2CC80-BDA0-4938-A109-622C4B6DCD8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338703" y="1412489"/>
            <a:ext cx="2194560" cy="4363844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/maɪt+reɪn/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/kiːps+tɪkɪŋ/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/treɪl+endɪŋ/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/ɡreɪt+eɪp/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en-US" sz="170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38DCE041-8FEA-4490-84E5-878E3AF2F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7095" y="6080241"/>
            <a:ext cx="411480" cy="548640"/>
          </a:xfrm>
          <a:prstGeom prst="ellipse">
            <a:avLst/>
          </a:prstGeom>
          <a:solidFill>
            <a:srgbClr val="7F7F7F"/>
          </a:solidFill>
        </p:spPr>
        <p:txBody>
          <a:bodyPr>
            <a:normAutofit fontScale="92500" lnSpcReduction="10000"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91888C0F-D469-438D-867F-EBCF8EE43092}" type="slidenum">
              <a:rPr lang="it-IT" altLang="en-US" sz="10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26</a:t>
            </a:fld>
            <a:endParaRPr lang="it-IT" altLang="en-US" sz="10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98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CA81BF7D-88B0-4C48-9DB5-0F468AE51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57" y="1340768"/>
            <a:ext cx="2397759" cy="2743200"/>
          </a:xfrm>
        </p:spPr>
        <p:txBody>
          <a:bodyPr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Homework</a:t>
            </a:r>
            <a:r>
              <a:rPr lang="it-IT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for </a:t>
            </a:r>
            <a:r>
              <a:rPr lang="it-IT" alt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lesson</a:t>
            </a:r>
            <a:r>
              <a:rPr lang="it-IT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5 </a:t>
            </a:r>
          </a:p>
        </p:txBody>
      </p:sp>
      <p:pic>
        <p:nvPicPr>
          <p:cNvPr id="71" name="Graphic 70" descr="Closed Book">
            <a:extLst>
              <a:ext uri="{FF2B5EF4-FFF2-40B4-BE49-F238E27FC236}">
                <a16:creationId xmlns:a16="http://schemas.microsoft.com/office/drawing/2014/main" id="{1FCC95E8-DD15-43C9-AA73-C3D2F9501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703" y="2236844"/>
            <a:ext cx="685800" cy="685800"/>
          </a:xfrm>
          <a:prstGeom prst="rect">
            <a:avLst/>
          </a:prstGeom>
        </p:spPr>
      </p:pic>
      <p:sp>
        <p:nvSpPr>
          <p:cNvPr id="33795" name="Rectangle 3">
            <a:extLst>
              <a:ext uri="{FF2B5EF4-FFF2-40B4-BE49-F238E27FC236}">
                <a16:creationId xmlns:a16="http://schemas.microsoft.com/office/drawing/2014/main" id="{B235D792-C0D6-4CFD-8E3F-F3CC531E7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039" y="641615"/>
            <a:ext cx="5467349" cy="5533496"/>
          </a:xfrm>
        </p:spPr>
        <p:txBody>
          <a:bodyPr rtlCol="0" anchor="ctr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dirty="0" err="1">
                <a:latin typeface="Times New Roman" panose="02020603050405020304" pitchFamily="18" charset="0"/>
              </a:rPr>
              <a:t>Revise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videos</a:t>
            </a:r>
            <a:r>
              <a:rPr lang="it-IT" altLang="en-US" dirty="0">
                <a:latin typeface="Times New Roman" panose="02020603050405020304" pitchFamily="18" charset="0"/>
              </a:rPr>
              <a:t> and </a:t>
            </a:r>
            <a:r>
              <a:rPr lang="it-IT" altLang="en-US" dirty="0" err="1">
                <a:latin typeface="Times New Roman" panose="02020603050405020304" pitchFamily="18" charset="0"/>
              </a:rPr>
              <a:t>listenings</a:t>
            </a:r>
            <a:r>
              <a:rPr lang="it-IT" altLang="en-US" dirty="0">
                <a:latin typeface="Times New Roman" panose="02020603050405020304" pitchFamily="18" charset="0"/>
              </a:rPr>
              <a:t> from Unit One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dirty="0" err="1">
                <a:latin typeface="Times New Roman" panose="02020603050405020304" pitchFamily="18" charset="0"/>
              </a:rPr>
              <a:t>Pg</a:t>
            </a:r>
            <a:r>
              <a:rPr lang="it-IT" altLang="en-US" dirty="0">
                <a:latin typeface="Times New Roman" panose="02020603050405020304" pitchFamily="18" charset="0"/>
              </a:rPr>
              <a:t> 17-19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Read </a:t>
            </a:r>
            <a:r>
              <a:rPr lang="it-IT" altLang="en-US" dirty="0" err="1">
                <a:latin typeface="Times New Roman" panose="02020603050405020304" pitchFamily="18" charset="0"/>
              </a:rPr>
              <a:t>pgs</a:t>
            </a:r>
            <a:r>
              <a:rPr lang="it-IT" altLang="en-US" dirty="0">
                <a:latin typeface="Times New Roman" panose="02020603050405020304" pitchFamily="18" charset="0"/>
              </a:rPr>
              <a:t> 182 and 184 in </a:t>
            </a:r>
            <a:r>
              <a:rPr lang="it-IT" altLang="en-US" dirty="0" err="1">
                <a:latin typeface="Times New Roman" panose="02020603050405020304" pitchFamily="18" charset="0"/>
              </a:rPr>
              <a:t>your</a:t>
            </a:r>
            <a:r>
              <a:rPr lang="it-IT" altLang="en-US" dirty="0">
                <a:latin typeface="Times New Roman" panose="02020603050405020304" pitchFamily="18" charset="0"/>
              </a:rPr>
              <a:t> book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 video Unit 2 and do pages 26-27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 podcast </a:t>
            </a:r>
            <a:r>
              <a:rPr lang="it-IT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uploaded</a:t>
            </a: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prepare</a:t>
            </a: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for and 3 </a:t>
            </a:r>
            <a:r>
              <a:rPr lang="it-IT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points</a:t>
            </a:r>
            <a:endParaRPr lang="it-IT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69EDA9-C02D-46E5-81A6-9D862F85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828F30EC-7CE1-4C60-86FC-FBF5FC218D44}" type="slidenum">
              <a:rPr lang="it-IT" altLang="en-US" sz="1700"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27</a:t>
            </a:fld>
            <a:endParaRPr lang="it-IT" altLang="en-US" sz="17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magine che contiene schermata, Policromia, blu, grafica vettoriale&#10;&#10;Descrizione generata automaticamente">
            <a:extLst>
              <a:ext uri="{FF2B5EF4-FFF2-40B4-BE49-F238E27FC236}">
                <a16:creationId xmlns:a16="http://schemas.microsoft.com/office/drawing/2014/main" id="{46338B65-A97C-41F2-AFE6-233DAA455F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503" t="4242" r="2067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ECB56A-03F6-4C48-A32B-2F89B816C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Listening Test January 18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br>
              <a:rPr lang="en-US" dirty="0"/>
            </a:br>
            <a:r>
              <a:rPr lang="en-US" sz="3200" dirty="0"/>
              <a:t>Recordings uploaded by the 17</a:t>
            </a:r>
            <a:r>
              <a:rPr lang="en-US" sz="3200" baseline="30000" dirty="0"/>
              <a:t>th</a:t>
            </a:r>
            <a:r>
              <a:rPr lang="en-US" sz="3200" dirty="0"/>
              <a:t> at 6 p.m.</a:t>
            </a:r>
            <a:r>
              <a:rPr lang="en-US" dirty="0"/>
              <a:t>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D5B885-710B-4ACE-97BD-FE1E08E6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5715EC-4EDD-4BAF-89DC-14452FE3D2AF}" type="slidenum">
              <a:rPr lang="it-IT" altLang="en-US"/>
              <a:pPr>
                <a:spcAft>
                  <a:spcPts val="600"/>
                </a:spcAft>
              </a:pPr>
              <a:t>3</a:t>
            </a:fld>
            <a:endParaRPr lang="it-IT" altLang="en-US"/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CB5371EA-5806-417A-B62A-E293DC1859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09875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242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41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141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7" name="Titolo 1">
            <a:extLst>
              <a:ext uri="{FF2B5EF4-FFF2-40B4-BE49-F238E27FC236}">
                <a16:creationId xmlns:a16="http://schemas.microsoft.com/office/drawing/2014/main" id="{A41E44CA-02B1-476A-88F7-C2F9DAA8B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85" y="4277356"/>
            <a:ext cx="747522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altLang="en-US" sz="5000">
                <a:solidFill>
                  <a:srgbClr val="141871"/>
                </a:solidFill>
              </a:rPr>
              <a:t>The Balloon Debate</a:t>
            </a:r>
          </a:p>
        </p:txBody>
      </p:sp>
      <p:pic>
        <p:nvPicPr>
          <p:cNvPr id="2050" name="Picture 2" descr="C:\Users\karen\Downloads\cleveland-hot-air-balloon-rides-05.jpg">
            <a:extLst>
              <a:ext uri="{FF2B5EF4-FFF2-40B4-BE49-F238E27FC236}">
                <a16:creationId xmlns:a16="http://schemas.microsoft.com/office/drawing/2014/main" id="{04C26FC1-BF80-4BC5-A2BE-9940CD402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8" r="2" b="16702"/>
          <a:stretch/>
        </p:blipFill>
        <p:spPr>
          <a:xfrm>
            <a:off x="182880" y="256540"/>
            <a:ext cx="8778240" cy="3764276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A3A4FD5-A2E9-4FE8-AC21-2826A059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59585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fld id="{1A7F2F77-0BA5-436E-953A-45B0E87D2091}" type="slidenum">
              <a:rPr lang="en-US" altLang="en-US" sz="1200">
                <a:solidFill>
                  <a:schemeClr val="accent1"/>
                </a:solidFill>
                <a:latin typeface="Calibri" panose="020F0502020204030204"/>
              </a:rPr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SzTx/>
                <a:buNone/>
                <a:defRPr/>
              </a:pPr>
              <a:t>4</a:t>
            </a:fld>
            <a:endParaRPr lang="en-US" altLang="en-US" sz="1200">
              <a:solidFill>
                <a:schemeClr val="accent1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5123" descr="Large skydiving group mid-air">
            <a:extLst>
              <a:ext uri="{FF2B5EF4-FFF2-40B4-BE49-F238E27FC236}">
                <a16:creationId xmlns:a16="http://schemas.microsoft.com/office/drawing/2014/main" id="{B9BD311E-FA3F-9192-B9C7-CF28009E67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11" r="29743"/>
          <a:stretch/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5130" name="Rectangle 5129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olo 1">
            <a:extLst>
              <a:ext uri="{FF2B5EF4-FFF2-40B4-BE49-F238E27FC236}">
                <a16:creationId xmlns:a16="http://schemas.microsoft.com/office/drawing/2014/main" id="{284509C4-0124-4FE7-93D1-AFDC376E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Groups of  </a:t>
            </a:r>
            <a:br>
              <a:rPr lang="it-IT" alt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C03D2F-ED18-4A82-B4A8-D670200E6F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86487" y="2743200"/>
            <a:ext cx="3935505" cy="3496878"/>
          </a:xfrm>
        </p:spPr>
        <p:txBody>
          <a:bodyPr anchor="ctr"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Your balloon is too heavy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Only three can stay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Argue why you SHOULDN’T be sacrificed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Support your points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As a group reach a consensus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One person gives feedback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39E1B2-780C-465A-873C-B5D4151B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9390" y="6356350"/>
            <a:ext cx="2400300" cy="365125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A5771031-11E5-40AB-B266-76102E625B1D}" type="slidenum">
              <a:rPr lang="it-IT" altLang="en-US" sz="1700"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5</a:t>
            </a:fld>
            <a:endParaRPr lang="it-IT" altLang="en-US" sz="17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B38E4E5-DDB1-49B6-8926-4953FEE901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24072" y="629268"/>
            <a:ext cx="4939868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altLang="en-US" sz="4400"/>
              <a:t>     Choose a role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EA23633-2E26-43FF-945F-0E28DF9EDAA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724073" y="2438401"/>
            <a:ext cx="4939867" cy="149465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 fontAlgn="auto">
              <a:spcAft>
                <a:spcPts val="0"/>
              </a:spcAft>
              <a:defRPr/>
            </a:pPr>
            <a:endParaRPr lang="en-US" altLang="en-US" sz="1700" dirty="0"/>
          </a:p>
          <a:p>
            <a:pPr indent="-228600" defTabSz="914400" fontAlgn="auto">
              <a:spcAft>
                <a:spcPts val="0"/>
              </a:spcAft>
              <a:defRPr/>
            </a:pPr>
            <a:endParaRPr lang="en-US" altLang="en-US" sz="1700" dirty="0"/>
          </a:p>
          <a:p>
            <a:pPr indent="-228600" defTabSz="914400" fontAlgn="auto">
              <a:spcAft>
                <a:spcPts val="0"/>
              </a:spcAft>
              <a:defRPr/>
            </a:pPr>
            <a:endParaRPr lang="en-US" altLang="en-US" sz="1700" dirty="0"/>
          </a:p>
          <a:p>
            <a:pPr indent="-228600" defTabSz="914400" fontAlgn="auto">
              <a:spcAft>
                <a:spcPts val="0"/>
              </a:spcAft>
              <a:defRPr/>
            </a:pPr>
            <a:endParaRPr lang="en-US" altLang="en-US" sz="1700" dirty="0"/>
          </a:p>
          <a:p>
            <a:pPr indent="-228600" defTabSz="914400" fontAlgn="auto">
              <a:spcAft>
                <a:spcPts val="0"/>
              </a:spcAft>
              <a:defRPr/>
            </a:pPr>
            <a:endParaRPr lang="en-US" altLang="en-US" sz="1700" dirty="0"/>
          </a:p>
          <a:p>
            <a:pPr marL="0" indent="0" defTabSz="914400" fontAlgn="auto">
              <a:spcAft>
                <a:spcPts val="0"/>
              </a:spcAft>
              <a:buNone/>
              <a:defRPr/>
            </a:pPr>
            <a:endParaRPr lang="en-US" altLang="en-US" sz="1700" dirty="0"/>
          </a:p>
        </p:txBody>
      </p:sp>
      <p:pic>
        <p:nvPicPr>
          <p:cNvPr id="12293" name="Immagine 7" descr="Immagine che contiene persona, parete, blu, uomo&#10;&#10;Descrizione generata con affidabilità molto elevata">
            <a:extLst>
              <a:ext uri="{FF2B5EF4-FFF2-40B4-BE49-F238E27FC236}">
                <a16:creationId xmlns:a16="http://schemas.microsoft.com/office/drawing/2014/main" id="{B0BAB1E4-035B-4B22-8A03-9BD962267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2" r="1153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4B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FA595B-5EF6-4C2C-BDC5-3B6C29CC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5281" y="6356350"/>
            <a:ext cx="890069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fld id="{0F793ACB-B482-4D0C-A684-EDF089203B7B}" type="slidenum">
              <a:rPr lang="en-US" altLang="en-US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SzTx/>
                <a:buNone/>
                <a:defRPr/>
              </a:pPr>
              <a:t>6</a:t>
            </a:fld>
            <a:endParaRPr lang="en-US" alt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2294" name="CasellaDiTesto 8">
            <a:extLst>
              <a:ext uri="{FF2B5EF4-FFF2-40B4-BE49-F238E27FC236}">
                <a16:creationId xmlns:a16="http://schemas.microsoft.com/office/drawing/2014/main" id="{BF93E6DA-6107-496D-AFCB-49D9776C7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684" y="6870700"/>
            <a:ext cx="2560316" cy="2000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r>
              <a:rPr lang="en-US" altLang="en-US" sz="700">
                <a:solidFill>
                  <a:srgbClr val="FFFFFF"/>
                </a:solidFill>
                <a:latin typeface="+mn-lt"/>
                <a:hlinkClick r:id="rId3" tooltip="https://flickr.com/photos/spirit-fire/496447640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en-US" altLang="en-US" sz="700">
                <a:solidFill>
                  <a:srgbClr val="FFFFFF"/>
                </a:solidFill>
                <a:latin typeface="+mn-lt"/>
              </a:rPr>
              <a:t> di Autore sconosciuto è concesso in licenza da </a:t>
            </a:r>
            <a:r>
              <a:rPr lang="en-US" altLang="en-US" sz="700">
                <a:solidFill>
                  <a:srgbClr val="FFFFFF"/>
                </a:solidFill>
                <a:latin typeface="+mn-lt"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altLang="en-US" sz="7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CC8F709-02F7-4606-ABBC-845E3F622D09}"/>
              </a:ext>
            </a:extLst>
          </p:cNvPr>
          <p:cNvSpPr txBox="1"/>
          <p:nvPr/>
        </p:nvSpPr>
        <p:spPr>
          <a:xfrm>
            <a:off x="4860032" y="2924944"/>
            <a:ext cx="2765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surgeon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1" name="Rectangle 2868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69BB22C5-AEC7-4445-9A7D-273C8333BF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7753" y="640080"/>
            <a:ext cx="280051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altLang="en-US" sz="4700"/>
              <a:t>         			nun</a:t>
            </a:r>
          </a:p>
        </p:txBody>
      </p:sp>
      <p:sp>
        <p:nvSpPr>
          <p:cNvPr id="2868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6" name="Picture 4" descr="nun">
            <a:extLst>
              <a:ext uri="{FF2B5EF4-FFF2-40B4-BE49-F238E27FC236}">
                <a16:creationId xmlns:a16="http://schemas.microsoft.com/office/drawing/2014/main" id="{7EF412E2-8BD8-41F3-9A1A-29F7AD5D1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6" r="17171" b="-2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4E4234-689A-4324-A4B4-5D4F0D94D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3850" y="6356350"/>
            <a:ext cx="5715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fld id="{69FC814D-FBA6-4624-9A8A-EFC834C13EBF}" type="slidenum">
              <a:rPr lang="en-US" altLang="en-US" sz="1200">
                <a:solidFill>
                  <a:srgbClr val="FFFFFF"/>
                </a:solidFill>
                <a:latin typeface="Calibri" panose="020F0502020204030204"/>
              </a:rPr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SzTx/>
                <a:buNone/>
                <a:defRPr/>
              </a:pPr>
              <a:t>7</a:t>
            </a:fld>
            <a:endParaRPr lang="en-US" alt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5" name="Rectangle 2970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6B07ACA-E377-411E-94BC-95117FF518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alt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			mechanic</a:t>
            </a:r>
          </a:p>
        </p:txBody>
      </p:sp>
      <p:sp>
        <p:nvSpPr>
          <p:cNvPr id="2970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00" name="Picture 4" descr="mechanic">
            <a:extLst>
              <a:ext uri="{FF2B5EF4-FFF2-40B4-BE49-F238E27FC236}">
                <a16:creationId xmlns:a16="http://schemas.microsoft.com/office/drawing/2014/main" id="{BFB8A7C8-D6FC-4F41-B4D2-DA3ECB755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8" r="24787" b="-1"/>
          <a:stretch/>
        </p:blipFill>
        <p:spPr bwMode="auto">
          <a:xfrm>
            <a:off x="3677938" y="640080"/>
            <a:ext cx="5036530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091BA4-74BD-417F-953F-191D00F46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fld id="{CB11DE56-07B4-4467-B7EB-469FBB8803A1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Bef>
                  <a:spcPts val="0"/>
                </a:spcBef>
                <a:spcAft>
                  <a:spcPts val="600"/>
                </a:spcAft>
                <a:buSzTx/>
                <a:buNone/>
                <a:defRPr/>
              </a:pPr>
              <a:t>8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9" name="Rectangle 3072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74259342-85A2-4D00-B2A8-BE66EEAE18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7753" y="640080"/>
            <a:ext cx="280051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altLang="en-US"/>
              <a:t>       				journalist</a:t>
            </a:r>
          </a:p>
        </p:txBody>
      </p:sp>
      <p:sp>
        <p:nvSpPr>
          <p:cNvPr id="3073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4" name="Picture 4" descr="journalist">
            <a:extLst>
              <a:ext uri="{FF2B5EF4-FFF2-40B4-BE49-F238E27FC236}">
                <a16:creationId xmlns:a16="http://schemas.microsoft.com/office/drawing/2014/main" id="{723B5D36-7EC3-4CF6-8491-5E94C5149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9" r="2164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0B127F7-7226-4B48-98AB-AA969D5E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3850" y="6356350"/>
            <a:ext cx="5715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fld id="{12A54566-AF91-410E-9419-DC20D3EA3190}" type="slidenum">
              <a:rPr lang="en-US" altLang="en-US" sz="1200">
                <a:solidFill>
                  <a:srgbClr val="FFFFFF"/>
                </a:solidFill>
                <a:latin typeface="Calibri" panose="020F0502020204030204"/>
              </a:rPr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SzTx/>
                <a:buNone/>
                <a:defRPr/>
              </a:pPr>
              <a:t>9</a:t>
            </a:fld>
            <a:endParaRPr lang="en-US" alt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820</Words>
  <Application>Microsoft Office PowerPoint</Application>
  <PresentationFormat>Presentazione su schermo (4:3)</PresentationFormat>
  <Paragraphs>185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Source Sans Pro Black</vt:lpstr>
      <vt:lpstr>Times New Roman</vt:lpstr>
      <vt:lpstr>Tema di Office</vt:lpstr>
      <vt:lpstr>Listening and Speaking</vt:lpstr>
      <vt:lpstr>Homework for lesson 4</vt:lpstr>
      <vt:lpstr>Listening Test January 18th  Recordings uploaded by the 17th at 6 p.m. </vt:lpstr>
      <vt:lpstr>The Balloon Debate</vt:lpstr>
      <vt:lpstr>Groups of   Five</vt:lpstr>
      <vt:lpstr>     Choose a role</vt:lpstr>
      <vt:lpstr>            nun</vt:lpstr>
      <vt:lpstr>          mechanic</vt:lpstr>
      <vt:lpstr>           journalist</vt:lpstr>
      <vt:lpstr>          politician</vt:lpstr>
      <vt:lpstr>  Planning</vt:lpstr>
      <vt:lpstr> Planning</vt:lpstr>
      <vt:lpstr> Select</vt:lpstr>
      <vt:lpstr>Discuss</vt:lpstr>
      <vt:lpstr>Feedback</vt:lpstr>
      <vt:lpstr>    Discussion dynamics</vt:lpstr>
      <vt:lpstr>Yielding the floor</vt:lpstr>
      <vt:lpstr>                 The chairperson</vt:lpstr>
      <vt:lpstr>                   The chairperson</vt:lpstr>
      <vt:lpstr>   Background information</vt:lpstr>
      <vt:lpstr>Managing the discussion</vt:lpstr>
      <vt:lpstr>    Summarising the discussion</vt:lpstr>
      <vt:lpstr>Practice Group discussions</vt:lpstr>
      <vt:lpstr>Juncture</vt:lpstr>
      <vt:lpstr>Juncture</vt:lpstr>
      <vt:lpstr>Compare</vt:lpstr>
      <vt:lpstr>Homework for lesson 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Listening and Speaking</dc:title>
  <dc:creator>Elizabeth Sherman</dc:creator>
  <cp:lastModifiedBy>Elizabeth Sherman</cp:lastModifiedBy>
  <cp:revision>7</cp:revision>
  <dcterms:created xsi:type="dcterms:W3CDTF">2020-10-21T10:56:41Z</dcterms:created>
  <dcterms:modified xsi:type="dcterms:W3CDTF">2023-10-21T08:52:07Z</dcterms:modified>
</cp:coreProperties>
</file>