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67" r:id="rId3"/>
    <p:sldId id="270" r:id="rId4"/>
    <p:sldId id="269" r:id="rId5"/>
    <p:sldId id="263" r:id="rId6"/>
    <p:sldId id="257" r:id="rId7"/>
    <p:sldId id="259" r:id="rId8"/>
    <p:sldId id="261" r:id="rId9"/>
    <p:sldId id="268" r:id="rId10"/>
    <p:sldId id="266" r:id="rId11"/>
    <p:sldId id="258" r:id="rId12"/>
    <p:sldId id="265" r:id="rId13"/>
    <p:sldId id="262" r:id="rId14"/>
    <p:sldId id="264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985B6-B29A-49B1-B438-AB95C0E1BDB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BEA6496-229A-465A-9A89-FF114D91F552}">
      <dgm:prSet/>
      <dgm:spPr/>
      <dgm:t>
        <a:bodyPr/>
        <a:lstStyle/>
        <a:p>
          <a:r>
            <a:rPr lang="it-IT"/>
            <a:t>Develop and consolidate listening and speaking skills at  academic B2- C1 level</a:t>
          </a:r>
          <a:endParaRPr lang="en-US"/>
        </a:p>
      </dgm:t>
    </dgm:pt>
    <dgm:pt modelId="{4053E900-264F-4305-8A24-3F8E7885E807}" type="parTrans" cxnId="{126AA55F-C10C-4BC0-9F10-93B36201304E}">
      <dgm:prSet/>
      <dgm:spPr/>
      <dgm:t>
        <a:bodyPr/>
        <a:lstStyle/>
        <a:p>
          <a:endParaRPr lang="en-US"/>
        </a:p>
      </dgm:t>
    </dgm:pt>
    <dgm:pt modelId="{21B2AD4F-52D4-4785-8A7E-F76080EE0EE0}" type="sibTrans" cxnId="{126AA55F-C10C-4BC0-9F10-93B36201304E}">
      <dgm:prSet/>
      <dgm:spPr/>
      <dgm:t>
        <a:bodyPr/>
        <a:lstStyle/>
        <a:p>
          <a:endParaRPr lang="en-US"/>
        </a:p>
      </dgm:t>
    </dgm:pt>
    <dgm:pt modelId="{DA6BAE82-7E2F-4F46-AA00-30D9B4F6CAC7}">
      <dgm:prSet/>
      <dgm:spPr/>
      <dgm:t>
        <a:bodyPr/>
        <a:lstStyle/>
        <a:p>
          <a:r>
            <a:rPr lang="it-IT"/>
            <a:t>Raise awareness as to membership in the academic community</a:t>
          </a:r>
          <a:endParaRPr lang="en-US"/>
        </a:p>
      </dgm:t>
    </dgm:pt>
    <dgm:pt modelId="{C8A52200-C09E-4A5B-B26A-FBCA6B7D2206}" type="parTrans" cxnId="{E6E59BA6-86C7-471D-8072-FDD197C85985}">
      <dgm:prSet/>
      <dgm:spPr/>
      <dgm:t>
        <a:bodyPr/>
        <a:lstStyle/>
        <a:p>
          <a:endParaRPr lang="en-US"/>
        </a:p>
      </dgm:t>
    </dgm:pt>
    <dgm:pt modelId="{C9009840-0C1A-4BB0-A6CD-7FFA90A03FD4}" type="sibTrans" cxnId="{E6E59BA6-86C7-471D-8072-FDD197C85985}">
      <dgm:prSet/>
      <dgm:spPr/>
      <dgm:t>
        <a:bodyPr/>
        <a:lstStyle/>
        <a:p>
          <a:endParaRPr lang="en-US"/>
        </a:p>
      </dgm:t>
    </dgm:pt>
    <dgm:pt modelId="{9C483D96-510D-4FB3-A402-27F7C974CCE3}">
      <dgm:prSet/>
      <dgm:spPr/>
      <dgm:t>
        <a:bodyPr/>
        <a:lstStyle/>
        <a:p>
          <a:r>
            <a:rPr lang="it-IT" dirty="0" err="1"/>
            <a:t>Further</a:t>
          </a:r>
          <a:r>
            <a:rPr lang="it-IT" dirty="0"/>
            <a:t> </a:t>
          </a:r>
          <a:r>
            <a:rPr lang="it-IT" dirty="0" err="1"/>
            <a:t>approaches</a:t>
          </a:r>
          <a:r>
            <a:rPr lang="it-IT" dirty="0"/>
            <a:t> to </a:t>
          </a:r>
          <a:r>
            <a:rPr lang="it-IT" dirty="0" err="1"/>
            <a:t>autonomous</a:t>
          </a:r>
          <a:r>
            <a:rPr lang="it-IT" dirty="0"/>
            <a:t> and cooperative learning</a:t>
          </a:r>
          <a:endParaRPr lang="en-US" dirty="0"/>
        </a:p>
      </dgm:t>
    </dgm:pt>
    <dgm:pt modelId="{46E59DC5-FAE7-4B07-9F68-B67A70A1C444}" type="parTrans" cxnId="{FD43A266-2197-4A22-B206-853B3318F20F}">
      <dgm:prSet/>
      <dgm:spPr/>
      <dgm:t>
        <a:bodyPr/>
        <a:lstStyle/>
        <a:p>
          <a:endParaRPr lang="en-US"/>
        </a:p>
      </dgm:t>
    </dgm:pt>
    <dgm:pt modelId="{1194C85E-E203-40A2-85C6-994E3CAFB844}" type="sibTrans" cxnId="{FD43A266-2197-4A22-B206-853B3318F20F}">
      <dgm:prSet/>
      <dgm:spPr/>
      <dgm:t>
        <a:bodyPr/>
        <a:lstStyle/>
        <a:p>
          <a:endParaRPr lang="en-US"/>
        </a:p>
      </dgm:t>
    </dgm:pt>
    <dgm:pt modelId="{5CC425C3-CCED-4177-9CC1-8E4DE8698133}" type="pres">
      <dgm:prSet presAssocID="{DF1985B6-B29A-49B1-B438-AB95C0E1BDBC}" presName="root" presStyleCnt="0">
        <dgm:presLayoutVars>
          <dgm:dir/>
          <dgm:resizeHandles val="exact"/>
        </dgm:presLayoutVars>
      </dgm:prSet>
      <dgm:spPr/>
    </dgm:pt>
    <dgm:pt modelId="{8C6106E7-B2A0-4184-A35D-DCA235FC5959}" type="pres">
      <dgm:prSet presAssocID="{7BEA6496-229A-465A-9A89-FF114D91F552}" presName="compNode" presStyleCnt="0"/>
      <dgm:spPr/>
    </dgm:pt>
    <dgm:pt modelId="{2D3F3C9E-49DD-437B-8EEE-AB273B177B10}" type="pres">
      <dgm:prSet presAssocID="{7BEA6496-229A-465A-9A89-FF114D91F552}" presName="bgRect" presStyleLbl="bgShp" presStyleIdx="0" presStyleCnt="3"/>
      <dgm:spPr/>
    </dgm:pt>
    <dgm:pt modelId="{0F340DC9-76A5-40AC-B51C-9FDC4A19E789}" type="pres">
      <dgm:prSet presAssocID="{7BEA6496-229A-465A-9A89-FF114D91F55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bri"/>
        </a:ext>
      </dgm:extLst>
    </dgm:pt>
    <dgm:pt modelId="{8670033C-C028-45F4-ACF7-B0735085BA50}" type="pres">
      <dgm:prSet presAssocID="{7BEA6496-229A-465A-9A89-FF114D91F552}" presName="spaceRect" presStyleCnt="0"/>
      <dgm:spPr/>
    </dgm:pt>
    <dgm:pt modelId="{2BED15FC-8DDA-4CAB-A930-4F4269655778}" type="pres">
      <dgm:prSet presAssocID="{7BEA6496-229A-465A-9A89-FF114D91F552}" presName="parTx" presStyleLbl="revTx" presStyleIdx="0" presStyleCnt="3">
        <dgm:presLayoutVars>
          <dgm:chMax val="0"/>
          <dgm:chPref val="0"/>
        </dgm:presLayoutVars>
      </dgm:prSet>
      <dgm:spPr/>
    </dgm:pt>
    <dgm:pt modelId="{D079D7A1-2216-498B-B2C4-78507B45D649}" type="pres">
      <dgm:prSet presAssocID="{21B2AD4F-52D4-4785-8A7E-F76080EE0EE0}" presName="sibTrans" presStyleCnt="0"/>
      <dgm:spPr/>
    </dgm:pt>
    <dgm:pt modelId="{66A90541-7A8D-49F4-8C9E-CC6442415C74}" type="pres">
      <dgm:prSet presAssocID="{DA6BAE82-7E2F-4F46-AA00-30D9B4F6CAC7}" presName="compNode" presStyleCnt="0"/>
      <dgm:spPr/>
    </dgm:pt>
    <dgm:pt modelId="{2C368AEF-3CBC-4DB6-B3B7-5DC09FC3226B}" type="pres">
      <dgm:prSet presAssocID="{DA6BAE82-7E2F-4F46-AA00-30D9B4F6CAC7}" presName="bgRect" presStyleLbl="bgShp" presStyleIdx="1" presStyleCnt="3"/>
      <dgm:spPr/>
    </dgm:pt>
    <dgm:pt modelId="{AC68E38E-A0E7-45B2-8D71-004C7E83525E}" type="pres">
      <dgm:prSet presAssocID="{DA6BAE82-7E2F-4F46-AA00-30D9B4F6CAC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po"/>
        </a:ext>
      </dgm:extLst>
    </dgm:pt>
    <dgm:pt modelId="{4E69FD9F-3056-43A8-A20D-6EA987BADD94}" type="pres">
      <dgm:prSet presAssocID="{DA6BAE82-7E2F-4F46-AA00-30D9B4F6CAC7}" presName="spaceRect" presStyleCnt="0"/>
      <dgm:spPr/>
    </dgm:pt>
    <dgm:pt modelId="{A77E9281-2D02-4536-8132-8EB6710403E3}" type="pres">
      <dgm:prSet presAssocID="{DA6BAE82-7E2F-4F46-AA00-30D9B4F6CAC7}" presName="parTx" presStyleLbl="revTx" presStyleIdx="1" presStyleCnt="3">
        <dgm:presLayoutVars>
          <dgm:chMax val="0"/>
          <dgm:chPref val="0"/>
        </dgm:presLayoutVars>
      </dgm:prSet>
      <dgm:spPr/>
    </dgm:pt>
    <dgm:pt modelId="{5BA9F30E-39F7-4117-AB27-B00F1AF65E43}" type="pres">
      <dgm:prSet presAssocID="{C9009840-0C1A-4BB0-A6CD-7FFA90A03FD4}" presName="sibTrans" presStyleCnt="0"/>
      <dgm:spPr/>
    </dgm:pt>
    <dgm:pt modelId="{8F81E516-044A-4D98-B00F-275AFE761688}" type="pres">
      <dgm:prSet presAssocID="{9C483D96-510D-4FB3-A402-27F7C974CCE3}" presName="compNode" presStyleCnt="0"/>
      <dgm:spPr/>
    </dgm:pt>
    <dgm:pt modelId="{F58EC35A-E089-423A-A1C4-39601FED1ABD}" type="pres">
      <dgm:prSet presAssocID="{9C483D96-510D-4FB3-A402-27F7C974CCE3}" presName="bgRect" presStyleLbl="bgShp" presStyleIdx="2" presStyleCnt="3"/>
      <dgm:spPr/>
    </dgm:pt>
    <dgm:pt modelId="{6A071355-FCF1-49D9-887D-AC48F8BB523E}" type="pres">
      <dgm:prSet presAssocID="{9C483D96-510D-4FB3-A402-27F7C974CCE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minare"/>
        </a:ext>
      </dgm:extLst>
    </dgm:pt>
    <dgm:pt modelId="{1BFB5B00-8F68-4BBA-944D-ADA2A83127EB}" type="pres">
      <dgm:prSet presAssocID="{9C483D96-510D-4FB3-A402-27F7C974CCE3}" presName="spaceRect" presStyleCnt="0"/>
      <dgm:spPr/>
    </dgm:pt>
    <dgm:pt modelId="{6B0A6258-9873-4C7B-9B29-FC86DE62AA23}" type="pres">
      <dgm:prSet presAssocID="{9C483D96-510D-4FB3-A402-27F7C974CCE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EA0B124-96E7-422E-8BEE-A0AE2C18EFB7}" type="presOf" srcId="{DA6BAE82-7E2F-4F46-AA00-30D9B4F6CAC7}" destId="{A77E9281-2D02-4536-8132-8EB6710403E3}" srcOrd="0" destOrd="0" presId="urn:microsoft.com/office/officeart/2018/2/layout/IconVerticalSolidList"/>
    <dgm:cxn modelId="{126AA55F-C10C-4BC0-9F10-93B36201304E}" srcId="{DF1985B6-B29A-49B1-B438-AB95C0E1BDBC}" destId="{7BEA6496-229A-465A-9A89-FF114D91F552}" srcOrd="0" destOrd="0" parTransId="{4053E900-264F-4305-8A24-3F8E7885E807}" sibTransId="{21B2AD4F-52D4-4785-8A7E-F76080EE0EE0}"/>
    <dgm:cxn modelId="{A5363541-99FC-45F2-8D7E-CD24A8DBC237}" type="presOf" srcId="{7BEA6496-229A-465A-9A89-FF114D91F552}" destId="{2BED15FC-8DDA-4CAB-A930-4F4269655778}" srcOrd="0" destOrd="0" presId="urn:microsoft.com/office/officeart/2018/2/layout/IconVerticalSolidList"/>
    <dgm:cxn modelId="{3D24D244-F778-4C36-9C8D-B0CEA25AAE5F}" type="presOf" srcId="{9C483D96-510D-4FB3-A402-27F7C974CCE3}" destId="{6B0A6258-9873-4C7B-9B29-FC86DE62AA23}" srcOrd="0" destOrd="0" presId="urn:microsoft.com/office/officeart/2018/2/layout/IconVerticalSolidList"/>
    <dgm:cxn modelId="{FD43A266-2197-4A22-B206-853B3318F20F}" srcId="{DF1985B6-B29A-49B1-B438-AB95C0E1BDBC}" destId="{9C483D96-510D-4FB3-A402-27F7C974CCE3}" srcOrd="2" destOrd="0" parTransId="{46E59DC5-FAE7-4B07-9F68-B67A70A1C444}" sibTransId="{1194C85E-E203-40A2-85C6-994E3CAFB844}"/>
    <dgm:cxn modelId="{E6E59BA6-86C7-471D-8072-FDD197C85985}" srcId="{DF1985B6-B29A-49B1-B438-AB95C0E1BDBC}" destId="{DA6BAE82-7E2F-4F46-AA00-30D9B4F6CAC7}" srcOrd="1" destOrd="0" parTransId="{C8A52200-C09E-4A5B-B26A-FBCA6B7D2206}" sibTransId="{C9009840-0C1A-4BB0-A6CD-7FFA90A03FD4}"/>
    <dgm:cxn modelId="{CA47D4D0-CAFF-4472-B110-450A758424CF}" type="presOf" srcId="{DF1985B6-B29A-49B1-B438-AB95C0E1BDBC}" destId="{5CC425C3-CCED-4177-9CC1-8E4DE8698133}" srcOrd="0" destOrd="0" presId="urn:microsoft.com/office/officeart/2018/2/layout/IconVerticalSolidList"/>
    <dgm:cxn modelId="{FADD652F-B0DB-46BC-A209-A44130D54E46}" type="presParOf" srcId="{5CC425C3-CCED-4177-9CC1-8E4DE8698133}" destId="{8C6106E7-B2A0-4184-A35D-DCA235FC5959}" srcOrd="0" destOrd="0" presId="urn:microsoft.com/office/officeart/2018/2/layout/IconVerticalSolidList"/>
    <dgm:cxn modelId="{3F786115-8BA8-4C7E-90B3-6855DA7F5B52}" type="presParOf" srcId="{8C6106E7-B2A0-4184-A35D-DCA235FC5959}" destId="{2D3F3C9E-49DD-437B-8EEE-AB273B177B10}" srcOrd="0" destOrd="0" presId="urn:microsoft.com/office/officeart/2018/2/layout/IconVerticalSolidList"/>
    <dgm:cxn modelId="{01F2DC1B-E8FB-4B0C-AA2B-6FE29FD01848}" type="presParOf" srcId="{8C6106E7-B2A0-4184-A35D-DCA235FC5959}" destId="{0F340DC9-76A5-40AC-B51C-9FDC4A19E789}" srcOrd="1" destOrd="0" presId="urn:microsoft.com/office/officeart/2018/2/layout/IconVerticalSolidList"/>
    <dgm:cxn modelId="{89945ABB-CC9F-460C-B143-909ED6856A5B}" type="presParOf" srcId="{8C6106E7-B2A0-4184-A35D-DCA235FC5959}" destId="{8670033C-C028-45F4-ACF7-B0735085BA50}" srcOrd="2" destOrd="0" presId="urn:microsoft.com/office/officeart/2018/2/layout/IconVerticalSolidList"/>
    <dgm:cxn modelId="{251F6C2D-3ED6-47B0-9774-DE63EB095ADC}" type="presParOf" srcId="{8C6106E7-B2A0-4184-A35D-DCA235FC5959}" destId="{2BED15FC-8DDA-4CAB-A930-4F4269655778}" srcOrd="3" destOrd="0" presId="urn:microsoft.com/office/officeart/2018/2/layout/IconVerticalSolidList"/>
    <dgm:cxn modelId="{DF3DE16C-35DF-40CF-8531-0D16BBD3C288}" type="presParOf" srcId="{5CC425C3-CCED-4177-9CC1-8E4DE8698133}" destId="{D079D7A1-2216-498B-B2C4-78507B45D649}" srcOrd="1" destOrd="0" presId="urn:microsoft.com/office/officeart/2018/2/layout/IconVerticalSolidList"/>
    <dgm:cxn modelId="{820E42FD-D2A1-46F3-A2F7-2D325583CFBD}" type="presParOf" srcId="{5CC425C3-CCED-4177-9CC1-8E4DE8698133}" destId="{66A90541-7A8D-49F4-8C9E-CC6442415C74}" srcOrd="2" destOrd="0" presId="urn:microsoft.com/office/officeart/2018/2/layout/IconVerticalSolidList"/>
    <dgm:cxn modelId="{DF2E5EA9-83F3-4E7A-829D-ED459EB22C77}" type="presParOf" srcId="{66A90541-7A8D-49F4-8C9E-CC6442415C74}" destId="{2C368AEF-3CBC-4DB6-B3B7-5DC09FC3226B}" srcOrd="0" destOrd="0" presId="urn:microsoft.com/office/officeart/2018/2/layout/IconVerticalSolidList"/>
    <dgm:cxn modelId="{A6851B16-F0AE-4B8E-982C-732CD66959FD}" type="presParOf" srcId="{66A90541-7A8D-49F4-8C9E-CC6442415C74}" destId="{AC68E38E-A0E7-45B2-8D71-004C7E83525E}" srcOrd="1" destOrd="0" presId="urn:microsoft.com/office/officeart/2018/2/layout/IconVerticalSolidList"/>
    <dgm:cxn modelId="{24A75B56-6325-4D27-B050-BF7E9C8AA390}" type="presParOf" srcId="{66A90541-7A8D-49F4-8C9E-CC6442415C74}" destId="{4E69FD9F-3056-43A8-A20D-6EA987BADD94}" srcOrd="2" destOrd="0" presId="urn:microsoft.com/office/officeart/2018/2/layout/IconVerticalSolidList"/>
    <dgm:cxn modelId="{1CEB15B1-A5A9-4409-90F2-41E75903F253}" type="presParOf" srcId="{66A90541-7A8D-49F4-8C9E-CC6442415C74}" destId="{A77E9281-2D02-4536-8132-8EB6710403E3}" srcOrd="3" destOrd="0" presId="urn:microsoft.com/office/officeart/2018/2/layout/IconVerticalSolidList"/>
    <dgm:cxn modelId="{A33ACF77-227F-4416-9FB2-CAD5A2AC6853}" type="presParOf" srcId="{5CC425C3-CCED-4177-9CC1-8E4DE8698133}" destId="{5BA9F30E-39F7-4117-AB27-B00F1AF65E43}" srcOrd="3" destOrd="0" presId="urn:microsoft.com/office/officeart/2018/2/layout/IconVerticalSolidList"/>
    <dgm:cxn modelId="{E2C2F281-AE97-48AA-87FF-E3B38BDB46A8}" type="presParOf" srcId="{5CC425C3-CCED-4177-9CC1-8E4DE8698133}" destId="{8F81E516-044A-4D98-B00F-275AFE761688}" srcOrd="4" destOrd="0" presId="urn:microsoft.com/office/officeart/2018/2/layout/IconVerticalSolidList"/>
    <dgm:cxn modelId="{C31A4533-D003-4962-8204-33B1E1063BEC}" type="presParOf" srcId="{8F81E516-044A-4D98-B00F-275AFE761688}" destId="{F58EC35A-E089-423A-A1C4-39601FED1ABD}" srcOrd="0" destOrd="0" presId="urn:microsoft.com/office/officeart/2018/2/layout/IconVerticalSolidList"/>
    <dgm:cxn modelId="{DC7AD5B8-858D-4102-B9D9-5DA408665671}" type="presParOf" srcId="{8F81E516-044A-4D98-B00F-275AFE761688}" destId="{6A071355-FCF1-49D9-887D-AC48F8BB523E}" srcOrd="1" destOrd="0" presId="urn:microsoft.com/office/officeart/2018/2/layout/IconVerticalSolidList"/>
    <dgm:cxn modelId="{DFB2F6B3-CFE4-4717-890D-EEB6E246AED4}" type="presParOf" srcId="{8F81E516-044A-4D98-B00F-275AFE761688}" destId="{1BFB5B00-8F68-4BBA-944D-ADA2A83127EB}" srcOrd="2" destOrd="0" presId="urn:microsoft.com/office/officeart/2018/2/layout/IconVerticalSolidList"/>
    <dgm:cxn modelId="{D5FD4AB0-EFA3-40D7-B74D-D056A5F65A8E}" type="presParOf" srcId="{8F81E516-044A-4D98-B00F-275AFE761688}" destId="{6B0A6258-9873-4C7B-9B29-FC86DE62AA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7C2B9A-844B-4C3C-9590-DB2D578DA84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99DC49B-6034-4F47-B5F5-87D1639C0562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i="1"/>
            <a:t>Skilllful: Listening and Speaking </a:t>
          </a:r>
          <a:r>
            <a:rPr lang="it-IT"/>
            <a:t>(Macmillan) available at Libreria Alfani Editrice</a:t>
          </a:r>
          <a:endParaRPr lang="en-US"/>
        </a:p>
      </dgm:t>
    </dgm:pt>
    <dgm:pt modelId="{8CE1CFA9-18AA-4E05-8ACB-CABD4971CD02}" type="parTrans" cxnId="{D7C6674C-A561-43AD-94D1-520F41AFB1AF}">
      <dgm:prSet/>
      <dgm:spPr/>
      <dgm:t>
        <a:bodyPr/>
        <a:lstStyle/>
        <a:p>
          <a:endParaRPr lang="en-US"/>
        </a:p>
      </dgm:t>
    </dgm:pt>
    <dgm:pt modelId="{2E6E91D8-B547-4716-8CCC-E01B439B9B21}" type="sibTrans" cxnId="{D7C6674C-A561-43AD-94D1-520F41AFB1AF}">
      <dgm:prSet/>
      <dgm:spPr/>
      <dgm:t>
        <a:bodyPr/>
        <a:lstStyle/>
        <a:p>
          <a:endParaRPr lang="en-US"/>
        </a:p>
      </dgm:t>
    </dgm:pt>
    <dgm:pt modelId="{FDD56FD0-329D-404D-8390-39B9952BB685}">
      <dgm:prSet/>
      <dgm:spPr/>
      <dgm:t>
        <a:bodyPr/>
        <a:lstStyle/>
        <a:p>
          <a:pPr>
            <a:lnSpc>
              <a:spcPct val="100000"/>
            </a:lnSpc>
          </a:pPr>
          <a:r>
            <a:rPr lang="it-IT"/>
            <a:t>Additional materials made available on Moodle</a:t>
          </a:r>
          <a:endParaRPr lang="en-US" dirty="0"/>
        </a:p>
      </dgm:t>
    </dgm:pt>
    <dgm:pt modelId="{0E496CED-9D02-4BE9-98F9-329F5D83DCE0}" type="parTrans" cxnId="{AB4FBDE3-2059-41A1-AC55-3703F7CF735E}">
      <dgm:prSet/>
      <dgm:spPr/>
      <dgm:t>
        <a:bodyPr/>
        <a:lstStyle/>
        <a:p>
          <a:endParaRPr lang="en-US"/>
        </a:p>
      </dgm:t>
    </dgm:pt>
    <dgm:pt modelId="{45DC007C-3655-410B-84E5-6B4D32BB0028}" type="sibTrans" cxnId="{AB4FBDE3-2059-41A1-AC55-3703F7CF735E}">
      <dgm:prSet/>
      <dgm:spPr/>
      <dgm:t>
        <a:bodyPr/>
        <a:lstStyle/>
        <a:p>
          <a:endParaRPr lang="en-US"/>
        </a:p>
      </dgm:t>
    </dgm:pt>
    <dgm:pt modelId="{92F73CF3-2F40-42A4-BB82-49895497393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Join the digital class</a:t>
          </a:r>
        </a:p>
        <a:p>
          <a:pPr>
            <a:lnSpc>
              <a:spcPct val="100000"/>
            </a:lnSpc>
          </a:pPr>
          <a:r>
            <a:rPr lang="en-US"/>
            <a:t>Password TBA</a:t>
          </a:r>
          <a:endParaRPr lang="en-US" dirty="0"/>
        </a:p>
      </dgm:t>
    </dgm:pt>
    <dgm:pt modelId="{9DE51390-62BC-4FAE-B113-135250779FC4}" type="parTrans" cxnId="{084FADCE-8C06-423F-9C81-F80DC02339C5}">
      <dgm:prSet/>
      <dgm:spPr/>
    </dgm:pt>
    <dgm:pt modelId="{754F3E82-7455-4E55-BBDE-46AC4E1FA759}" type="sibTrans" cxnId="{084FADCE-8C06-423F-9C81-F80DC02339C5}">
      <dgm:prSet/>
      <dgm:spPr/>
    </dgm:pt>
    <dgm:pt modelId="{7C185CD7-998A-4665-82B6-CC3A1325837A}" type="pres">
      <dgm:prSet presAssocID="{297C2B9A-844B-4C3C-9590-DB2D578DA84D}" presName="root" presStyleCnt="0">
        <dgm:presLayoutVars>
          <dgm:dir/>
          <dgm:resizeHandles val="exact"/>
        </dgm:presLayoutVars>
      </dgm:prSet>
      <dgm:spPr/>
    </dgm:pt>
    <dgm:pt modelId="{B2E343D7-4B4B-428D-BCC4-40719603709C}" type="pres">
      <dgm:prSet presAssocID="{299DC49B-6034-4F47-B5F5-87D1639C0562}" presName="compNode" presStyleCnt="0"/>
      <dgm:spPr/>
    </dgm:pt>
    <dgm:pt modelId="{1174B4B0-D183-4242-8E0E-4AC52DD19CF2}" type="pres">
      <dgm:prSet presAssocID="{299DC49B-6034-4F47-B5F5-87D1639C0562}" presName="bgRect" presStyleLbl="bgShp" presStyleIdx="0" presStyleCnt="3"/>
      <dgm:spPr/>
    </dgm:pt>
    <dgm:pt modelId="{D9257B03-ED07-4409-B369-933434CC4968}" type="pres">
      <dgm:prSet presAssocID="{299DC49B-6034-4F47-B5F5-87D1639C056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D62CC1ED-8481-4D75-93D8-68885E7B89E6}" type="pres">
      <dgm:prSet presAssocID="{299DC49B-6034-4F47-B5F5-87D1639C0562}" presName="spaceRect" presStyleCnt="0"/>
      <dgm:spPr/>
    </dgm:pt>
    <dgm:pt modelId="{B3E48954-AA29-4FC6-96D6-DC443A090B8C}" type="pres">
      <dgm:prSet presAssocID="{299DC49B-6034-4F47-B5F5-87D1639C0562}" presName="parTx" presStyleLbl="revTx" presStyleIdx="0" presStyleCnt="3">
        <dgm:presLayoutVars>
          <dgm:chMax val="0"/>
          <dgm:chPref val="0"/>
        </dgm:presLayoutVars>
      </dgm:prSet>
      <dgm:spPr/>
    </dgm:pt>
    <dgm:pt modelId="{190BF1D9-F20C-427B-9D14-5C0C360CF8AC}" type="pres">
      <dgm:prSet presAssocID="{2E6E91D8-B547-4716-8CCC-E01B439B9B21}" presName="sibTrans" presStyleCnt="0"/>
      <dgm:spPr/>
    </dgm:pt>
    <dgm:pt modelId="{150F87D0-9E21-4F50-8BC1-E624F569E844}" type="pres">
      <dgm:prSet presAssocID="{92F73CF3-2F40-42A4-BB82-498954973935}" presName="compNode" presStyleCnt="0"/>
      <dgm:spPr/>
    </dgm:pt>
    <dgm:pt modelId="{1D4F1D64-4CB5-4E84-A022-BF4C91A9C67A}" type="pres">
      <dgm:prSet presAssocID="{92F73CF3-2F40-42A4-BB82-498954973935}" presName="bgRect" presStyleLbl="bgShp" presStyleIdx="1" presStyleCnt="3"/>
      <dgm:spPr/>
    </dgm:pt>
    <dgm:pt modelId="{E9503F83-C215-42AB-B969-61F2921014AD}" type="pres">
      <dgm:prSet presAssocID="{92F73CF3-2F40-42A4-BB82-49895497393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CC5D429D-FF12-40C0-BF22-24F65D2C4D71}" type="pres">
      <dgm:prSet presAssocID="{92F73CF3-2F40-42A4-BB82-498954973935}" presName="spaceRect" presStyleCnt="0"/>
      <dgm:spPr/>
    </dgm:pt>
    <dgm:pt modelId="{AD29622B-E409-4B71-AA04-7B7AC4C17682}" type="pres">
      <dgm:prSet presAssocID="{92F73CF3-2F40-42A4-BB82-498954973935}" presName="parTx" presStyleLbl="revTx" presStyleIdx="1" presStyleCnt="3">
        <dgm:presLayoutVars>
          <dgm:chMax val="0"/>
          <dgm:chPref val="0"/>
        </dgm:presLayoutVars>
      </dgm:prSet>
      <dgm:spPr/>
    </dgm:pt>
    <dgm:pt modelId="{BC0992F4-4B14-45A1-A8FB-7910C0D2E27E}" type="pres">
      <dgm:prSet presAssocID="{754F3E82-7455-4E55-BBDE-46AC4E1FA759}" presName="sibTrans" presStyleCnt="0"/>
      <dgm:spPr/>
    </dgm:pt>
    <dgm:pt modelId="{E7BBFBC9-1707-4F7B-B4D9-89EAE5784168}" type="pres">
      <dgm:prSet presAssocID="{FDD56FD0-329D-404D-8390-39B9952BB685}" presName="compNode" presStyleCnt="0"/>
      <dgm:spPr/>
    </dgm:pt>
    <dgm:pt modelId="{CDFFF477-C0FF-4FD6-9536-432B5A981A5D}" type="pres">
      <dgm:prSet presAssocID="{FDD56FD0-329D-404D-8390-39B9952BB685}" presName="bgRect" presStyleLbl="bgShp" presStyleIdx="2" presStyleCnt="3"/>
      <dgm:spPr/>
    </dgm:pt>
    <dgm:pt modelId="{6490DE80-6FB1-4C01-9D1D-87195C254503}" type="pres">
      <dgm:prSet presAssocID="{FDD56FD0-329D-404D-8390-39B9952BB68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4D353DDA-A2ED-479F-BB04-A3F171657DC5}" type="pres">
      <dgm:prSet presAssocID="{FDD56FD0-329D-404D-8390-39B9952BB685}" presName="spaceRect" presStyleCnt="0"/>
      <dgm:spPr/>
    </dgm:pt>
    <dgm:pt modelId="{A4BF67AF-5A29-4ACB-8AE0-513ED6EF8E85}" type="pres">
      <dgm:prSet presAssocID="{FDD56FD0-329D-404D-8390-39B9952BB685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7DCD112-A180-4D29-8449-711FDDB0A162}" type="presOf" srcId="{299DC49B-6034-4F47-B5F5-87D1639C0562}" destId="{B3E48954-AA29-4FC6-96D6-DC443A090B8C}" srcOrd="0" destOrd="0" presId="urn:microsoft.com/office/officeart/2018/2/layout/IconVerticalSolidList"/>
    <dgm:cxn modelId="{D7C6674C-A561-43AD-94D1-520F41AFB1AF}" srcId="{297C2B9A-844B-4C3C-9590-DB2D578DA84D}" destId="{299DC49B-6034-4F47-B5F5-87D1639C0562}" srcOrd="0" destOrd="0" parTransId="{8CE1CFA9-18AA-4E05-8ACB-CABD4971CD02}" sibTransId="{2E6E91D8-B547-4716-8CCC-E01B439B9B21}"/>
    <dgm:cxn modelId="{E386F697-57CB-41D5-B065-050F69CCF108}" type="presOf" srcId="{92F73CF3-2F40-42A4-BB82-498954973935}" destId="{AD29622B-E409-4B71-AA04-7B7AC4C17682}" srcOrd="0" destOrd="0" presId="urn:microsoft.com/office/officeart/2018/2/layout/IconVerticalSolidList"/>
    <dgm:cxn modelId="{85467CB1-16A2-44F4-9507-A2BF916CB9CF}" type="presOf" srcId="{FDD56FD0-329D-404D-8390-39B9952BB685}" destId="{A4BF67AF-5A29-4ACB-8AE0-513ED6EF8E85}" srcOrd="0" destOrd="0" presId="urn:microsoft.com/office/officeart/2018/2/layout/IconVerticalSolidList"/>
    <dgm:cxn modelId="{084FADCE-8C06-423F-9C81-F80DC02339C5}" srcId="{297C2B9A-844B-4C3C-9590-DB2D578DA84D}" destId="{92F73CF3-2F40-42A4-BB82-498954973935}" srcOrd="1" destOrd="0" parTransId="{9DE51390-62BC-4FAE-B113-135250779FC4}" sibTransId="{754F3E82-7455-4E55-BBDE-46AC4E1FA759}"/>
    <dgm:cxn modelId="{AB4FBDE3-2059-41A1-AC55-3703F7CF735E}" srcId="{297C2B9A-844B-4C3C-9590-DB2D578DA84D}" destId="{FDD56FD0-329D-404D-8390-39B9952BB685}" srcOrd="2" destOrd="0" parTransId="{0E496CED-9D02-4BE9-98F9-329F5D83DCE0}" sibTransId="{45DC007C-3655-410B-84E5-6B4D32BB0028}"/>
    <dgm:cxn modelId="{48B01DE4-56A4-488B-8A1E-4ED0C9F71822}" type="presOf" srcId="{297C2B9A-844B-4C3C-9590-DB2D578DA84D}" destId="{7C185CD7-998A-4665-82B6-CC3A1325837A}" srcOrd="0" destOrd="0" presId="urn:microsoft.com/office/officeart/2018/2/layout/IconVerticalSolidList"/>
    <dgm:cxn modelId="{71F0A3CE-0BD1-4B92-B567-752FCE9D2647}" type="presParOf" srcId="{7C185CD7-998A-4665-82B6-CC3A1325837A}" destId="{B2E343D7-4B4B-428D-BCC4-40719603709C}" srcOrd="0" destOrd="0" presId="urn:microsoft.com/office/officeart/2018/2/layout/IconVerticalSolidList"/>
    <dgm:cxn modelId="{E48039E0-F903-4F3F-A0F0-701B0C87FFC2}" type="presParOf" srcId="{B2E343D7-4B4B-428D-BCC4-40719603709C}" destId="{1174B4B0-D183-4242-8E0E-4AC52DD19CF2}" srcOrd="0" destOrd="0" presId="urn:microsoft.com/office/officeart/2018/2/layout/IconVerticalSolidList"/>
    <dgm:cxn modelId="{7904F617-F4A1-4FEE-9B1C-937820508850}" type="presParOf" srcId="{B2E343D7-4B4B-428D-BCC4-40719603709C}" destId="{D9257B03-ED07-4409-B369-933434CC4968}" srcOrd="1" destOrd="0" presId="urn:microsoft.com/office/officeart/2018/2/layout/IconVerticalSolidList"/>
    <dgm:cxn modelId="{0D513E05-5138-401A-BD0C-A17EFCCD1C77}" type="presParOf" srcId="{B2E343D7-4B4B-428D-BCC4-40719603709C}" destId="{D62CC1ED-8481-4D75-93D8-68885E7B89E6}" srcOrd="2" destOrd="0" presId="urn:microsoft.com/office/officeart/2018/2/layout/IconVerticalSolidList"/>
    <dgm:cxn modelId="{C2410F64-7A0A-41A6-900A-2C7811DF6C15}" type="presParOf" srcId="{B2E343D7-4B4B-428D-BCC4-40719603709C}" destId="{B3E48954-AA29-4FC6-96D6-DC443A090B8C}" srcOrd="3" destOrd="0" presId="urn:microsoft.com/office/officeart/2018/2/layout/IconVerticalSolidList"/>
    <dgm:cxn modelId="{A4247562-A11A-4959-88E1-46E34CD7CCE2}" type="presParOf" srcId="{7C185CD7-998A-4665-82B6-CC3A1325837A}" destId="{190BF1D9-F20C-427B-9D14-5C0C360CF8AC}" srcOrd="1" destOrd="0" presId="urn:microsoft.com/office/officeart/2018/2/layout/IconVerticalSolidList"/>
    <dgm:cxn modelId="{64E141E8-FA00-4221-9CBE-0C74BA2A338B}" type="presParOf" srcId="{7C185CD7-998A-4665-82B6-CC3A1325837A}" destId="{150F87D0-9E21-4F50-8BC1-E624F569E844}" srcOrd="2" destOrd="0" presId="urn:microsoft.com/office/officeart/2018/2/layout/IconVerticalSolidList"/>
    <dgm:cxn modelId="{61D23970-6808-4C18-AC16-EB2BA3E888C7}" type="presParOf" srcId="{150F87D0-9E21-4F50-8BC1-E624F569E844}" destId="{1D4F1D64-4CB5-4E84-A022-BF4C91A9C67A}" srcOrd="0" destOrd="0" presId="urn:microsoft.com/office/officeart/2018/2/layout/IconVerticalSolidList"/>
    <dgm:cxn modelId="{D51C0165-0998-4593-A9B1-97F1059AC960}" type="presParOf" srcId="{150F87D0-9E21-4F50-8BC1-E624F569E844}" destId="{E9503F83-C215-42AB-B969-61F2921014AD}" srcOrd="1" destOrd="0" presId="urn:microsoft.com/office/officeart/2018/2/layout/IconVerticalSolidList"/>
    <dgm:cxn modelId="{8FF5D3CB-3928-447F-8E69-68567A62EF77}" type="presParOf" srcId="{150F87D0-9E21-4F50-8BC1-E624F569E844}" destId="{CC5D429D-FF12-40C0-BF22-24F65D2C4D71}" srcOrd="2" destOrd="0" presId="urn:microsoft.com/office/officeart/2018/2/layout/IconVerticalSolidList"/>
    <dgm:cxn modelId="{9E0E34B5-E980-4155-81E5-7AD28D6C36D7}" type="presParOf" srcId="{150F87D0-9E21-4F50-8BC1-E624F569E844}" destId="{AD29622B-E409-4B71-AA04-7B7AC4C17682}" srcOrd="3" destOrd="0" presId="urn:microsoft.com/office/officeart/2018/2/layout/IconVerticalSolidList"/>
    <dgm:cxn modelId="{AB6E8685-64FE-494E-B723-E4DBE2B77242}" type="presParOf" srcId="{7C185CD7-998A-4665-82B6-CC3A1325837A}" destId="{BC0992F4-4B14-45A1-A8FB-7910C0D2E27E}" srcOrd="3" destOrd="0" presId="urn:microsoft.com/office/officeart/2018/2/layout/IconVerticalSolidList"/>
    <dgm:cxn modelId="{C76BCE6B-20F7-4C18-8837-6AD25BDD405B}" type="presParOf" srcId="{7C185CD7-998A-4665-82B6-CC3A1325837A}" destId="{E7BBFBC9-1707-4F7B-B4D9-89EAE5784168}" srcOrd="4" destOrd="0" presId="urn:microsoft.com/office/officeart/2018/2/layout/IconVerticalSolidList"/>
    <dgm:cxn modelId="{0BF1EA04-76A9-4DCD-9523-15601E75CFF9}" type="presParOf" srcId="{E7BBFBC9-1707-4F7B-B4D9-89EAE5784168}" destId="{CDFFF477-C0FF-4FD6-9536-432B5A981A5D}" srcOrd="0" destOrd="0" presId="urn:microsoft.com/office/officeart/2018/2/layout/IconVerticalSolidList"/>
    <dgm:cxn modelId="{E02CB7B2-2244-4CF0-8893-49A20C032EB1}" type="presParOf" srcId="{E7BBFBC9-1707-4F7B-B4D9-89EAE5784168}" destId="{6490DE80-6FB1-4C01-9D1D-87195C254503}" srcOrd="1" destOrd="0" presId="urn:microsoft.com/office/officeart/2018/2/layout/IconVerticalSolidList"/>
    <dgm:cxn modelId="{4DA305C4-EF9A-4512-8E69-2B6BF96C0562}" type="presParOf" srcId="{E7BBFBC9-1707-4F7B-B4D9-89EAE5784168}" destId="{4D353DDA-A2ED-479F-BB04-A3F171657DC5}" srcOrd="2" destOrd="0" presId="urn:microsoft.com/office/officeart/2018/2/layout/IconVerticalSolidList"/>
    <dgm:cxn modelId="{A67D167A-9DFE-476A-8049-E09DF4BF5D98}" type="presParOf" srcId="{E7BBFBC9-1707-4F7B-B4D9-89EAE5784168}" destId="{A4BF67AF-5A29-4ACB-8AE0-513ED6EF8E8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9057E8-0D7C-4692-B42B-20FAFBD15091}" type="doc">
      <dgm:prSet loTypeId="urn:microsoft.com/office/officeart/2005/8/layout/vList5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6BA399C-E017-41EA-94C6-425F7EDE28F6}">
      <dgm:prSet/>
      <dgm:spPr/>
      <dgm:t>
        <a:bodyPr/>
        <a:lstStyle/>
        <a:p>
          <a:r>
            <a:rPr lang="it-IT"/>
            <a:t>Roll call at the beginning of lessons</a:t>
          </a:r>
          <a:endParaRPr lang="en-US"/>
        </a:p>
      </dgm:t>
    </dgm:pt>
    <dgm:pt modelId="{82561D89-E47D-4503-99FA-A6A9A9DC745A}" type="parTrans" cxnId="{7B7873D7-F00E-4785-AC0C-5C4BFDC88B2E}">
      <dgm:prSet/>
      <dgm:spPr/>
      <dgm:t>
        <a:bodyPr/>
        <a:lstStyle/>
        <a:p>
          <a:endParaRPr lang="en-US"/>
        </a:p>
      </dgm:t>
    </dgm:pt>
    <dgm:pt modelId="{02A426CF-E5F0-4A81-B09B-3B2042903ADD}" type="sibTrans" cxnId="{7B7873D7-F00E-4785-AC0C-5C4BFDC88B2E}">
      <dgm:prSet/>
      <dgm:spPr/>
      <dgm:t>
        <a:bodyPr/>
        <a:lstStyle/>
        <a:p>
          <a:endParaRPr lang="en-US"/>
        </a:p>
      </dgm:t>
    </dgm:pt>
    <dgm:pt modelId="{A81ACE60-2733-4102-96C7-F9D4F2CFEF45}">
      <dgm:prSet/>
      <dgm:spPr/>
      <dgm:t>
        <a:bodyPr/>
        <a:lstStyle/>
        <a:p>
          <a:r>
            <a:rPr lang="it-IT" dirty="0" err="1"/>
            <a:t>Communication</a:t>
          </a:r>
          <a:r>
            <a:rPr lang="it-IT" dirty="0"/>
            <a:t> </a:t>
          </a:r>
          <a:r>
            <a:rPr lang="it-IT" dirty="0" err="1"/>
            <a:t>primarily</a:t>
          </a:r>
          <a:r>
            <a:rPr lang="it-IT" dirty="0"/>
            <a:t> via </a:t>
          </a:r>
          <a:r>
            <a:rPr lang="it-IT" dirty="0" err="1"/>
            <a:t>Moodle</a:t>
          </a:r>
          <a:r>
            <a:rPr lang="it-IT" dirty="0"/>
            <a:t>, </a:t>
          </a:r>
          <a:r>
            <a:rPr lang="it-IT" dirty="0" err="1"/>
            <a:t>not</a:t>
          </a:r>
          <a:r>
            <a:rPr lang="it-IT" dirty="0"/>
            <a:t> email*</a:t>
          </a:r>
        </a:p>
        <a:p>
          <a:r>
            <a:rPr lang="en-US" dirty="0"/>
            <a:t>*but keep in touch</a:t>
          </a:r>
        </a:p>
      </dgm:t>
    </dgm:pt>
    <dgm:pt modelId="{DF8FD533-58EB-40C6-A97C-53EFCB4FA8D0}" type="parTrans" cxnId="{A6DA9B9E-56E9-4B68-9B3F-4D58CBD015DA}">
      <dgm:prSet/>
      <dgm:spPr/>
      <dgm:t>
        <a:bodyPr/>
        <a:lstStyle/>
        <a:p>
          <a:endParaRPr lang="en-US"/>
        </a:p>
      </dgm:t>
    </dgm:pt>
    <dgm:pt modelId="{E920B575-6DAA-4A51-BBE7-EA44414A021D}" type="sibTrans" cxnId="{A6DA9B9E-56E9-4B68-9B3F-4D58CBD015DA}">
      <dgm:prSet/>
      <dgm:spPr/>
      <dgm:t>
        <a:bodyPr/>
        <a:lstStyle/>
        <a:p>
          <a:endParaRPr lang="en-US"/>
        </a:p>
      </dgm:t>
    </dgm:pt>
    <dgm:pt modelId="{32EBDB42-99D7-44C4-987E-69B008BF9D8A}" type="pres">
      <dgm:prSet presAssocID="{FF9057E8-0D7C-4692-B42B-20FAFBD15091}" presName="Name0" presStyleCnt="0">
        <dgm:presLayoutVars>
          <dgm:dir/>
          <dgm:animLvl val="lvl"/>
          <dgm:resizeHandles val="exact"/>
        </dgm:presLayoutVars>
      </dgm:prSet>
      <dgm:spPr/>
    </dgm:pt>
    <dgm:pt modelId="{362D5AD0-CABA-4249-AD8D-122F2C69EC9E}" type="pres">
      <dgm:prSet presAssocID="{46BA399C-E017-41EA-94C6-425F7EDE28F6}" presName="linNode" presStyleCnt="0"/>
      <dgm:spPr/>
    </dgm:pt>
    <dgm:pt modelId="{684058C8-342D-46A8-8CAD-7BB6BAC32178}" type="pres">
      <dgm:prSet presAssocID="{46BA399C-E017-41EA-94C6-425F7EDE28F6}" presName="parentText" presStyleLbl="node1" presStyleIdx="0" presStyleCnt="2" custScaleX="164388" custLinFactNeighborX="0" custLinFactNeighborY="-65587">
        <dgm:presLayoutVars>
          <dgm:chMax val="1"/>
          <dgm:bulletEnabled val="1"/>
        </dgm:presLayoutVars>
      </dgm:prSet>
      <dgm:spPr/>
    </dgm:pt>
    <dgm:pt modelId="{3073C658-E52E-4E78-B96A-AC5900B32C16}" type="pres">
      <dgm:prSet presAssocID="{02A426CF-E5F0-4A81-B09B-3B2042903ADD}" presName="sp" presStyleCnt="0"/>
      <dgm:spPr/>
    </dgm:pt>
    <dgm:pt modelId="{2C8278B2-9374-48DE-A853-5B109D58E130}" type="pres">
      <dgm:prSet presAssocID="{A81ACE60-2733-4102-96C7-F9D4F2CFEF45}" presName="linNode" presStyleCnt="0"/>
      <dgm:spPr/>
    </dgm:pt>
    <dgm:pt modelId="{9F5AF1A8-1970-40D0-97DE-CDC5D035E62A}" type="pres">
      <dgm:prSet presAssocID="{A81ACE60-2733-4102-96C7-F9D4F2CFEF45}" presName="parentText" presStyleLbl="node1" presStyleIdx="1" presStyleCnt="2" custScaleX="151682">
        <dgm:presLayoutVars>
          <dgm:chMax val="1"/>
          <dgm:bulletEnabled val="1"/>
        </dgm:presLayoutVars>
      </dgm:prSet>
      <dgm:spPr/>
    </dgm:pt>
  </dgm:ptLst>
  <dgm:cxnLst>
    <dgm:cxn modelId="{810DB23A-CE21-4878-8A18-4EB0B139B81D}" type="presOf" srcId="{FF9057E8-0D7C-4692-B42B-20FAFBD15091}" destId="{32EBDB42-99D7-44C4-987E-69B008BF9D8A}" srcOrd="0" destOrd="0" presId="urn:microsoft.com/office/officeart/2005/8/layout/vList5"/>
    <dgm:cxn modelId="{82AA5665-81A5-463B-9956-7C2E389E85D9}" type="presOf" srcId="{46BA399C-E017-41EA-94C6-425F7EDE28F6}" destId="{684058C8-342D-46A8-8CAD-7BB6BAC32178}" srcOrd="0" destOrd="0" presId="urn:microsoft.com/office/officeart/2005/8/layout/vList5"/>
    <dgm:cxn modelId="{A6DA9B9E-56E9-4B68-9B3F-4D58CBD015DA}" srcId="{FF9057E8-0D7C-4692-B42B-20FAFBD15091}" destId="{A81ACE60-2733-4102-96C7-F9D4F2CFEF45}" srcOrd="1" destOrd="0" parTransId="{DF8FD533-58EB-40C6-A97C-53EFCB4FA8D0}" sibTransId="{E920B575-6DAA-4A51-BBE7-EA44414A021D}"/>
    <dgm:cxn modelId="{7B7873D7-F00E-4785-AC0C-5C4BFDC88B2E}" srcId="{FF9057E8-0D7C-4692-B42B-20FAFBD15091}" destId="{46BA399C-E017-41EA-94C6-425F7EDE28F6}" srcOrd="0" destOrd="0" parTransId="{82561D89-E47D-4503-99FA-A6A9A9DC745A}" sibTransId="{02A426CF-E5F0-4A81-B09B-3B2042903ADD}"/>
    <dgm:cxn modelId="{4B0EE5F5-0E75-4F9A-9745-858A88C736DB}" type="presOf" srcId="{A81ACE60-2733-4102-96C7-F9D4F2CFEF45}" destId="{9F5AF1A8-1970-40D0-97DE-CDC5D035E62A}" srcOrd="0" destOrd="0" presId="urn:microsoft.com/office/officeart/2005/8/layout/vList5"/>
    <dgm:cxn modelId="{FE0EBA99-19FA-4201-ACC3-DF6FCC7D5D51}" type="presParOf" srcId="{32EBDB42-99D7-44C4-987E-69B008BF9D8A}" destId="{362D5AD0-CABA-4249-AD8D-122F2C69EC9E}" srcOrd="0" destOrd="0" presId="urn:microsoft.com/office/officeart/2005/8/layout/vList5"/>
    <dgm:cxn modelId="{A17E26AA-89A7-4DBE-A768-5597B416A96C}" type="presParOf" srcId="{362D5AD0-CABA-4249-AD8D-122F2C69EC9E}" destId="{684058C8-342D-46A8-8CAD-7BB6BAC32178}" srcOrd="0" destOrd="0" presId="urn:microsoft.com/office/officeart/2005/8/layout/vList5"/>
    <dgm:cxn modelId="{E6E7C6A3-A7A9-49AE-95D1-160601DF4D2F}" type="presParOf" srcId="{32EBDB42-99D7-44C4-987E-69B008BF9D8A}" destId="{3073C658-E52E-4E78-B96A-AC5900B32C16}" srcOrd="1" destOrd="0" presId="urn:microsoft.com/office/officeart/2005/8/layout/vList5"/>
    <dgm:cxn modelId="{FB87C97E-B16B-45B5-BEA8-EB8F34A986C0}" type="presParOf" srcId="{32EBDB42-99D7-44C4-987E-69B008BF9D8A}" destId="{2C8278B2-9374-48DE-A853-5B109D58E130}" srcOrd="2" destOrd="0" presId="urn:microsoft.com/office/officeart/2005/8/layout/vList5"/>
    <dgm:cxn modelId="{63A05C29-40A2-44DC-9851-515E452180FB}" type="presParOf" srcId="{2C8278B2-9374-48DE-A853-5B109D58E130}" destId="{9F5AF1A8-1970-40D0-97DE-CDC5D035E62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F3C9E-49DD-437B-8EEE-AB273B177B10}">
      <dsp:nvSpPr>
        <dsp:cNvPr id="0" name=""/>
        <dsp:cNvSpPr/>
      </dsp:nvSpPr>
      <dsp:spPr>
        <a:xfrm>
          <a:off x="0" y="55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340DC9-76A5-40AC-B51C-9FDC4A19E789}">
      <dsp:nvSpPr>
        <dsp:cNvPr id="0" name=""/>
        <dsp:cNvSpPr/>
      </dsp:nvSpPr>
      <dsp:spPr>
        <a:xfrm>
          <a:off x="394561" y="294033"/>
          <a:ext cx="717384" cy="7173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D15FC-8DDA-4CAB-A930-4F4269655778}">
      <dsp:nvSpPr>
        <dsp:cNvPr id="0" name=""/>
        <dsp:cNvSpPr/>
      </dsp:nvSpPr>
      <dsp:spPr>
        <a:xfrm>
          <a:off x="1506508" y="55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Develop and consolidate listening and speaking skills at  academic B2- C1 level</a:t>
          </a:r>
          <a:endParaRPr lang="en-US" sz="2400" kern="1200"/>
        </a:p>
      </dsp:txBody>
      <dsp:txXfrm>
        <a:off x="1506508" y="557"/>
        <a:ext cx="4730850" cy="1304336"/>
      </dsp:txXfrm>
    </dsp:sp>
    <dsp:sp modelId="{2C368AEF-3CBC-4DB6-B3B7-5DC09FC3226B}">
      <dsp:nvSpPr>
        <dsp:cNvPr id="0" name=""/>
        <dsp:cNvSpPr/>
      </dsp:nvSpPr>
      <dsp:spPr>
        <a:xfrm>
          <a:off x="0" y="163097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68E38E-A0E7-45B2-8D71-004C7E83525E}">
      <dsp:nvSpPr>
        <dsp:cNvPr id="0" name=""/>
        <dsp:cNvSpPr/>
      </dsp:nvSpPr>
      <dsp:spPr>
        <a:xfrm>
          <a:off x="394561" y="1924453"/>
          <a:ext cx="717384" cy="7173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7E9281-2D02-4536-8132-8EB6710403E3}">
      <dsp:nvSpPr>
        <dsp:cNvPr id="0" name=""/>
        <dsp:cNvSpPr/>
      </dsp:nvSpPr>
      <dsp:spPr>
        <a:xfrm>
          <a:off x="1506508" y="163097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/>
            <a:t>Raise awareness as to membership in the academic community</a:t>
          </a:r>
          <a:endParaRPr lang="en-US" sz="2400" kern="1200"/>
        </a:p>
      </dsp:txBody>
      <dsp:txXfrm>
        <a:off x="1506508" y="1630977"/>
        <a:ext cx="4730850" cy="1304336"/>
      </dsp:txXfrm>
    </dsp:sp>
    <dsp:sp modelId="{F58EC35A-E089-423A-A1C4-39601FED1ABD}">
      <dsp:nvSpPr>
        <dsp:cNvPr id="0" name=""/>
        <dsp:cNvSpPr/>
      </dsp:nvSpPr>
      <dsp:spPr>
        <a:xfrm>
          <a:off x="0" y="326139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071355-FCF1-49D9-887D-AC48F8BB523E}">
      <dsp:nvSpPr>
        <dsp:cNvPr id="0" name=""/>
        <dsp:cNvSpPr/>
      </dsp:nvSpPr>
      <dsp:spPr>
        <a:xfrm>
          <a:off x="394561" y="3554873"/>
          <a:ext cx="717384" cy="7173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A6258-9873-4C7B-9B29-FC86DE62AA23}">
      <dsp:nvSpPr>
        <dsp:cNvPr id="0" name=""/>
        <dsp:cNvSpPr/>
      </dsp:nvSpPr>
      <dsp:spPr>
        <a:xfrm>
          <a:off x="1506508" y="326139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 err="1"/>
            <a:t>Further</a:t>
          </a:r>
          <a:r>
            <a:rPr lang="it-IT" sz="2400" kern="1200" dirty="0"/>
            <a:t> </a:t>
          </a:r>
          <a:r>
            <a:rPr lang="it-IT" sz="2400" kern="1200" dirty="0" err="1"/>
            <a:t>approaches</a:t>
          </a:r>
          <a:r>
            <a:rPr lang="it-IT" sz="2400" kern="1200" dirty="0"/>
            <a:t> to </a:t>
          </a:r>
          <a:r>
            <a:rPr lang="it-IT" sz="2400" kern="1200" dirty="0" err="1"/>
            <a:t>autonomous</a:t>
          </a:r>
          <a:r>
            <a:rPr lang="it-IT" sz="2400" kern="1200" dirty="0"/>
            <a:t> and cooperative learning</a:t>
          </a:r>
          <a:endParaRPr lang="en-US" sz="2400" kern="1200" dirty="0"/>
        </a:p>
      </dsp:txBody>
      <dsp:txXfrm>
        <a:off x="1506508" y="3261397"/>
        <a:ext cx="4730850" cy="1304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74B4B0-D183-4242-8E0E-4AC52DD19CF2}">
      <dsp:nvSpPr>
        <dsp:cNvPr id="0" name=""/>
        <dsp:cNvSpPr/>
      </dsp:nvSpPr>
      <dsp:spPr>
        <a:xfrm>
          <a:off x="0" y="55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57B03-ED07-4409-B369-933434CC4968}">
      <dsp:nvSpPr>
        <dsp:cNvPr id="0" name=""/>
        <dsp:cNvSpPr/>
      </dsp:nvSpPr>
      <dsp:spPr>
        <a:xfrm>
          <a:off x="394561" y="294033"/>
          <a:ext cx="717384" cy="71738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48954-AA29-4FC6-96D6-DC443A090B8C}">
      <dsp:nvSpPr>
        <dsp:cNvPr id="0" name=""/>
        <dsp:cNvSpPr/>
      </dsp:nvSpPr>
      <dsp:spPr>
        <a:xfrm>
          <a:off x="1506508" y="55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i="1" kern="1200"/>
            <a:t>Skilllful: Listening and Speaking </a:t>
          </a:r>
          <a:r>
            <a:rPr lang="it-IT" sz="2200" kern="1200"/>
            <a:t>(Macmillan) available at Libreria Alfani Editrice</a:t>
          </a:r>
          <a:endParaRPr lang="en-US" sz="2200" kern="1200"/>
        </a:p>
      </dsp:txBody>
      <dsp:txXfrm>
        <a:off x="1506508" y="557"/>
        <a:ext cx="4730850" cy="1304336"/>
      </dsp:txXfrm>
    </dsp:sp>
    <dsp:sp modelId="{1D4F1D64-4CB5-4E84-A022-BF4C91A9C67A}">
      <dsp:nvSpPr>
        <dsp:cNvPr id="0" name=""/>
        <dsp:cNvSpPr/>
      </dsp:nvSpPr>
      <dsp:spPr>
        <a:xfrm>
          <a:off x="0" y="163097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503F83-C215-42AB-B969-61F2921014AD}">
      <dsp:nvSpPr>
        <dsp:cNvPr id="0" name=""/>
        <dsp:cNvSpPr/>
      </dsp:nvSpPr>
      <dsp:spPr>
        <a:xfrm>
          <a:off x="394561" y="1924453"/>
          <a:ext cx="717384" cy="71738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9622B-E409-4B71-AA04-7B7AC4C17682}">
      <dsp:nvSpPr>
        <dsp:cNvPr id="0" name=""/>
        <dsp:cNvSpPr/>
      </dsp:nvSpPr>
      <dsp:spPr>
        <a:xfrm>
          <a:off x="1506508" y="163097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Join the digital class</a:t>
          </a:r>
        </a:p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Password TBA</a:t>
          </a:r>
          <a:endParaRPr lang="en-US" sz="2200" kern="1200" dirty="0"/>
        </a:p>
      </dsp:txBody>
      <dsp:txXfrm>
        <a:off x="1506508" y="1630977"/>
        <a:ext cx="4730850" cy="1304336"/>
      </dsp:txXfrm>
    </dsp:sp>
    <dsp:sp modelId="{CDFFF477-C0FF-4FD6-9536-432B5A981A5D}">
      <dsp:nvSpPr>
        <dsp:cNvPr id="0" name=""/>
        <dsp:cNvSpPr/>
      </dsp:nvSpPr>
      <dsp:spPr>
        <a:xfrm>
          <a:off x="0" y="3261397"/>
          <a:ext cx="6237359" cy="13043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0DE80-6FB1-4C01-9D1D-87195C254503}">
      <dsp:nvSpPr>
        <dsp:cNvPr id="0" name=""/>
        <dsp:cNvSpPr/>
      </dsp:nvSpPr>
      <dsp:spPr>
        <a:xfrm>
          <a:off x="394561" y="3554873"/>
          <a:ext cx="717384" cy="71738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F67AF-5A29-4ACB-8AE0-513ED6EF8E85}">
      <dsp:nvSpPr>
        <dsp:cNvPr id="0" name=""/>
        <dsp:cNvSpPr/>
      </dsp:nvSpPr>
      <dsp:spPr>
        <a:xfrm>
          <a:off x="1506508" y="3261397"/>
          <a:ext cx="4730850" cy="1304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042" tIns="138042" rIns="138042" bIns="138042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Additional materials made available on Moodle</a:t>
          </a:r>
          <a:endParaRPr lang="en-US" sz="2200" kern="1200" dirty="0"/>
        </a:p>
      </dsp:txBody>
      <dsp:txXfrm>
        <a:off x="1506508" y="3261397"/>
        <a:ext cx="4730850" cy="13043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058C8-342D-46A8-8CAD-7BB6BAC32178}">
      <dsp:nvSpPr>
        <dsp:cNvPr id="0" name=""/>
        <dsp:cNvSpPr/>
      </dsp:nvSpPr>
      <dsp:spPr>
        <a:xfrm>
          <a:off x="1988422" y="0"/>
          <a:ext cx="5765473" cy="18365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/>
            <a:t>Roll call at the beginning of lessons</a:t>
          </a:r>
          <a:endParaRPr lang="en-US" sz="3200" kern="1200"/>
        </a:p>
      </dsp:txBody>
      <dsp:txXfrm>
        <a:off x="2078075" y="89653"/>
        <a:ext cx="5586167" cy="1657235"/>
      </dsp:txXfrm>
    </dsp:sp>
    <dsp:sp modelId="{9F5AF1A8-1970-40D0-97DE-CDC5D035E62A}">
      <dsp:nvSpPr>
        <dsp:cNvPr id="0" name=""/>
        <dsp:cNvSpPr/>
      </dsp:nvSpPr>
      <dsp:spPr>
        <a:xfrm>
          <a:off x="1988422" y="1928414"/>
          <a:ext cx="5319843" cy="183654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 err="1"/>
            <a:t>Communication</a:t>
          </a:r>
          <a:r>
            <a:rPr lang="it-IT" sz="3200" kern="1200" dirty="0"/>
            <a:t> </a:t>
          </a:r>
          <a:r>
            <a:rPr lang="it-IT" sz="3200" kern="1200" dirty="0" err="1"/>
            <a:t>primarily</a:t>
          </a:r>
          <a:r>
            <a:rPr lang="it-IT" sz="3200" kern="1200" dirty="0"/>
            <a:t> via </a:t>
          </a:r>
          <a:r>
            <a:rPr lang="it-IT" sz="3200" kern="1200" dirty="0" err="1"/>
            <a:t>Moodle</a:t>
          </a:r>
          <a:r>
            <a:rPr lang="it-IT" sz="3200" kern="1200" dirty="0"/>
            <a:t>, </a:t>
          </a:r>
          <a:r>
            <a:rPr lang="it-IT" sz="3200" kern="1200" dirty="0" err="1"/>
            <a:t>not</a:t>
          </a:r>
          <a:r>
            <a:rPr lang="it-IT" sz="3200" kern="1200" dirty="0"/>
            <a:t> email*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*but keep in touch</a:t>
          </a:r>
        </a:p>
      </dsp:txBody>
      <dsp:txXfrm>
        <a:off x="2078075" y="2018067"/>
        <a:ext cx="5140537" cy="1657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B915D-8F10-4362-9408-7C685F69F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AC219D-B50C-4627-952A-7F752C3BD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97FA64-0BD7-430A-B592-E5D03A42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01673F-72F8-4616-896A-C4DA65795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A1B40A-901E-4C06-A6CA-E0E11B10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5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DA7502-33C0-481A-9ACF-2587B5D0C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759EE0-96FE-4E06-9784-1B3B6B05B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8D5542-F12C-487B-A4B9-6466A08EA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F26467-4BC1-476B-BEF6-29C52076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7686C5-FAE8-4004-BF58-6CEF45896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5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4E01BE3-C4F1-4E82-B30D-C827794AB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740FD4A-1D68-44D0-BEBE-8961921431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822D63-5C42-43BC-8C4F-BC0C1F3D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F97F78-7A57-44E3-85A5-DF5ACA892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89FD02-964D-4948-A391-853A7C0F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8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DFBE9D-8FBA-490F-940E-A4DE7CED6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22FBB4-2548-45BB-9A43-8EC6C0266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F4D9B7-2C9B-4D15-A30B-008695ED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0847FE-EB50-4698-9189-84FA7DA7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C9E748-03E0-4CB5-AC56-147193EE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8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0A6FA3-0225-4082-8E60-BCD233AF8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587C03-2535-4862-8C30-69866DE87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1B6EBD-6D8F-45E1-A0FE-238F3D03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F9C2FB-62D9-449F-B5D5-97D790D2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93ACF1-7A21-48CA-BAF0-D19A1141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2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0CFD0E-C196-4F35-B573-725BD6ECB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EC76B2-5F86-4D74-96AE-B74AF054F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5C505E-9751-4966-9C8B-888C4FE1D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95842B-06B0-4FD8-BDB5-7CD5B738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4C2BC5-F26D-48F5-BDE5-90A339BA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F712FC-747C-4A2A-A8D4-5CB1B2B1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6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67EBF-296F-4603-89E4-2CD76DBC5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A707BD3-8B1B-4503-A461-549841DE8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CE1AAC-3164-4768-B022-400963F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1B6D62-CB8B-4920-85C0-9C088020D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F86AA59-08F9-4D9D-94D0-66724F99C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30176BE-9645-46BE-AFF9-EE228AA26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43FCFE0-E15A-45B3-B0EF-C9B80CF8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1435FBE-028B-4803-B0AF-830E14BF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01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C30E0D-4E46-4596-B9C3-44CC81834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832101-497D-4218-9B45-8C6F6EF7C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0AFB5FF-5232-426D-9DF7-71824B05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CB71259-F680-40BD-87D7-0A982A9F4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4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757FD0B-7F74-487D-8239-FFB68DDFF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B167DD6-4BC1-4341-B502-0F54EB503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0243B4D-D782-4671-9357-43A4243B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787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156AA-579C-48C7-930A-4D43116CA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57FE16-31B5-4E9F-A9A8-08AD6D801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5E52657-F6A6-435A-848B-7B0DC5F6A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C60705-CDC6-40F9-839B-6E2A8D5D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EC4474-7B92-41F3-93C3-0F97C681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76A5EB-111E-46F3-A927-84C7A89A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146197-2288-41EA-8729-B0386DE3A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A7B64FF-79F7-4FE9-83E0-E992FE91F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66EB97C-1968-4B78-A13B-122C74514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253DF03-2A3C-4F21-932A-6A4DD364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A1C1CB-A967-4BF2-BE8D-88FF9969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7DF5153-9D6D-4DC5-A7E9-D675CC58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D321861-A3D0-4DFA-96B5-D673B60D7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4A5E9F-33E9-46E1-89F7-755909EDA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63BE58-3B2A-4F5F-9CE5-9CD100B49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9/25/2023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58B809-983B-4207-9564-F5B99A1A7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6E2107-D9E8-49E0-8ADC-67B9409BE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1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venosdale/5974096633/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HHPNMIK-f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ormstudelearning.unifi.it/course/index.php?categoryid=256" TargetMode="External"/><Relationship Id="rId5" Type="http://schemas.openxmlformats.org/officeDocument/2006/relationships/hyperlink" Target="https://formstudelearning.unifi.it/" TargetMode="External"/><Relationship Id="rId4" Type="http://schemas.openxmlformats.org/officeDocument/2006/relationships/hyperlink" Target="http://e-l.unifi.it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sc.ac.uk/news/towards-happy-and-healthy-students-digital-wellbeing-and-covid-19-19-may-202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-nc-nd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643468"/>
            <a:ext cx="9144000" cy="3618898"/>
          </a:xfrm>
        </p:spPr>
        <p:txBody>
          <a:bodyPr anchor="b">
            <a:normAutofit/>
          </a:bodyPr>
          <a:lstStyle/>
          <a:p>
            <a:pPr algn="ctr"/>
            <a:r>
              <a:rPr lang="it-IT" sz="7200"/>
              <a:t>Listening and Speaking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719546" y="4552335"/>
            <a:ext cx="6752908" cy="1091381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Lingua Inglese II lettorato 2023-2024</a:t>
            </a:r>
          </a:p>
          <a:p>
            <a:pPr algn="ctr"/>
            <a:r>
              <a:rPr lang="it-IT" sz="2400" dirty="0" err="1"/>
              <a:t>Semester</a:t>
            </a:r>
            <a:r>
              <a:rPr lang="it-IT" sz="2400" dirty="0"/>
              <a:t> 1 Lesson 1</a:t>
            </a:r>
          </a:p>
        </p:txBody>
      </p:sp>
    </p:spTree>
    <p:extLst>
      <p:ext uri="{BB962C8B-B14F-4D97-AF65-F5344CB8AC3E}">
        <p14:creationId xmlns:p14="http://schemas.microsoft.com/office/powerpoint/2010/main" val="3970048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398CF90-757F-45D4-8F74-CAF0DBB2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810" y="2960716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RESPECT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C92184F-2970-4895-9EEF-83229BBF7D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662" r="9560"/>
          <a:stretch/>
        </p:blipFill>
        <p:spPr>
          <a:xfrm>
            <a:off x="7070997" y="666728"/>
            <a:ext cx="3238990" cy="5465791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D19D6F-E9BD-443B-ADAD-539A709E5AF5}"/>
              </a:ext>
            </a:extLst>
          </p:cNvPr>
          <p:cNvSpPr txBox="1"/>
          <p:nvPr/>
        </p:nvSpPr>
        <p:spPr>
          <a:xfrm>
            <a:off x="7419451" y="5932464"/>
            <a:ext cx="289053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www.flickr.com/photos/venosdale/5974096633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Questa foto</a:t>
            </a:r>
            <a:r>
              <a:rPr lang="en-US" sz="700">
                <a:solidFill>
                  <a:srgbClr val="FFFFFF"/>
                </a:solidFill>
              </a:rPr>
              <a:t> di Autore sconosciuto è concesso in licenza da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75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it-IT" sz="5200"/>
              <a:t>Assessment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r>
              <a:rPr lang="it-IT" sz="2000" dirty="0" err="1"/>
              <a:t>Attendance</a:t>
            </a:r>
            <a:r>
              <a:rPr lang="it-IT" sz="2000" dirty="0"/>
              <a:t> ( 6 out of 9 </a:t>
            </a:r>
            <a:r>
              <a:rPr lang="it-IT" sz="2000" dirty="0" err="1"/>
              <a:t>lessons</a:t>
            </a:r>
            <a:r>
              <a:rPr lang="it-IT" sz="2000" dirty="0"/>
              <a:t>) and </a:t>
            </a:r>
            <a:r>
              <a:rPr lang="it-IT" sz="2000" dirty="0" err="1"/>
              <a:t>homework</a:t>
            </a:r>
            <a:endParaRPr lang="it-IT" sz="2000" dirty="0"/>
          </a:p>
          <a:p>
            <a:r>
              <a:rPr lang="it-IT" sz="2000" dirty="0" err="1"/>
              <a:t>Assessed</a:t>
            </a:r>
            <a:r>
              <a:rPr lang="it-IT" sz="2000" dirty="0"/>
              <a:t> </a:t>
            </a:r>
            <a:r>
              <a:rPr lang="it-IT" sz="2000" dirty="0" err="1"/>
              <a:t>assignments</a:t>
            </a:r>
            <a:r>
              <a:rPr lang="it-IT" sz="2000" dirty="0"/>
              <a:t>/recordings</a:t>
            </a:r>
          </a:p>
          <a:p>
            <a:r>
              <a:rPr lang="it-IT" sz="2000" dirty="0"/>
              <a:t>Sem 1 : </a:t>
            </a:r>
            <a:r>
              <a:rPr lang="it-IT" sz="2000" dirty="0" err="1"/>
              <a:t>Listening</a:t>
            </a:r>
            <a:r>
              <a:rPr lang="it-IT" sz="2000" dirty="0"/>
              <a:t> test and Group </a:t>
            </a:r>
            <a:r>
              <a:rPr lang="it-IT" sz="2000" dirty="0" err="1"/>
              <a:t>Researched</a:t>
            </a:r>
            <a:r>
              <a:rPr lang="it-IT" sz="2000" dirty="0"/>
              <a:t> </a:t>
            </a:r>
            <a:r>
              <a:rPr lang="it-IT" sz="2000" dirty="0" err="1"/>
              <a:t>Discussion</a:t>
            </a:r>
            <a:r>
              <a:rPr lang="it-IT" sz="2000" dirty="0"/>
              <a:t> CEP Project, audio recordings</a:t>
            </a:r>
          </a:p>
          <a:p>
            <a:r>
              <a:rPr lang="it-IT" sz="2000" dirty="0"/>
              <a:t>Sem 2 : </a:t>
            </a:r>
            <a:r>
              <a:rPr lang="it-IT" sz="2000" dirty="0" err="1"/>
              <a:t>Listening</a:t>
            </a:r>
            <a:r>
              <a:rPr lang="it-IT" sz="2000" dirty="0"/>
              <a:t> and </a:t>
            </a:r>
            <a:r>
              <a:rPr lang="it-IT" sz="2000" dirty="0" err="1"/>
              <a:t>Formal</a:t>
            </a:r>
            <a:r>
              <a:rPr lang="it-IT" sz="2000" dirty="0"/>
              <a:t> </a:t>
            </a:r>
            <a:r>
              <a:rPr lang="it-IT" sz="2000" dirty="0" err="1"/>
              <a:t>Academic</a:t>
            </a:r>
            <a:r>
              <a:rPr lang="it-IT" sz="2000" dirty="0"/>
              <a:t> Presentation, TED talk project</a:t>
            </a:r>
          </a:p>
        </p:txBody>
      </p:sp>
    </p:spTree>
    <p:extLst>
      <p:ext uri="{BB962C8B-B14F-4D97-AF65-F5344CB8AC3E}">
        <p14:creationId xmlns:p14="http://schemas.microsoft.com/office/powerpoint/2010/main" val="3475188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2DB3D02-2ABE-4601-B188-8F762266E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284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TEDxTraverseCity</a:t>
            </a:r>
            <a:b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Glennon Doyle Melton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096173-C977-40EB-82C5-5BCF19DA8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4708" y="2440829"/>
            <a:ext cx="5158427" cy="3730460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sz="2000">
                <a:hlinkClick r:id="rId2"/>
              </a:rPr>
              <a:t>https://www.youtube.com/watch?v=NHHPNMIK-fY</a:t>
            </a:r>
            <a:endParaRPr lang="en-US" sz="20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3DC90A-FFA8-4771-BAFA-0407D44E91A5}"/>
              </a:ext>
            </a:extLst>
          </p:cNvPr>
          <p:cNvSpPr txBox="1"/>
          <p:nvPr/>
        </p:nvSpPr>
        <p:spPr>
          <a:xfrm>
            <a:off x="4768947" y="3683252"/>
            <a:ext cx="5778980" cy="2948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1. Watch, listen, and write down new          vocabulary.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2. Compare and discuss with a partner.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3. Prepare a summary of the talk.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4. How would you define the structure and type of presentation?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5. What words would describe her delivery, tone, and rhythm/pace?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5864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8299" y="1380068"/>
            <a:ext cx="605472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6000" dirty="0"/>
              <a:t>Question time?</a:t>
            </a:r>
            <a:br>
              <a:rPr lang="en-US" sz="6000" dirty="0"/>
            </a:br>
            <a:endParaRPr lang="en-US" sz="6000" dirty="0"/>
          </a:p>
        </p:txBody>
      </p:sp>
      <p:pic>
        <p:nvPicPr>
          <p:cNvPr id="26" name="Picture 25" descr="Question mark on green pastel background">
            <a:extLst>
              <a:ext uri="{FF2B5EF4-FFF2-40B4-BE49-F238E27FC236}">
                <a16:creationId xmlns:a16="http://schemas.microsoft.com/office/drawing/2014/main" id="{F9A45A13-964E-4112-90E5-D481373389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417"/>
          <a:stretch/>
        </p:blipFill>
        <p:spPr>
          <a:xfrm>
            <a:off x="20" y="10"/>
            <a:ext cx="5448280" cy="6857990"/>
          </a:xfrm>
          <a:custGeom>
            <a:avLst/>
            <a:gdLst/>
            <a:ahLst/>
            <a:cxnLst/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3719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0E5371-D470-4558-A07D-2B475F705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Homework  Lesson One</a:t>
            </a:r>
            <a:b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8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5779BD-8E2C-49AD-9069-4B8CA365F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/>
              <a:t>Prepare to present analysis of Glennon Doyle’s talk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/>
              <a:t>Unit one Video “ Drones and Security”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/>
              <a:t>Exercises: </a:t>
            </a:r>
            <a:r>
              <a:rPr lang="en-US" b="1" dirty="0" err="1"/>
              <a:t>pgs</a:t>
            </a:r>
            <a:r>
              <a:rPr lang="en-US" b="1" dirty="0"/>
              <a:t> 8-10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/>
              <a:t>Unit One Listening discussion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b="1" dirty="0"/>
              <a:t>Exercises: </a:t>
            </a:r>
            <a:r>
              <a:rPr lang="en-US" b="1" dirty="0" err="1"/>
              <a:t>pgs</a:t>
            </a:r>
            <a:r>
              <a:rPr lang="en-US" b="1" dirty="0"/>
              <a:t> 11-13</a:t>
            </a:r>
          </a:p>
        </p:txBody>
      </p:sp>
    </p:spTree>
    <p:extLst>
      <p:ext uri="{BB962C8B-B14F-4D97-AF65-F5344CB8AC3E}">
        <p14:creationId xmlns:p14="http://schemas.microsoft.com/office/powerpoint/2010/main" val="98854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8F6109-4A89-40C9-BC1D-FE906B1F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Conversation Exchange Project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A1F993-C3E7-4496-AD70-3DE04D14D4DB}"/>
              </a:ext>
            </a:extLst>
          </p:cNvPr>
          <p:cNvSpPr txBox="1"/>
          <p:nvPr/>
        </p:nvSpPr>
        <p:spPr>
          <a:xfrm>
            <a:off x="503583" y="2319130"/>
            <a:ext cx="10972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Online presentation CEP Wednesday  October </a:t>
            </a:r>
            <a:r>
              <a:rPr lang="en-US"/>
              <a:t>4th</a:t>
            </a:r>
            <a:r>
              <a:rPr lang="en-US" baseline="30000"/>
              <a:t>h</a:t>
            </a:r>
            <a:r>
              <a:rPr lang="en-US"/>
              <a:t> 11 a.m. </a:t>
            </a:r>
            <a:r>
              <a:rPr lang="en-US" dirty="0"/>
              <a:t>If you have a course at that time, please email me.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CEP during LESSON 3 on October 9</a:t>
            </a:r>
            <a:r>
              <a:rPr lang="en-US" baseline="30000" dirty="0"/>
              <a:t>th</a:t>
            </a:r>
            <a:r>
              <a:rPr lang="en-US" dirty="0"/>
              <a:t> at 9 am sharp in Aula BATILANI in Via Santa </a:t>
            </a:r>
            <a:r>
              <a:rPr lang="en-US" dirty="0" err="1"/>
              <a:t>Reparata</a:t>
            </a:r>
            <a:r>
              <a:rPr lang="en-US" dirty="0"/>
              <a:t>. </a:t>
            </a:r>
          </a:p>
          <a:p>
            <a:r>
              <a:rPr lang="en-US" dirty="0"/>
              <a:t>Please be on time with your questions prepared. </a:t>
            </a:r>
          </a:p>
          <a:p>
            <a:r>
              <a:rPr lang="en-US" dirty="0"/>
              <a:t>Please email me if this date/time is a problem for you.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9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4944FE-5CCA-42FE-AE6E-DDAF60B8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 dirty="0"/>
              <a:t>Dates of course </a:t>
            </a:r>
            <a:br>
              <a:rPr lang="en-US" sz="4100" dirty="0"/>
            </a:br>
            <a:r>
              <a:rPr lang="en-US" sz="4100" dirty="0"/>
              <a:t>Semester I </a:t>
            </a:r>
            <a:r>
              <a:rPr lang="en-US" sz="4100" dirty="0" err="1"/>
              <a:t>a.a.</a:t>
            </a:r>
            <a:r>
              <a:rPr lang="en-US" sz="4100" dirty="0"/>
              <a:t> 23/24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60F4BC-4973-42BF-A47A-758B049FC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Lesson 1 September 25</a:t>
            </a:r>
          </a:p>
          <a:p>
            <a:r>
              <a:rPr lang="en-US" sz="2000" dirty="0"/>
              <a:t>Lesson 2 October 2</a:t>
            </a:r>
          </a:p>
          <a:p>
            <a:r>
              <a:rPr lang="en-US" sz="2000" dirty="0"/>
              <a:t>Lesson 3 October 9</a:t>
            </a:r>
          </a:p>
          <a:p>
            <a:r>
              <a:rPr lang="en-US" sz="2000" dirty="0"/>
              <a:t>Lesson 4 October 16</a:t>
            </a:r>
          </a:p>
          <a:p>
            <a:r>
              <a:rPr lang="en-US" sz="2000" dirty="0"/>
              <a:t>Lesson 5 October 23</a:t>
            </a:r>
          </a:p>
          <a:p>
            <a:r>
              <a:rPr lang="en-US" sz="2000" dirty="0"/>
              <a:t>Lesson 6 October 30</a:t>
            </a:r>
          </a:p>
          <a:p>
            <a:r>
              <a:rPr lang="en-US" sz="2000" dirty="0"/>
              <a:t>Lesson 7  November 6</a:t>
            </a:r>
          </a:p>
          <a:p>
            <a:r>
              <a:rPr lang="en-US" sz="2000" dirty="0"/>
              <a:t>Lesson 8 November 13</a:t>
            </a:r>
          </a:p>
          <a:p>
            <a:r>
              <a:rPr lang="en-US" sz="2000" dirty="0"/>
              <a:t>Lesson 9 November 20</a:t>
            </a:r>
          </a:p>
        </p:txBody>
      </p:sp>
      <p:pic>
        <p:nvPicPr>
          <p:cNvPr id="5" name="Picture 4" descr="Red marker and calendar">
            <a:extLst>
              <a:ext uri="{FF2B5EF4-FFF2-40B4-BE49-F238E27FC236}">
                <a16:creationId xmlns:a16="http://schemas.microsoft.com/office/drawing/2014/main" id="{0950ADD0-0F11-B018-F6E9-F858D2ACF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36" r="33744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307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90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8" name="Rectangle 1024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D49D4CB-40B6-40A5-BAD2-C7B7147A50EE}"/>
              </a:ext>
            </a:extLst>
          </p:cNvPr>
          <p:cNvSpPr txBox="1"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Classroom procedures /consequences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kern="1200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4200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a.k.a.</a:t>
            </a:r>
            <a:r>
              <a:rPr lang="en-US" sz="4200" kern="1200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 the RULES)</a:t>
            </a:r>
          </a:p>
        </p:txBody>
      </p:sp>
      <p:sp>
        <p:nvSpPr>
          <p:cNvPr id="1025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60002AE-C021-4A66-B345-0A9E6DBB788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1500" dirty="0"/>
              <a:t>Roll call at the beginning of lessons		If you are late, you must come to me at the end of the class.</a:t>
            </a:r>
            <a:endParaRPr lang="en-US" altLang="en-US" sz="500" dirty="0"/>
          </a:p>
          <a:p>
            <a:r>
              <a:rPr lang="en-US" altLang="en-US" sz="1500" dirty="0"/>
              <a:t>Bring books to class				If you do not have a book, look on with someone else. </a:t>
            </a:r>
          </a:p>
          <a:p>
            <a:endParaRPr lang="en-US" altLang="en-US" sz="1500" dirty="0"/>
          </a:p>
          <a:p>
            <a:r>
              <a:rPr lang="en-US" altLang="en-US" sz="1500" dirty="0"/>
              <a:t>Homework will be posted on Moodle.		If you do not do your homework on time, I will not accept it. </a:t>
            </a:r>
          </a:p>
          <a:p>
            <a:pPr marL="0"/>
            <a:r>
              <a:rPr lang="en-US" altLang="en-US" sz="1500" dirty="0"/>
              <a:t>	Moodle should be consulted every day</a:t>
            </a:r>
          </a:p>
          <a:p>
            <a:endParaRPr lang="en-US" altLang="en-US" sz="1500" dirty="0"/>
          </a:p>
          <a:p>
            <a:r>
              <a:rPr lang="en-US" altLang="en-US" sz="1500" dirty="0"/>
              <a:t>Prepare before lessons, </a:t>
            </a:r>
            <a:r>
              <a:rPr lang="en-US" altLang="en-US" sz="1500" b="1" dirty="0"/>
              <a:t>participate actively		Raise your hand and say your name. </a:t>
            </a:r>
          </a:p>
          <a:p>
            <a:endParaRPr lang="en-US" altLang="en-US" sz="1500" dirty="0"/>
          </a:p>
          <a:p>
            <a:r>
              <a:rPr lang="en-US" altLang="en-US" sz="1500" dirty="0"/>
              <a:t>Written justification for absence on test dates	Otherwise you cannot sit the test. </a:t>
            </a:r>
          </a:p>
          <a:p>
            <a:r>
              <a:rPr lang="en-US" altLang="en-US" sz="1500" dirty="0"/>
              <a:t>Do not interrupt the class if you leave early.		Extra work will be given.</a:t>
            </a:r>
          </a:p>
          <a:p>
            <a:endParaRPr lang="en-US" altLang="en-US" sz="1500" dirty="0"/>
          </a:p>
          <a:p>
            <a:r>
              <a:rPr lang="en-US" altLang="en-US" sz="1500" dirty="0"/>
              <a:t>RESPECT for all – we are here to learn and practice. </a:t>
            </a:r>
          </a:p>
          <a:p>
            <a:endParaRPr lang="en-US" altLang="en-US" sz="1500" dirty="0"/>
          </a:p>
        </p:txBody>
      </p:sp>
      <p:sp>
        <p:nvSpPr>
          <p:cNvPr id="10243" name="Segnaposto numero diapositiva 3">
            <a:extLst>
              <a:ext uri="{FF2B5EF4-FFF2-40B4-BE49-F238E27FC236}">
                <a16:creationId xmlns:a16="http://schemas.microsoft.com/office/drawing/2014/main" id="{C02B2217-6773-4F08-8B80-0CFA1CEC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None/>
            </a:pPr>
            <a:fld id="{1364947F-6157-4958-9EEA-D258AE80CB9A}" type="slidenum">
              <a:rPr lang="en-US" altLang="en-US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>
                <a:spcBef>
                  <a:spcPct val="0"/>
                </a:spcBef>
                <a:spcAft>
                  <a:spcPts val="600"/>
                </a:spcAft>
                <a:buNone/>
              </a:pPr>
              <a:t>3</a:t>
            </a:fld>
            <a:endParaRPr lang="en-US" altLang="en-US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A6A222B-6857-4EDA-B89E-EC38D03267EB}"/>
              </a:ext>
            </a:extLst>
          </p:cNvPr>
          <p:cNvSpPr txBox="1"/>
          <p:nvPr/>
        </p:nvSpPr>
        <p:spPr>
          <a:xfrm>
            <a:off x="3962399" y="685801"/>
            <a:ext cx="7345891" cy="509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000" b="1" u="sng" dirty="0">
                <a:ln w="3175" cmpd="sng">
                  <a:noFill/>
                </a:ln>
                <a:latin typeface="+mj-lt"/>
                <a:ea typeface="+mj-ea"/>
                <a:cs typeface="+mj-cs"/>
              </a:rPr>
              <a:t>MOODLE </a:t>
            </a:r>
          </a:p>
        </p:txBody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285C9147-930A-47DB-9B0B-320B1A8C5C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619" r="12361"/>
          <a:stretch/>
        </p:blipFill>
        <p:spPr>
          <a:xfrm>
            <a:off x="20" y="10"/>
            <a:ext cx="3459143" cy="6857990"/>
          </a:xfrm>
          <a:custGeom>
            <a:avLst/>
            <a:gdLst/>
            <a:ahLst/>
            <a:cxnLst/>
            <a:rect l="l" t="t" r="r" b="b"/>
            <a:pathLst>
              <a:path w="3458633" h="6858000">
                <a:moveTo>
                  <a:pt x="0" y="0"/>
                </a:moveTo>
                <a:lnTo>
                  <a:pt x="3174999" y="0"/>
                </a:lnTo>
                <a:lnTo>
                  <a:pt x="2294466" y="5223932"/>
                </a:lnTo>
                <a:lnTo>
                  <a:pt x="3458633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2176632-AF78-4CEB-82AF-89603E7A2DAC}"/>
              </a:ext>
            </a:extLst>
          </p:cNvPr>
          <p:cNvSpPr txBox="1"/>
          <p:nvPr/>
        </p:nvSpPr>
        <p:spPr>
          <a:xfrm>
            <a:off x="3843867" y="2048933"/>
            <a:ext cx="7659156" cy="3742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B49DA0E-0ED8-44CD-A9FD-319EEAD3C665}"/>
              </a:ext>
            </a:extLst>
          </p:cNvPr>
          <p:cNvSpPr txBox="1"/>
          <p:nvPr/>
        </p:nvSpPr>
        <p:spPr>
          <a:xfrm>
            <a:off x="3660987" y="1225689"/>
            <a:ext cx="715706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Sign up for my Moodle page:</a:t>
            </a:r>
            <a:r>
              <a:rPr lang="en-GB" dirty="0">
                <a:solidFill>
                  <a:srgbClr val="222222"/>
                </a:solidFill>
                <a:latin typeface="Calibri" panose="020F0502020204030204" pitchFamily="34" charset="0"/>
              </a:rPr>
              <a:t>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 to homepage of  </a:t>
            </a:r>
            <a:r>
              <a:rPr lang="en-GB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e-l.unifi.it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Scroll down, click on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Scopri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le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nostre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piattaforme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moodle</a:t>
            </a:r>
            <a:endParaRPr lang="en-GB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endParaRPr lang="en-GB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l" fontAlgn="base"/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Find and click on </a:t>
            </a:r>
            <a:r>
              <a:rPr lang="it-IT" b="1" i="0" dirty="0">
                <a:solidFill>
                  <a:srgbClr val="004180"/>
                </a:solidFill>
                <a:effectLst/>
                <a:latin typeface="Titillium Web" panose="00000500000000000000" pitchFamily="2" charset="0"/>
              </a:rPr>
              <a:t>Attività formative complementari</a:t>
            </a:r>
          </a:p>
          <a:p>
            <a:pPr algn="l" fontAlgn="base"/>
            <a:r>
              <a:rPr lang="it-IT" b="0" i="0" u="sng" dirty="0">
                <a:solidFill>
                  <a:srgbClr val="A00009"/>
                </a:solidFill>
                <a:effectLst/>
                <a:latin typeface="Titillium Web" panose="00000500000000000000" pitchFamily="2" charset="0"/>
                <a:hlinkClick r:id="rId5" tooltip="Attività formative complementari"/>
              </a:rPr>
              <a:t>https://formstudelearning.unifi.it/</a:t>
            </a:r>
            <a:endParaRPr lang="it-IT" b="0" i="0" dirty="0">
              <a:solidFill>
                <a:srgbClr val="000000"/>
              </a:solidFill>
              <a:effectLst/>
              <a:latin typeface="Titillium Web" panose="00000500000000000000" pitchFamily="2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Scroll down and click on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Lettorati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Lingua.</a:t>
            </a:r>
          </a:p>
          <a:p>
            <a:pPr algn="l">
              <a:spcAft>
                <a:spcPts val="0"/>
              </a:spcAft>
            </a:pP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Choose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Scuola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Studi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Umanistici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della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Formazione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Click on Anno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Accademico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2023-2024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Click on L-11</a:t>
            </a:r>
            <a:r>
              <a:rPr lang="it-IT" b="0" i="0" u="sng" dirty="0">
                <a:solidFill>
                  <a:srgbClr val="001A34"/>
                </a:solidFill>
                <a:effectLst/>
                <a:latin typeface="Titillium Web" panose="00000500000000000000" pitchFamily="2" charset="0"/>
                <a:hlinkClick r:id="rId6"/>
              </a:rPr>
              <a:t> Laurea in Lingue, Letterature e Studi Interculturali</a:t>
            </a:r>
            <a:endParaRPr lang="it-IT" b="0" i="0" u="sng" dirty="0">
              <a:solidFill>
                <a:srgbClr val="001A34"/>
              </a:solidFill>
              <a:effectLst/>
              <a:latin typeface="Titillium Web" panose="00000500000000000000" pitchFamily="2" charset="0"/>
            </a:endParaRPr>
          </a:p>
          <a:p>
            <a:r>
              <a:rPr lang="en-GB" dirty="0">
                <a:solidFill>
                  <a:srgbClr val="222222"/>
                </a:solidFill>
                <a:latin typeface="Arial" panose="020B0604020202020204" pitchFamily="34" charset="0"/>
              </a:rPr>
              <a:t>Scroll down and find Lingua Inglese 2 (L-11) Sherman 2023-2024</a:t>
            </a:r>
            <a:endParaRPr lang="en-GB" dirty="0">
              <a:solidFill>
                <a:srgbClr val="222222"/>
              </a:solidFill>
              <a:latin typeface="Calibri" panose="020F0502020204030204" pitchFamily="34" charset="0"/>
            </a:endParaRPr>
          </a:p>
          <a:p>
            <a:r>
              <a:rPr lang="it-IT" u="sng" dirty="0" err="1">
                <a:solidFill>
                  <a:srgbClr val="001A34"/>
                </a:solidFill>
                <a:latin typeface="Titillium Web" panose="00000500000000000000" pitchFamily="2" charset="0"/>
              </a:rPr>
              <a:t>You</a:t>
            </a:r>
            <a:r>
              <a:rPr lang="it-IT" u="sng" dirty="0">
                <a:solidFill>
                  <a:srgbClr val="001A34"/>
                </a:solidFill>
                <a:latin typeface="Titillium Web" panose="00000500000000000000" pitchFamily="2" charset="0"/>
              </a:rPr>
              <a:t> </a:t>
            </a:r>
            <a:r>
              <a:rPr lang="it-IT" u="sng" dirty="0" err="1">
                <a:solidFill>
                  <a:srgbClr val="001A34"/>
                </a:solidFill>
                <a:latin typeface="Titillium Web" panose="00000500000000000000" pitchFamily="2" charset="0"/>
              </a:rPr>
              <a:t>will</a:t>
            </a:r>
            <a:r>
              <a:rPr lang="it-IT" u="sng" dirty="0">
                <a:solidFill>
                  <a:srgbClr val="001A34"/>
                </a:solidFill>
                <a:latin typeface="Titillium Web" panose="00000500000000000000" pitchFamily="2" charset="0"/>
              </a:rPr>
              <a:t> </a:t>
            </a:r>
            <a:r>
              <a:rPr lang="it-IT" u="sng" dirty="0" err="1">
                <a:solidFill>
                  <a:srgbClr val="001A34"/>
                </a:solidFill>
                <a:latin typeface="Titillium Web" panose="00000500000000000000" pitchFamily="2" charset="0"/>
              </a:rPr>
              <a:t>have</a:t>
            </a:r>
            <a:r>
              <a:rPr lang="it-IT" u="sng" dirty="0">
                <a:solidFill>
                  <a:srgbClr val="001A34"/>
                </a:solidFill>
                <a:latin typeface="Titillium Web" panose="00000500000000000000" pitchFamily="2" charset="0"/>
              </a:rPr>
              <a:t> to login.</a:t>
            </a:r>
            <a:r>
              <a:rPr lang="it-IT" u="sng" dirty="0">
                <a:solidFill>
                  <a:srgbClr val="1D2125"/>
                </a:solidFill>
                <a:latin typeface="Titillium Web" panose="00000500000000000000" pitchFamily="2" charset="0"/>
              </a:rPr>
              <a:t> 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Click on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iscrizione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spontanea</a:t>
            </a: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Now you are on my Moodle page. </a:t>
            </a:r>
            <a:endParaRPr lang="en-GB" b="0" i="0" dirty="0">
              <a:solidFill>
                <a:srgbClr val="222222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4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40B4DFD-3695-4436-BC98-788CD52C9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Office hours</a:t>
            </a:r>
          </a:p>
        </p:txBody>
      </p:sp>
      <p:sp>
        <p:nvSpPr>
          <p:cNvPr id="3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C5A6A2-4FC3-459E-9BA9-85DB26469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dirty="0"/>
              <a:t>Thursdays 09.00-11.00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dirty="0"/>
              <a:t>Send an email for an 	appointment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200" b="1" dirty="0"/>
              <a:t>elizabethrose.sherman@unifi.it</a:t>
            </a:r>
          </a:p>
        </p:txBody>
      </p:sp>
      <p:pic>
        <p:nvPicPr>
          <p:cNvPr id="29" name="Segnaposto contenuto 28" descr="Immagine che contiene pavimento, interni, finestra, stanza&#10;&#10;Descrizione generata automaticamente">
            <a:extLst>
              <a:ext uri="{FF2B5EF4-FFF2-40B4-BE49-F238E27FC236}">
                <a16:creationId xmlns:a16="http://schemas.microsoft.com/office/drawing/2014/main" id="{9980A02C-0719-4620-860A-C21B8539A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9966" r="1336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0CEAD0F1-9E77-43A9-AD37-C5810BD7D683}"/>
              </a:ext>
            </a:extLst>
          </p:cNvPr>
          <p:cNvSpPr txBox="1"/>
          <p:nvPr/>
        </p:nvSpPr>
        <p:spPr>
          <a:xfrm>
            <a:off x="9301465" y="6657945"/>
            <a:ext cx="2890535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jisc.ac.uk/news/towards-happy-and-healthy-students-digital-wellbeing-and-covid-19-19-may-20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Questa foto</a:t>
            </a:r>
            <a:r>
              <a:rPr lang="en-US" sz="700">
                <a:solidFill>
                  <a:srgbClr val="FFFFFF"/>
                </a:solidFill>
              </a:rPr>
              <a:t> di Autore sconosciuto è concesso in licenza da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4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it-IT" sz="3600">
                <a:solidFill>
                  <a:srgbClr val="000000"/>
                </a:solidFill>
              </a:rPr>
              <a:t>Course objectives</a:t>
            </a:r>
          </a:p>
        </p:txBody>
      </p:sp>
      <p:graphicFrame>
        <p:nvGraphicFramePr>
          <p:cNvPr id="7" name="Segnaposto contenuto 4">
            <a:extLst>
              <a:ext uri="{FF2B5EF4-FFF2-40B4-BE49-F238E27FC236}">
                <a16:creationId xmlns:a16="http://schemas.microsoft.com/office/drawing/2014/main" id="{134F8E7D-343F-857A-EDE8-60C55302ED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674298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19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4312" y="1284051"/>
            <a:ext cx="2812385" cy="3723836"/>
          </a:xfrm>
        </p:spPr>
        <p:txBody>
          <a:bodyPr>
            <a:normAutofit/>
          </a:bodyPr>
          <a:lstStyle/>
          <a:p>
            <a:r>
              <a:rPr lang="it-IT" sz="3600">
                <a:solidFill>
                  <a:srgbClr val="000000"/>
                </a:solidFill>
              </a:rPr>
              <a:t>Course materials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B75736EE-3F26-4C8D-92E3-F646B763E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437678"/>
              </p:ext>
            </p:extLst>
          </p:nvPr>
        </p:nvGraphicFramePr>
        <p:xfrm>
          <a:off x="4941201" y="992181"/>
          <a:ext cx="6237359" cy="4566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7771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60706" y="685800"/>
            <a:ext cx="9742318" cy="1752599"/>
          </a:xfrm>
        </p:spPr>
        <p:txBody>
          <a:bodyPr>
            <a:normAutofit/>
          </a:bodyPr>
          <a:lstStyle/>
          <a:p>
            <a:r>
              <a:rPr lang="it-IT" dirty="0" err="1"/>
              <a:t>Communication</a:t>
            </a:r>
            <a:endParaRPr lang="it-IT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532362C-3942-40DC-B859-869AB01E50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831870"/>
              </p:ext>
            </p:extLst>
          </p:nvPr>
        </p:nvGraphicFramePr>
        <p:xfrm>
          <a:off x="1760705" y="2226365"/>
          <a:ext cx="9742319" cy="3765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9998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CBBEC5-5354-4F13-A3AD-624375BE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Listening and Speaking - communication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42E1E1-1A0A-421C-829A-CD4EC3A601E7}"/>
              </a:ext>
            </a:extLst>
          </p:cNvPr>
          <p:cNvSpPr txBox="1"/>
          <p:nvPr/>
        </p:nvSpPr>
        <p:spPr>
          <a:xfrm>
            <a:off x="838200" y="1929384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200" b="1"/>
              <a:t>Pledge to only speak in English to classmates</a:t>
            </a:r>
          </a:p>
          <a:p>
            <a:pPr marL="285750"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200" b="1"/>
              <a:t>Pairs and groups</a:t>
            </a:r>
          </a:p>
          <a:p>
            <a:pPr marL="285750"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200" b="1"/>
              <a:t>Emails and whatsapp group</a:t>
            </a:r>
          </a:p>
          <a:p>
            <a:pPr marL="285750" indent="-2286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en-US" sz="2200" b="1"/>
              <a:t>Participation in class</a:t>
            </a:r>
          </a:p>
        </p:txBody>
      </p:sp>
    </p:spTree>
    <p:extLst>
      <p:ext uri="{BB962C8B-B14F-4D97-AF65-F5344CB8AC3E}">
        <p14:creationId xmlns:p14="http://schemas.microsoft.com/office/powerpoint/2010/main" val="498818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694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Titillium Web</vt:lpstr>
      <vt:lpstr>Tema di Office</vt:lpstr>
      <vt:lpstr>Listening and Speaking</vt:lpstr>
      <vt:lpstr>Dates of course  Semester I a.a. 23/24</vt:lpstr>
      <vt:lpstr>Presentazione standard di PowerPoint</vt:lpstr>
      <vt:lpstr>Presentazione standard di PowerPoint</vt:lpstr>
      <vt:lpstr>Office hours</vt:lpstr>
      <vt:lpstr>Course objectives</vt:lpstr>
      <vt:lpstr>Course materials</vt:lpstr>
      <vt:lpstr>Communication</vt:lpstr>
      <vt:lpstr>Listening and Speaking - communication</vt:lpstr>
      <vt:lpstr>RESPECT</vt:lpstr>
      <vt:lpstr>Assessment</vt:lpstr>
      <vt:lpstr>TEDxTraverseCity Glennon Doyle Melton</vt:lpstr>
      <vt:lpstr>Question time? </vt:lpstr>
      <vt:lpstr>Homework  Lesson One </vt:lpstr>
      <vt:lpstr>Conversation Exchange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and Speaking</dc:title>
  <dc:creator>Elizabeth Sherman</dc:creator>
  <cp:lastModifiedBy>Elizabeth Sherman</cp:lastModifiedBy>
  <cp:revision>27</cp:revision>
  <dcterms:created xsi:type="dcterms:W3CDTF">2018-09-26T07:17:51Z</dcterms:created>
  <dcterms:modified xsi:type="dcterms:W3CDTF">2023-09-25T13:52:53Z</dcterms:modified>
</cp:coreProperties>
</file>