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74" r:id="rId2"/>
    <p:sldId id="427" r:id="rId3"/>
    <p:sldId id="408" r:id="rId4"/>
    <p:sldId id="409" r:id="rId5"/>
    <p:sldId id="439" r:id="rId6"/>
    <p:sldId id="428" r:id="rId7"/>
    <p:sldId id="430" r:id="rId8"/>
    <p:sldId id="431" r:id="rId9"/>
    <p:sldId id="432" r:id="rId10"/>
    <p:sldId id="362" r:id="rId11"/>
    <p:sldId id="438" r:id="rId12"/>
    <p:sldId id="412" r:id="rId13"/>
    <p:sldId id="419" r:id="rId14"/>
    <p:sldId id="411" r:id="rId15"/>
    <p:sldId id="433" r:id="rId16"/>
    <p:sldId id="434" r:id="rId17"/>
    <p:sldId id="435" r:id="rId18"/>
    <p:sldId id="394" r:id="rId19"/>
    <p:sldId id="414" r:id="rId20"/>
    <p:sldId id="415" r:id="rId21"/>
    <p:sldId id="416" r:id="rId22"/>
    <p:sldId id="418" r:id="rId23"/>
    <p:sldId id="365" r:id="rId24"/>
    <p:sldId id="420" r:id="rId25"/>
    <p:sldId id="437" r:id="rId26"/>
    <p:sldId id="353" r:id="rId27"/>
    <p:sldId id="345" r:id="rId28"/>
    <p:sldId id="347" r:id="rId29"/>
    <p:sldId id="350" r:id="rId30"/>
    <p:sldId id="351" r:id="rId31"/>
    <p:sldId id="352" r:id="rId32"/>
    <p:sldId id="355" r:id="rId33"/>
    <p:sldId id="271" r:id="rId34"/>
    <p:sldId id="385" r:id="rId35"/>
    <p:sldId id="424" r:id="rId36"/>
    <p:sldId id="400" r:id="rId37"/>
    <p:sldId id="380" r:id="rId38"/>
    <p:sldId id="423" r:id="rId39"/>
    <p:sldId id="361" r:id="rId40"/>
    <p:sldId id="273" r:id="rId41"/>
  </p:sldIdLst>
  <p:sldSz cx="9144000" cy="6858000" type="screen4x3"/>
  <p:notesSz cx="7099300" cy="10234613"/>
  <p:defaultTextStyle>
    <a:defPPr>
      <a:defRPr lang="it-IT"/>
    </a:defPPr>
    <a:lvl1pPr algn="l"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lla NYC" initials="FN" lastIdx="1" clrIdx="0">
    <p:extLst>
      <p:ext uri="{19B8F6BF-5375-455C-9EA6-DF929625EA0E}">
        <p15:presenceInfo xmlns:p15="http://schemas.microsoft.com/office/powerpoint/2012/main" userId="41cd067bbc6978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CC"/>
    <a:srgbClr val="FFFF66"/>
    <a:srgbClr val="FF3300"/>
    <a:srgbClr val="009900"/>
    <a:srgbClr val="FFCC00"/>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p:cViewPr varScale="1">
        <p:scale>
          <a:sx n="68" d="100"/>
          <a:sy n="68" d="100"/>
        </p:scale>
        <p:origin x="1230" y="7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5894D50-1B6D-FF13-1A05-4A6DF698F69D}"/>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it-IT" altLang="en-US"/>
          </a:p>
        </p:txBody>
      </p:sp>
      <p:sp>
        <p:nvSpPr>
          <p:cNvPr id="61443" name="Rectangle 3">
            <a:extLst>
              <a:ext uri="{FF2B5EF4-FFF2-40B4-BE49-F238E27FC236}">
                <a16:creationId xmlns:a16="http://schemas.microsoft.com/office/drawing/2014/main" id="{B3D8D222-E723-C614-9CB4-F8CB9C327F25}"/>
              </a:ext>
            </a:extLst>
          </p:cNvPr>
          <p:cNvSpPr>
            <a:spLocks noGrp="1" noChangeArrowheads="1"/>
          </p:cNvSpPr>
          <p:nvPr>
            <p:ph type="dt" sz="quarter" idx="1"/>
          </p:nvPr>
        </p:nvSpPr>
        <p:spPr bwMode="auto">
          <a:xfrm>
            <a:off x="4021138" y="0"/>
            <a:ext cx="3076575"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ltLang="en-US"/>
          </a:p>
        </p:txBody>
      </p:sp>
      <p:sp>
        <p:nvSpPr>
          <p:cNvPr id="61444" name="Rectangle 4">
            <a:extLst>
              <a:ext uri="{FF2B5EF4-FFF2-40B4-BE49-F238E27FC236}">
                <a16:creationId xmlns:a16="http://schemas.microsoft.com/office/drawing/2014/main" id="{5B6F500B-6CC4-32D6-4659-3037E7BDDF4A}"/>
              </a:ext>
            </a:extLst>
          </p:cNvPr>
          <p:cNvSpPr>
            <a:spLocks noGrp="1" noChangeArrowheads="1"/>
          </p:cNvSpPr>
          <p:nvPr>
            <p:ph type="ftr" sz="quarter" idx="2"/>
          </p:nvPr>
        </p:nvSpPr>
        <p:spPr bwMode="auto">
          <a:xfrm>
            <a:off x="0" y="9721850"/>
            <a:ext cx="3076575"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it-IT" altLang="en-US"/>
          </a:p>
        </p:txBody>
      </p:sp>
      <p:sp>
        <p:nvSpPr>
          <p:cNvPr id="61445" name="Rectangle 5">
            <a:extLst>
              <a:ext uri="{FF2B5EF4-FFF2-40B4-BE49-F238E27FC236}">
                <a16:creationId xmlns:a16="http://schemas.microsoft.com/office/drawing/2014/main" id="{BB2639C8-450A-29BA-5DD2-4019E4DCD2FF}"/>
              </a:ext>
            </a:extLst>
          </p:cNvPr>
          <p:cNvSpPr>
            <a:spLocks noGrp="1" noChangeArrowheads="1"/>
          </p:cNvSpPr>
          <p:nvPr>
            <p:ph type="sldNum" sz="quarter" idx="3"/>
          </p:nvPr>
        </p:nvSpPr>
        <p:spPr bwMode="auto">
          <a:xfrm>
            <a:off x="4021138" y="9721850"/>
            <a:ext cx="3076575"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6532C7-BBB7-4476-A1A4-83C68584F8C7}" type="slidenum">
              <a:rPr lang="it-IT" altLang="en-US"/>
              <a:pPr>
                <a:defRPr/>
              </a:pPr>
              <a:t>‹#›</a:t>
            </a:fld>
            <a:endParaRPr lang="it-I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007210-3ABF-6514-9CFF-B8E5643372D7}"/>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C952E0B-C25D-00F5-774A-1DEED85BC4C8}"/>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smtClean="0"/>
            </a:lvl1pPr>
          </a:lstStyle>
          <a:p>
            <a:pPr>
              <a:defRPr/>
            </a:pPr>
            <a:fld id="{AF25BD7C-C139-4226-AB07-7EB89B8574FC}" type="datetimeFigureOut">
              <a:rPr lang="en-US"/>
              <a:pPr>
                <a:defRPr/>
              </a:pPr>
              <a:t>3/10/2024</a:t>
            </a:fld>
            <a:endParaRPr lang="en-US"/>
          </a:p>
        </p:txBody>
      </p:sp>
      <p:sp>
        <p:nvSpPr>
          <p:cNvPr id="4" name="Slide Image Placeholder 3">
            <a:extLst>
              <a:ext uri="{FF2B5EF4-FFF2-40B4-BE49-F238E27FC236}">
                <a16:creationId xmlns:a16="http://schemas.microsoft.com/office/drawing/2014/main" id="{784BAEEB-3202-0B7E-D066-AC65F271C58B}"/>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B4A8164-E2F5-ACCA-2AA8-05045DFF0F6C}"/>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CE2726B-0C98-94B0-B9BC-4FEBDDA04F1F}"/>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735AEEB-DEF1-1C13-28E0-934DB505CCB6}"/>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smtClean="0"/>
            </a:lvl1pPr>
          </a:lstStyle>
          <a:p>
            <a:pPr>
              <a:defRPr/>
            </a:pPr>
            <a:fld id="{2A3918EA-4D2D-4007-9A00-CC25D0B94C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FEECE99-3498-B721-51ED-DE4C18140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58CF7EF-539C-1AB7-3243-85CA165CE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it-IT"/>
          </a:p>
        </p:txBody>
      </p:sp>
      <p:sp>
        <p:nvSpPr>
          <p:cNvPr id="11268" name="Slide Number Placeholder 3">
            <a:extLst>
              <a:ext uri="{FF2B5EF4-FFF2-40B4-BE49-F238E27FC236}">
                <a16:creationId xmlns:a16="http://schemas.microsoft.com/office/drawing/2014/main" id="{7A31E92C-43CE-9E5F-3774-42FE36B93C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D53C9388-00BC-4E6A-A000-5695F2FD91D6}" type="slidenum">
              <a:rPr lang="en-US" altLang="it-IT" sz="1200"/>
              <a:pPr/>
              <a:t>7</a:t>
            </a:fld>
            <a:endParaRPr lang="en-US" alt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F205BE5-EDEC-5AED-B147-334E4B5FB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0364EC3-C783-46AE-1DC3-CC029F8B73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it-IT"/>
          </a:p>
        </p:txBody>
      </p:sp>
      <p:sp>
        <p:nvSpPr>
          <p:cNvPr id="25604" name="Slide Number Placeholder 3">
            <a:extLst>
              <a:ext uri="{FF2B5EF4-FFF2-40B4-BE49-F238E27FC236}">
                <a16:creationId xmlns:a16="http://schemas.microsoft.com/office/drawing/2014/main" id="{8009E6CE-E331-EDF0-EF25-84C3461D4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41D48C4F-D6C7-449C-BFDC-EABB2643CD37}" type="slidenum">
              <a:rPr lang="en-US" altLang="it-IT" sz="1200"/>
              <a:pPr/>
              <a:t>20</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2CAD004-197F-6F43-C8F7-9EB986CD3805}"/>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A120709E-7B95-8BC7-20C2-9DDE757B075E}"/>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13197735-1F9B-0BC5-73E5-2146463E7198}"/>
              </a:ext>
            </a:extLst>
          </p:cNvPr>
          <p:cNvSpPr>
            <a:spLocks noGrp="1" noChangeArrowheads="1"/>
          </p:cNvSpPr>
          <p:nvPr>
            <p:ph type="sldNum" sz="quarter" idx="12"/>
          </p:nvPr>
        </p:nvSpPr>
        <p:spPr>
          <a:ln/>
        </p:spPr>
        <p:txBody>
          <a:bodyPr/>
          <a:lstStyle>
            <a:lvl1pPr>
              <a:defRPr/>
            </a:lvl1pPr>
          </a:lstStyle>
          <a:p>
            <a:pPr>
              <a:defRPr/>
            </a:pPr>
            <a:fld id="{7E8D960B-FCF6-4BD4-94E2-0295C4561524}" type="slidenum">
              <a:rPr lang="it-IT" altLang="en-US"/>
              <a:pPr>
                <a:defRPr/>
              </a:pPr>
              <a:t>‹#›</a:t>
            </a:fld>
            <a:endParaRPr lang="it-IT" altLang="en-US"/>
          </a:p>
        </p:txBody>
      </p:sp>
    </p:spTree>
    <p:extLst>
      <p:ext uri="{BB962C8B-B14F-4D97-AF65-F5344CB8AC3E}">
        <p14:creationId xmlns:p14="http://schemas.microsoft.com/office/powerpoint/2010/main" val="429364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3F9F01-48F3-1EFC-476D-7521F7000E11}"/>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9EF105B5-3ACE-929C-CA15-E6B54A4010AB}"/>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518A42BF-0D17-EEF8-6CC9-254ABCC0AC24}"/>
              </a:ext>
            </a:extLst>
          </p:cNvPr>
          <p:cNvSpPr>
            <a:spLocks noGrp="1" noChangeArrowheads="1"/>
          </p:cNvSpPr>
          <p:nvPr>
            <p:ph type="sldNum" sz="quarter" idx="12"/>
          </p:nvPr>
        </p:nvSpPr>
        <p:spPr>
          <a:ln/>
        </p:spPr>
        <p:txBody>
          <a:bodyPr/>
          <a:lstStyle>
            <a:lvl1pPr>
              <a:defRPr/>
            </a:lvl1pPr>
          </a:lstStyle>
          <a:p>
            <a:pPr>
              <a:defRPr/>
            </a:pPr>
            <a:fld id="{B4CCDDB3-DA0E-4959-8F53-7D9F32C2C253}" type="slidenum">
              <a:rPr lang="it-IT" altLang="en-US"/>
              <a:pPr>
                <a:defRPr/>
              </a:pPr>
              <a:t>‹#›</a:t>
            </a:fld>
            <a:endParaRPr lang="it-IT" altLang="en-US"/>
          </a:p>
        </p:txBody>
      </p:sp>
    </p:spTree>
    <p:extLst>
      <p:ext uri="{BB962C8B-B14F-4D97-AF65-F5344CB8AC3E}">
        <p14:creationId xmlns:p14="http://schemas.microsoft.com/office/powerpoint/2010/main" val="164330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A21B10-4A12-5642-1876-7D96726EBAC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23F80AFC-56EE-B909-F5C8-5E69C84D3B4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72853938-B35C-E4FB-2DCD-A8A5E790D8E5}"/>
              </a:ext>
            </a:extLst>
          </p:cNvPr>
          <p:cNvSpPr>
            <a:spLocks noGrp="1" noChangeArrowheads="1"/>
          </p:cNvSpPr>
          <p:nvPr>
            <p:ph type="sldNum" sz="quarter" idx="12"/>
          </p:nvPr>
        </p:nvSpPr>
        <p:spPr>
          <a:ln/>
        </p:spPr>
        <p:txBody>
          <a:bodyPr/>
          <a:lstStyle>
            <a:lvl1pPr>
              <a:defRPr/>
            </a:lvl1pPr>
          </a:lstStyle>
          <a:p>
            <a:pPr>
              <a:defRPr/>
            </a:pPr>
            <a:fld id="{3F483A09-9DDF-416B-9137-9C383880B23B}" type="slidenum">
              <a:rPr lang="it-IT" altLang="en-US"/>
              <a:pPr>
                <a:defRPr/>
              </a:pPr>
              <a:t>‹#›</a:t>
            </a:fld>
            <a:endParaRPr lang="it-IT" altLang="en-US"/>
          </a:p>
        </p:txBody>
      </p:sp>
    </p:spTree>
    <p:extLst>
      <p:ext uri="{BB962C8B-B14F-4D97-AF65-F5344CB8AC3E}">
        <p14:creationId xmlns:p14="http://schemas.microsoft.com/office/powerpoint/2010/main" val="82929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29F22-F288-DED4-ECC4-B2A793133149}"/>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C3D2B82F-4DBD-9F3D-491D-057158E40B7D}"/>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72C64EBE-7164-255B-2E0A-3236932168F1}"/>
              </a:ext>
            </a:extLst>
          </p:cNvPr>
          <p:cNvSpPr>
            <a:spLocks noGrp="1" noChangeArrowheads="1"/>
          </p:cNvSpPr>
          <p:nvPr>
            <p:ph type="sldNum" sz="quarter" idx="12"/>
          </p:nvPr>
        </p:nvSpPr>
        <p:spPr>
          <a:ln/>
        </p:spPr>
        <p:txBody>
          <a:bodyPr/>
          <a:lstStyle>
            <a:lvl1pPr>
              <a:defRPr/>
            </a:lvl1pPr>
          </a:lstStyle>
          <a:p>
            <a:pPr>
              <a:defRPr/>
            </a:pPr>
            <a:fld id="{EC74074E-2F1D-4332-9B37-89D03F32A036}" type="slidenum">
              <a:rPr lang="it-IT" altLang="en-US"/>
              <a:pPr>
                <a:defRPr/>
              </a:pPr>
              <a:t>‹#›</a:t>
            </a:fld>
            <a:endParaRPr lang="it-IT" altLang="en-US"/>
          </a:p>
        </p:txBody>
      </p:sp>
    </p:spTree>
    <p:extLst>
      <p:ext uri="{BB962C8B-B14F-4D97-AF65-F5344CB8AC3E}">
        <p14:creationId xmlns:p14="http://schemas.microsoft.com/office/powerpoint/2010/main" val="18745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8B91801-89C0-A6CF-3964-46C8056F6EAF}"/>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D9D102AC-814D-C828-EEC6-31D5EAFCE83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CA9FB1D2-A66E-6872-43AB-A16333AFB51B}"/>
              </a:ext>
            </a:extLst>
          </p:cNvPr>
          <p:cNvSpPr>
            <a:spLocks noGrp="1" noChangeArrowheads="1"/>
          </p:cNvSpPr>
          <p:nvPr>
            <p:ph type="sldNum" sz="quarter" idx="12"/>
          </p:nvPr>
        </p:nvSpPr>
        <p:spPr>
          <a:ln/>
        </p:spPr>
        <p:txBody>
          <a:bodyPr/>
          <a:lstStyle>
            <a:lvl1pPr>
              <a:defRPr/>
            </a:lvl1pPr>
          </a:lstStyle>
          <a:p>
            <a:pPr>
              <a:defRPr/>
            </a:pPr>
            <a:fld id="{DEF03CAB-85CA-4080-9A9D-A8004E4B7779}" type="slidenum">
              <a:rPr lang="it-IT" altLang="en-US"/>
              <a:pPr>
                <a:defRPr/>
              </a:pPr>
              <a:t>‹#›</a:t>
            </a:fld>
            <a:endParaRPr lang="it-IT" altLang="en-US"/>
          </a:p>
        </p:txBody>
      </p:sp>
    </p:spTree>
    <p:extLst>
      <p:ext uri="{BB962C8B-B14F-4D97-AF65-F5344CB8AC3E}">
        <p14:creationId xmlns:p14="http://schemas.microsoft.com/office/powerpoint/2010/main" val="219622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2EEF37-D330-A859-7633-66DA5A155C71}"/>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6E445ADF-26B0-6D69-B56D-347D50F2F98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30F8E6C3-B17F-765F-E691-68461F508112}"/>
              </a:ext>
            </a:extLst>
          </p:cNvPr>
          <p:cNvSpPr>
            <a:spLocks noGrp="1" noChangeArrowheads="1"/>
          </p:cNvSpPr>
          <p:nvPr>
            <p:ph type="sldNum" sz="quarter" idx="12"/>
          </p:nvPr>
        </p:nvSpPr>
        <p:spPr>
          <a:ln/>
        </p:spPr>
        <p:txBody>
          <a:bodyPr/>
          <a:lstStyle>
            <a:lvl1pPr>
              <a:defRPr/>
            </a:lvl1pPr>
          </a:lstStyle>
          <a:p>
            <a:pPr>
              <a:defRPr/>
            </a:pPr>
            <a:fld id="{84BA48DD-0F20-4A73-9599-EAA3F8DAFEF3}" type="slidenum">
              <a:rPr lang="it-IT" altLang="en-US"/>
              <a:pPr>
                <a:defRPr/>
              </a:pPr>
              <a:t>‹#›</a:t>
            </a:fld>
            <a:endParaRPr lang="it-IT" altLang="en-US"/>
          </a:p>
        </p:txBody>
      </p:sp>
    </p:spTree>
    <p:extLst>
      <p:ext uri="{BB962C8B-B14F-4D97-AF65-F5344CB8AC3E}">
        <p14:creationId xmlns:p14="http://schemas.microsoft.com/office/powerpoint/2010/main" val="280022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08CA8E-D26D-27E6-3BC4-9541117B310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a:extLst>
              <a:ext uri="{FF2B5EF4-FFF2-40B4-BE49-F238E27FC236}">
                <a16:creationId xmlns:a16="http://schemas.microsoft.com/office/drawing/2014/main" id="{CF0089FE-0347-7EA1-BE32-8418A55E414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a:extLst>
              <a:ext uri="{FF2B5EF4-FFF2-40B4-BE49-F238E27FC236}">
                <a16:creationId xmlns:a16="http://schemas.microsoft.com/office/drawing/2014/main" id="{B7527E99-20E8-164A-54C5-B97C745B7FCA}"/>
              </a:ext>
            </a:extLst>
          </p:cNvPr>
          <p:cNvSpPr>
            <a:spLocks noGrp="1" noChangeArrowheads="1"/>
          </p:cNvSpPr>
          <p:nvPr>
            <p:ph type="sldNum" sz="quarter" idx="12"/>
          </p:nvPr>
        </p:nvSpPr>
        <p:spPr>
          <a:ln/>
        </p:spPr>
        <p:txBody>
          <a:bodyPr/>
          <a:lstStyle>
            <a:lvl1pPr>
              <a:defRPr/>
            </a:lvl1pPr>
          </a:lstStyle>
          <a:p>
            <a:pPr>
              <a:defRPr/>
            </a:pPr>
            <a:fld id="{8EA33979-23F2-4807-8CAD-E37DB4A221BF}" type="slidenum">
              <a:rPr lang="it-IT" altLang="en-US"/>
              <a:pPr>
                <a:defRPr/>
              </a:pPr>
              <a:t>‹#›</a:t>
            </a:fld>
            <a:endParaRPr lang="it-IT" altLang="en-US"/>
          </a:p>
        </p:txBody>
      </p:sp>
    </p:spTree>
    <p:extLst>
      <p:ext uri="{BB962C8B-B14F-4D97-AF65-F5344CB8AC3E}">
        <p14:creationId xmlns:p14="http://schemas.microsoft.com/office/powerpoint/2010/main" val="3256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60C1D7-3DC4-4EF5-9D1D-D3617836CA0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0C3018C0-A974-6E79-B518-4E301E482E0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D43A7211-9E6A-9D06-DDAB-82BE15E4D2E6}"/>
              </a:ext>
            </a:extLst>
          </p:cNvPr>
          <p:cNvSpPr>
            <a:spLocks noGrp="1" noChangeArrowheads="1"/>
          </p:cNvSpPr>
          <p:nvPr>
            <p:ph type="sldNum" sz="quarter" idx="12"/>
          </p:nvPr>
        </p:nvSpPr>
        <p:spPr>
          <a:ln/>
        </p:spPr>
        <p:txBody>
          <a:bodyPr/>
          <a:lstStyle>
            <a:lvl1pPr>
              <a:defRPr/>
            </a:lvl1pPr>
          </a:lstStyle>
          <a:p>
            <a:pPr>
              <a:defRPr/>
            </a:pPr>
            <a:fld id="{A2497FD9-C2E9-4342-BB96-EAB5684B3F68}" type="slidenum">
              <a:rPr lang="it-IT" altLang="en-US"/>
              <a:pPr>
                <a:defRPr/>
              </a:pPr>
              <a:t>‹#›</a:t>
            </a:fld>
            <a:endParaRPr lang="it-IT" altLang="en-US"/>
          </a:p>
        </p:txBody>
      </p:sp>
    </p:spTree>
    <p:extLst>
      <p:ext uri="{BB962C8B-B14F-4D97-AF65-F5344CB8AC3E}">
        <p14:creationId xmlns:p14="http://schemas.microsoft.com/office/powerpoint/2010/main" val="42623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E92E27-5E43-6B31-677E-A9823229D627}"/>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a:extLst>
              <a:ext uri="{FF2B5EF4-FFF2-40B4-BE49-F238E27FC236}">
                <a16:creationId xmlns:a16="http://schemas.microsoft.com/office/drawing/2014/main" id="{45533439-5D85-E45F-FBD0-E03D7B28908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F9E84A89-CB3F-2785-C280-1DE243209C9E}"/>
              </a:ext>
            </a:extLst>
          </p:cNvPr>
          <p:cNvSpPr>
            <a:spLocks noGrp="1" noChangeArrowheads="1"/>
          </p:cNvSpPr>
          <p:nvPr>
            <p:ph type="sldNum" sz="quarter" idx="12"/>
          </p:nvPr>
        </p:nvSpPr>
        <p:spPr>
          <a:ln/>
        </p:spPr>
        <p:txBody>
          <a:bodyPr/>
          <a:lstStyle>
            <a:lvl1pPr>
              <a:defRPr/>
            </a:lvl1pPr>
          </a:lstStyle>
          <a:p>
            <a:pPr>
              <a:defRPr/>
            </a:pPr>
            <a:fld id="{A297C0A1-CC4A-4056-9628-08192C44620D}" type="slidenum">
              <a:rPr lang="it-IT" altLang="en-US"/>
              <a:pPr>
                <a:defRPr/>
              </a:pPr>
              <a:t>‹#›</a:t>
            </a:fld>
            <a:endParaRPr lang="it-IT" altLang="en-US"/>
          </a:p>
        </p:txBody>
      </p:sp>
    </p:spTree>
    <p:extLst>
      <p:ext uri="{BB962C8B-B14F-4D97-AF65-F5344CB8AC3E}">
        <p14:creationId xmlns:p14="http://schemas.microsoft.com/office/powerpoint/2010/main" val="22524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5EB6BFF-D0A6-2313-9572-08B60E3FCEC8}"/>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D66BC9E1-D0CC-794E-66EC-920DEA27001E}"/>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2A9E6D59-27D0-BE19-3775-D33528AE24C8}"/>
              </a:ext>
            </a:extLst>
          </p:cNvPr>
          <p:cNvSpPr>
            <a:spLocks noGrp="1" noChangeArrowheads="1"/>
          </p:cNvSpPr>
          <p:nvPr>
            <p:ph type="sldNum" sz="quarter" idx="12"/>
          </p:nvPr>
        </p:nvSpPr>
        <p:spPr>
          <a:ln/>
        </p:spPr>
        <p:txBody>
          <a:bodyPr/>
          <a:lstStyle>
            <a:lvl1pPr>
              <a:defRPr/>
            </a:lvl1pPr>
          </a:lstStyle>
          <a:p>
            <a:pPr>
              <a:defRPr/>
            </a:pPr>
            <a:fld id="{DE5344F4-D999-483B-9785-75AB4A00EC40}" type="slidenum">
              <a:rPr lang="it-IT" altLang="en-US"/>
              <a:pPr>
                <a:defRPr/>
              </a:pPr>
              <a:t>‹#›</a:t>
            </a:fld>
            <a:endParaRPr lang="it-IT" altLang="en-US"/>
          </a:p>
        </p:txBody>
      </p:sp>
    </p:spTree>
    <p:extLst>
      <p:ext uri="{BB962C8B-B14F-4D97-AF65-F5344CB8AC3E}">
        <p14:creationId xmlns:p14="http://schemas.microsoft.com/office/powerpoint/2010/main" val="45470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A79E067-62C3-1C79-8C41-CEE4F2C3D72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D165D5D7-A9FD-0A7E-1296-F5313E5E51CE}"/>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0D1769D5-3722-BFC1-5CDB-6C34338FE823}"/>
              </a:ext>
            </a:extLst>
          </p:cNvPr>
          <p:cNvSpPr>
            <a:spLocks noGrp="1" noChangeArrowheads="1"/>
          </p:cNvSpPr>
          <p:nvPr>
            <p:ph type="sldNum" sz="quarter" idx="12"/>
          </p:nvPr>
        </p:nvSpPr>
        <p:spPr>
          <a:ln/>
        </p:spPr>
        <p:txBody>
          <a:bodyPr/>
          <a:lstStyle>
            <a:lvl1pPr>
              <a:defRPr/>
            </a:lvl1pPr>
          </a:lstStyle>
          <a:p>
            <a:pPr>
              <a:defRPr/>
            </a:pPr>
            <a:fld id="{8085D57D-FB0F-412A-A02A-E881E4CF051B}" type="slidenum">
              <a:rPr lang="it-IT" altLang="en-US"/>
              <a:pPr>
                <a:defRPr/>
              </a:pPr>
              <a:t>‹#›</a:t>
            </a:fld>
            <a:endParaRPr lang="it-IT" altLang="en-US"/>
          </a:p>
        </p:txBody>
      </p:sp>
    </p:spTree>
    <p:extLst>
      <p:ext uri="{BB962C8B-B14F-4D97-AF65-F5344CB8AC3E}">
        <p14:creationId xmlns:p14="http://schemas.microsoft.com/office/powerpoint/2010/main" val="309504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0EE4D5-E8D1-CA86-FF7D-4BFD24399DA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A69691CB-EAB6-80C5-6F9D-029441DD99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51464C84-B4C6-FC06-324C-EC5DA15AD0E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it-IT" altLang="en-US"/>
          </a:p>
        </p:txBody>
      </p:sp>
      <p:sp>
        <p:nvSpPr>
          <p:cNvPr id="1029" name="Rectangle 5">
            <a:extLst>
              <a:ext uri="{FF2B5EF4-FFF2-40B4-BE49-F238E27FC236}">
                <a16:creationId xmlns:a16="http://schemas.microsoft.com/office/drawing/2014/main" id="{17D1C4DF-BC0E-451E-AC59-0CEB79CB351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en-US"/>
          </a:p>
        </p:txBody>
      </p:sp>
      <p:sp>
        <p:nvSpPr>
          <p:cNvPr id="1030" name="Rectangle 6">
            <a:extLst>
              <a:ext uri="{FF2B5EF4-FFF2-40B4-BE49-F238E27FC236}">
                <a16:creationId xmlns:a16="http://schemas.microsoft.com/office/drawing/2014/main" id="{21CB0E64-B348-C97C-9532-12B975BAC50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460AF34-5E58-4077-8E75-ECC1ABA6B2ED}"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www.timeshighereducation.com/world-university-rankings/2022/world-ranking"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s://www.youtube.com/watch?v=78MKBHR3NbU"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oleObject" Target="../embeddings/oleObject12.bin"/><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13.bin"/><Relationship Id="rId1" Type="http://schemas.openxmlformats.org/officeDocument/2006/relationships/slideLayout" Target="../slideLayouts/slideLayout7.xml"/><Relationship Id="rId4" Type="http://schemas.openxmlformats.org/officeDocument/2006/relationships/hyperlink" Target="https://www.theguardian.com/society/datablog/2015/dec/02/revealed-gap-between-your-knowledge-reality"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programmes/erasmus-plus/about/statistics_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le77XQNnPyI" TargetMode="External"/><Relationship Id="rId2" Type="http://schemas.openxmlformats.org/officeDocument/2006/relationships/hyperlink" Target="https://www.theguardian.com/society/2015/apr/19/britain-uncovered-survey-attitudes-beliefs-britons-20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MBzfUj5zs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E0BE84-8B10-46E6-5280-422CF12C21B3}"/>
              </a:ext>
            </a:extLst>
          </p:cNvPr>
          <p:cNvSpPr>
            <a:spLocks noGrp="1" noChangeArrowheads="1"/>
          </p:cNvSpPr>
          <p:nvPr>
            <p:ph type="ctrTitle"/>
          </p:nvPr>
        </p:nvSpPr>
        <p:spPr>
          <a:xfrm>
            <a:off x="899592" y="1268760"/>
            <a:ext cx="7700962" cy="1368375"/>
          </a:xfrm>
        </p:spPr>
        <p:txBody>
          <a:bodyPr anchor="ctr"/>
          <a:lstStyle/>
          <a:p>
            <a:pPr eaLnBrk="1" hangingPunct="1"/>
            <a:br>
              <a:rPr lang="it-IT" altLang="en-US" sz="4000" dirty="0"/>
            </a:br>
            <a:r>
              <a:rPr lang="it-IT" altLang="en-US" sz="4000" dirty="0"/>
              <a:t> </a:t>
            </a:r>
            <a:r>
              <a:rPr lang="it-IT" altLang="en-US" sz="4400" i="1" dirty="0"/>
              <a:t>The Study and </a:t>
            </a:r>
            <a:br>
              <a:rPr lang="it-IT" altLang="en-US" sz="4400" i="1" dirty="0"/>
            </a:br>
            <a:r>
              <a:rPr lang="it-IT" altLang="en-US" sz="4400" i="1" dirty="0"/>
              <a:t>Production of </a:t>
            </a:r>
            <a:br>
              <a:rPr lang="it-IT" altLang="en-US" sz="4400" i="1" dirty="0"/>
            </a:br>
            <a:r>
              <a:rPr lang="it-IT" altLang="en-US" sz="4400" i="1" dirty="0"/>
              <a:t>Texts</a:t>
            </a:r>
            <a:br>
              <a:rPr lang="it-IT" altLang="en-US" sz="4400" dirty="0"/>
            </a:br>
            <a:endParaRPr lang="it-IT" altLang="en-US" sz="4000" dirty="0"/>
          </a:p>
        </p:txBody>
      </p:sp>
      <p:sp>
        <p:nvSpPr>
          <p:cNvPr id="5123" name="Rectangle 3">
            <a:extLst>
              <a:ext uri="{FF2B5EF4-FFF2-40B4-BE49-F238E27FC236}">
                <a16:creationId xmlns:a16="http://schemas.microsoft.com/office/drawing/2014/main" id="{73743423-6EDE-D411-9444-B507855C3B3A}"/>
              </a:ext>
            </a:extLst>
          </p:cNvPr>
          <p:cNvSpPr>
            <a:spLocks noGrp="1" noChangeArrowheads="1"/>
          </p:cNvSpPr>
          <p:nvPr>
            <p:ph type="subTitle" idx="1"/>
          </p:nvPr>
        </p:nvSpPr>
        <p:spPr>
          <a:xfrm>
            <a:off x="1403350" y="3284538"/>
            <a:ext cx="6400800" cy="1752600"/>
          </a:xfrm>
        </p:spPr>
        <p:txBody>
          <a:bodyPr/>
          <a:lstStyle/>
          <a:p>
            <a:pPr eaLnBrk="1" hangingPunct="1"/>
            <a:r>
              <a:rPr lang="it-IT" altLang="en-US" sz="4400" dirty="0"/>
              <a:t>Spring </a:t>
            </a:r>
            <a:r>
              <a:rPr lang="it-IT" altLang="en-US" sz="4400" dirty="0" err="1"/>
              <a:t>Semester</a:t>
            </a:r>
            <a:endParaRPr lang="it-IT" altLang="en-US" sz="4400" dirty="0"/>
          </a:p>
          <a:p>
            <a:pPr eaLnBrk="1" hangingPunct="1"/>
            <a:endParaRPr lang="it-IT" altLang="en-US" sz="4400" dirty="0"/>
          </a:p>
          <a:p>
            <a:pPr eaLnBrk="1" hangingPunct="1"/>
            <a:r>
              <a:rPr lang="it-IT" altLang="en-US" sz="4400" dirty="0"/>
              <a:t>3</a:t>
            </a:r>
            <a:r>
              <a:rPr lang="en-US" altLang="en-US" sz="4400" baseline="30000" dirty="0" err="1"/>
              <a:t>rd</a:t>
            </a:r>
            <a:r>
              <a:rPr lang="en-US" altLang="en-US" sz="4400" dirty="0"/>
              <a:t> Class</a:t>
            </a:r>
            <a:endParaRPr lang="it-IT" altLang="en-US" sz="4400" dirty="0"/>
          </a:p>
        </p:txBody>
      </p:sp>
      <p:sp>
        <p:nvSpPr>
          <p:cNvPr id="2" name="Slide Number Placeholder 1">
            <a:extLst>
              <a:ext uri="{FF2B5EF4-FFF2-40B4-BE49-F238E27FC236}">
                <a16:creationId xmlns:a16="http://schemas.microsoft.com/office/drawing/2014/main" id="{371F3663-6C3E-D72E-3609-E5784C3D3847}"/>
              </a:ext>
            </a:extLst>
          </p:cNvPr>
          <p:cNvSpPr>
            <a:spLocks noGrp="1"/>
          </p:cNvSpPr>
          <p:nvPr>
            <p:ph type="sldNum" sz="quarter" idx="12"/>
          </p:nvPr>
        </p:nvSpPr>
        <p:spPr/>
        <p:txBody>
          <a:bodyPr/>
          <a:lstStyle/>
          <a:p>
            <a:pPr>
              <a:defRPr/>
            </a:pPr>
            <a:fld id="{7E8D960B-FCF6-4BD4-94E2-0295C4561524}" type="slidenum">
              <a:rPr lang="it-IT" altLang="en-US" smtClean="0"/>
              <a:pPr>
                <a:defRPr/>
              </a:pPr>
              <a:t>1</a:t>
            </a:fld>
            <a:endParaRPr lang="it-IT"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41F8D58-9E26-9DB4-7510-9552D803C110}"/>
              </a:ext>
            </a:extLst>
          </p:cNvPr>
          <p:cNvSpPr>
            <a:spLocks noGrp="1" noChangeArrowheads="1"/>
          </p:cNvSpPr>
          <p:nvPr>
            <p:ph type="title"/>
          </p:nvPr>
        </p:nvSpPr>
        <p:spPr/>
        <p:txBody>
          <a:bodyPr/>
          <a:lstStyle/>
          <a:p>
            <a:pPr eaLnBrk="1" hangingPunct="1"/>
            <a:r>
              <a:rPr lang="it-IT" altLang="en-US" b="1" u="sng" dirty="0"/>
              <a:t>HOMEWORK</a:t>
            </a:r>
            <a:r>
              <a:rPr lang="it-IT" altLang="en-US" b="1" dirty="0"/>
              <a:t> #2</a:t>
            </a:r>
          </a:p>
        </p:txBody>
      </p:sp>
      <p:sp>
        <p:nvSpPr>
          <p:cNvPr id="31747" name="Rectangle 3">
            <a:extLst>
              <a:ext uri="{FF2B5EF4-FFF2-40B4-BE49-F238E27FC236}">
                <a16:creationId xmlns:a16="http://schemas.microsoft.com/office/drawing/2014/main" id="{F39958B9-DF7A-DAA6-DDE3-4D428248E7B2}"/>
              </a:ext>
            </a:extLst>
          </p:cNvPr>
          <p:cNvSpPr>
            <a:spLocks noGrp="1" noChangeArrowheads="1"/>
          </p:cNvSpPr>
          <p:nvPr>
            <p:ph type="body" idx="1"/>
          </p:nvPr>
        </p:nvSpPr>
        <p:spPr>
          <a:xfrm>
            <a:off x="468313" y="1412875"/>
            <a:ext cx="8229600" cy="4525963"/>
          </a:xfrm>
        </p:spPr>
        <p:txBody>
          <a:bodyPr/>
          <a:lstStyle/>
          <a:p>
            <a:pPr marL="609600" indent="-609600" eaLnBrk="1" hangingPunct="1">
              <a:buFontTx/>
              <a:buAutoNum type="arabicPeriod"/>
            </a:pPr>
            <a:r>
              <a:rPr lang="it-IT" altLang="en-US" dirty="0"/>
              <a:t>Review the </a:t>
            </a:r>
            <a:r>
              <a:rPr lang="it-IT" altLang="en-US" dirty="0" err="1"/>
              <a:t>material</a:t>
            </a:r>
            <a:r>
              <a:rPr lang="it-IT" altLang="en-US" dirty="0"/>
              <a:t> from last class. Take notes &amp; </a:t>
            </a:r>
            <a:r>
              <a:rPr lang="it-IT" altLang="en-US" dirty="0" err="1"/>
              <a:t>regularly</a:t>
            </a:r>
            <a:r>
              <a:rPr lang="it-IT" altLang="en-US" dirty="0"/>
              <a:t> update </a:t>
            </a:r>
            <a:r>
              <a:rPr lang="it-IT" altLang="en-US" dirty="0" err="1"/>
              <a:t>your</a:t>
            </a:r>
            <a:r>
              <a:rPr lang="it-IT" altLang="en-US" dirty="0"/>
              <a:t> </a:t>
            </a:r>
            <a:r>
              <a:rPr lang="it-IT" altLang="en-US" i="1" dirty="0"/>
              <a:t>Data </a:t>
            </a:r>
            <a:r>
              <a:rPr lang="it-IT" altLang="en-US" i="1" dirty="0" err="1"/>
              <a:t>Commentary</a:t>
            </a:r>
            <a:r>
              <a:rPr lang="it-IT" altLang="en-US" dirty="0"/>
              <a:t> </a:t>
            </a:r>
            <a:r>
              <a:rPr lang="it-IT" altLang="en-US" dirty="0" err="1"/>
              <a:t>section</a:t>
            </a:r>
            <a:r>
              <a:rPr lang="it-IT" altLang="en-US" dirty="0"/>
              <a:t>. </a:t>
            </a:r>
          </a:p>
          <a:p>
            <a:pPr marL="609600" indent="-609600" eaLnBrk="1" hangingPunct="1">
              <a:buFontTx/>
              <a:buAutoNum type="arabicPeriod"/>
            </a:pPr>
            <a:r>
              <a:rPr lang="it-IT" altLang="en-US" dirty="0"/>
              <a:t>Study </a:t>
            </a:r>
            <a:r>
              <a:rPr lang="it-IT" altLang="en-US" i="1" dirty="0"/>
              <a:t>The Language of Data </a:t>
            </a:r>
            <a:r>
              <a:rPr lang="it-IT" altLang="en-US" i="1" dirty="0" err="1"/>
              <a:t>Commentary</a:t>
            </a:r>
            <a:r>
              <a:rPr lang="it-IT" altLang="en-US" i="1" dirty="0"/>
              <a:t> </a:t>
            </a:r>
            <a:r>
              <a:rPr lang="it-IT" altLang="en-US" dirty="0"/>
              <a:t>pp. 4-7 (</a:t>
            </a:r>
            <a:r>
              <a:rPr lang="it-IT" altLang="en-US" dirty="0" err="1"/>
              <a:t>course</a:t>
            </a:r>
            <a:r>
              <a:rPr lang="it-IT" altLang="en-US" dirty="0"/>
              <a:t> booklet)</a:t>
            </a:r>
          </a:p>
          <a:p>
            <a:pPr marL="609600" indent="-609600" eaLnBrk="1" hangingPunct="1">
              <a:buFontTx/>
              <a:buAutoNum type="arabicPeriod"/>
            </a:pPr>
            <a:r>
              <a:rPr lang="it-IT" altLang="en-US" dirty="0"/>
              <a:t>Write a text brief </a:t>
            </a:r>
            <a:r>
              <a:rPr lang="it-IT" altLang="en-US" dirty="0" err="1"/>
              <a:t>based</a:t>
            </a:r>
            <a:r>
              <a:rPr lang="it-IT" altLang="en-US" dirty="0"/>
              <a:t> on the data on page 9. (</a:t>
            </a:r>
            <a:r>
              <a:rPr lang="it-IT" altLang="en-US" dirty="0" err="1"/>
              <a:t>course</a:t>
            </a:r>
            <a:r>
              <a:rPr lang="it-IT" altLang="en-US" dirty="0"/>
              <a:t> booklet/dispensa</a:t>
            </a:r>
          </a:p>
          <a:p>
            <a:pPr marL="609600" indent="-609600" eaLnBrk="1" hangingPunct="1">
              <a:buFontTx/>
              <a:buAutoNum type="arabicPeriod"/>
            </a:pPr>
            <a:r>
              <a:rPr lang="it-IT" altLang="en-US" dirty="0"/>
              <a:t>Read the </a:t>
            </a:r>
            <a:r>
              <a:rPr lang="it-IT" altLang="en-US" dirty="0" err="1"/>
              <a:t>articles</a:t>
            </a:r>
            <a:r>
              <a:rPr lang="it-IT" altLang="en-US" dirty="0"/>
              <a:t> on pp. 10-11 and </a:t>
            </a:r>
            <a:r>
              <a:rPr lang="it-IT" altLang="en-US" dirty="0" err="1">
                <a:solidFill>
                  <a:srgbClr val="FF0000"/>
                </a:solidFill>
              </a:rPr>
              <a:t>consider</a:t>
            </a:r>
            <a:r>
              <a:rPr lang="it-IT" altLang="en-US" dirty="0">
                <a:solidFill>
                  <a:srgbClr val="FF0000"/>
                </a:solidFill>
              </a:rPr>
              <a:t> </a:t>
            </a:r>
            <a:r>
              <a:rPr lang="it-IT" altLang="en-US" dirty="0" err="1">
                <a:solidFill>
                  <a:srgbClr val="FF0000"/>
                </a:solidFill>
              </a:rPr>
              <a:t>how</a:t>
            </a:r>
            <a:r>
              <a:rPr lang="it-IT" altLang="en-US" dirty="0">
                <a:solidFill>
                  <a:srgbClr val="FF0000"/>
                </a:solidFill>
              </a:rPr>
              <a:t> data supports text</a:t>
            </a:r>
            <a:r>
              <a:rPr lang="it-IT" altLang="en-US" dirty="0"/>
              <a:t>.</a:t>
            </a:r>
          </a:p>
          <a:p>
            <a:pPr marL="609600" indent="-609600" eaLnBrk="1" hangingPunct="1">
              <a:buFontTx/>
              <a:buNone/>
            </a:pPr>
            <a:endParaRPr lang="it-IT" altLang="en-US" dirty="0"/>
          </a:p>
        </p:txBody>
      </p:sp>
      <p:pic>
        <p:nvPicPr>
          <p:cNvPr id="14340" name="Picture 4" descr="Risultati immagini per invest time">
            <a:extLst>
              <a:ext uri="{FF2B5EF4-FFF2-40B4-BE49-F238E27FC236}">
                <a16:creationId xmlns:a16="http://schemas.microsoft.com/office/drawing/2014/main" id="{69757A42-2C4B-11C0-9880-68230ECBE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450" y="5373688"/>
            <a:ext cx="14795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B8127F8-BDC1-158E-3147-90A6013EC2CA}"/>
              </a:ext>
            </a:extLst>
          </p:cNvPr>
          <p:cNvSpPr>
            <a:spLocks noGrp="1"/>
          </p:cNvSpPr>
          <p:nvPr>
            <p:ph type="sldNum" sz="quarter" idx="12"/>
          </p:nvPr>
        </p:nvSpPr>
        <p:spPr/>
        <p:txBody>
          <a:bodyPr/>
          <a:lstStyle/>
          <a:p>
            <a:pPr>
              <a:defRPr/>
            </a:pPr>
            <a:fld id="{EC74074E-2F1D-4332-9B37-89D03F32A036}" type="slidenum">
              <a:rPr lang="it-IT" altLang="en-US" smtClean="0"/>
              <a:pPr>
                <a:defRPr/>
              </a:pPr>
              <a:t>10</a:t>
            </a:fld>
            <a:endParaRPr lang="it-IT"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06A4-8BD8-DDB2-3597-387722E18AE8}"/>
              </a:ext>
            </a:extLst>
          </p:cNvPr>
          <p:cNvSpPr>
            <a:spLocks noGrp="1"/>
          </p:cNvSpPr>
          <p:nvPr>
            <p:ph type="title"/>
          </p:nvPr>
        </p:nvSpPr>
        <p:spPr>
          <a:solidFill>
            <a:srgbClr val="0000CC"/>
          </a:solidFill>
        </p:spPr>
        <p:txBody>
          <a:bodyPr/>
          <a:lstStyle/>
          <a:p>
            <a:r>
              <a:rPr lang="en-US" dirty="0"/>
              <a:t>What are students called?</a:t>
            </a:r>
            <a:endParaRPr lang="it-IT" dirty="0"/>
          </a:p>
        </p:txBody>
      </p:sp>
      <p:sp>
        <p:nvSpPr>
          <p:cNvPr id="3" name="Content Placeholder 2">
            <a:extLst>
              <a:ext uri="{FF2B5EF4-FFF2-40B4-BE49-F238E27FC236}">
                <a16:creationId xmlns:a16="http://schemas.microsoft.com/office/drawing/2014/main" id="{D0554C1C-AAF3-3339-1B9F-6AD51D1F0031}"/>
              </a:ext>
            </a:extLst>
          </p:cNvPr>
          <p:cNvSpPr>
            <a:spLocks noGrp="1"/>
          </p:cNvSpPr>
          <p:nvPr>
            <p:ph idx="1"/>
          </p:nvPr>
        </p:nvSpPr>
        <p:spPr>
          <a:xfrm>
            <a:off x="457200" y="1600200"/>
            <a:ext cx="8229600" cy="4709120"/>
          </a:xfrm>
        </p:spPr>
        <p:txBody>
          <a:bodyPr/>
          <a:lstStyle/>
          <a:p>
            <a:pPr marL="0" indent="0">
              <a:buNone/>
            </a:pPr>
            <a:r>
              <a:rPr lang="en-US" sz="2400" dirty="0"/>
              <a:t>Undergraduate = the first four years of university/college, bachelor’s degree (UK, USA)</a:t>
            </a:r>
          </a:p>
          <a:p>
            <a:pPr marL="0" indent="0">
              <a:buNone/>
            </a:pPr>
            <a:endParaRPr lang="en-US" sz="2400" dirty="0"/>
          </a:p>
          <a:p>
            <a:pPr marL="0" indent="0">
              <a:buNone/>
            </a:pPr>
            <a:r>
              <a:rPr lang="en-US" sz="2400" dirty="0"/>
              <a:t>Postgraduate = master and doctoral students (UK)</a:t>
            </a:r>
          </a:p>
          <a:p>
            <a:pPr marL="0" indent="0">
              <a:buNone/>
            </a:pPr>
            <a:endParaRPr lang="en-US" sz="2400" dirty="0"/>
          </a:p>
          <a:p>
            <a:pPr marL="0" indent="0">
              <a:buNone/>
            </a:pPr>
            <a:r>
              <a:rPr lang="en-US" sz="2400" dirty="0"/>
              <a:t>Graduate = master and doctoral students (USA)</a:t>
            </a:r>
            <a:br>
              <a:rPr lang="en-US" sz="2400" dirty="0"/>
            </a:br>
            <a:br>
              <a:rPr lang="en-US" sz="2400" dirty="0"/>
            </a:br>
            <a:r>
              <a:rPr lang="en-US" sz="2000" dirty="0"/>
              <a:t>Undergraduate (and high school) students in the USA:</a:t>
            </a:r>
          </a:p>
          <a:p>
            <a:pPr marL="0" indent="0">
              <a:buNone/>
            </a:pPr>
            <a:r>
              <a:rPr lang="en-US" sz="2000" dirty="0"/>
              <a:t>	freshman = first-year student</a:t>
            </a:r>
          </a:p>
          <a:p>
            <a:pPr marL="0" indent="0">
              <a:buNone/>
            </a:pPr>
            <a:r>
              <a:rPr lang="en-US" sz="2000" dirty="0"/>
              <a:t>	sophomore = second-year student</a:t>
            </a:r>
          </a:p>
          <a:p>
            <a:pPr marL="0" indent="0">
              <a:buNone/>
            </a:pPr>
            <a:r>
              <a:rPr lang="en-US" sz="2000" dirty="0"/>
              <a:t>	junior = third-year student</a:t>
            </a:r>
          </a:p>
          <a:p>
            <a:pPr marL="0" indent="0">
              <a:buNone/>
            </a:pPr>
            <a:r>
              <a:rPr lang="en-US" sz="2000" dirty="0"/>
              <a:t>	senior = fourth-year student</a:t>
            </a:r>
          </a:p>
          <a:p>
            <a:pPr marL="0" indent="0">
              <a:buNone/>
            </a:pPr>
            <a:endParaRPr lang="it-IT" sz="2800" dirty="0"/>
          </a:p>
        </p:txBody>
      </p:sp>
      <p:sp>
        <p:nvSpPr>
          <p:cNvPr id="4" name="Slide Number Placeholder 3">
            <a:extLst>
              <a:ext uri="{FF2B5EF4-FFF2-40B4-BE49-F238E27FC236}">
                <a16:creationId xmlns:a16="http://schemas.microsoft.com/office/drawing/2014/main" id="{07DF815C-28BD-D9BF-2681-3BC1FEB68BA0}"/>
              </a:ext>
            </a:extLst>
          </p:cNvPr>
          <p:cNvSpPr>
            <a:spLocks noGrp="1"/>
          </p:cNvSpPr>
          <p:nvPr>
            <p:ph type="sldNum" sz="quarter" idx="12"/>
          </p:nvPr>
        </p:nvSpPr>
        <p:spPr/>
        <p:txBody>
          <a:bodyPr/>
          <a:lstStyle/>
          <a:p>
            <a:pPr>
              <a:defRPr/>
            </a:pPr>
            <a:fld id="{EC74074E-2F1D-4332-9B37-89D03F32A036}" type="slidenum">
              <a:rPr lang="it-IT" altLang="en-US" smtClean="0"/>
              <a:pPr>
                <a:defRPr/>
              </a:pPr>
              <a:t>11</a:t>
            </a:fld>
            <a:endParaRPr lang="it-IT" altLang="en-US"/>
          </a:p>
        </p:txBody>
      </p:sp>
    </p:spTree>
    <p:extLst>
      <p:ext uri="{BB962C8B-B14F-4D97-AF65-F5344CB8AC3E}">
        <p14:creationId xmlns:p14="http://schemas.microsoft.com/office/powerpoint/2010/main" val="316272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812FBCC-9B01-26CF-F429-3BF2801B5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61150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FC0BB23D-C382-7BFE-A7F6-91A3AA49F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57563"/>
            <a:ext cx="2171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CC8A29D0-DE1F-2D8A-D1A9-AFC3C0FA2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716338"/>
            <a:ext cx="2971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5">
            <a:extLst>
              <a:ext uri="{FF2B5EF4-FFF2-40B4-BE49-F238E27FC236}">
                <a16:creationId xmlns:a16="http://schemas.microsoft.com/office/drawing/2014/main" id="{1EB94F6E-E6E6-601A-B45E-1EBA3E75419E}"/>
              </a:ext>
            </a:extLst>
          </p:cNvPr>
          <p:cNvSpPr>
            <a:spLocks noChangeArrowheads="1"/>
          </p:cNvSpPr>
          <p:nvPr/>
        </p:nvSpPr>
        <p:spPr bwMode="auto">
          <a:xfrm>
            <a:off x="6732588" y="2781300"/>
            <a:ext cx="976312" cy="485775"/>
          </a:xfrm>
          <a:prstGeom prst="lef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sp>
        <p:nvSpPr>
          <p:cNvPr id="15366" name="AutoShape 6">
            <a:extLst>
              <a:ext uri="{FF2B5EF4-FFF2-40B4-BE49-F238E27FC236}">
                <a16:creationId xmlns:a16="http://schemas.microsoft.com/office/drawing/2014/main" id="{B4921366-08DB-B652-A54E-8B1BD20AFB48}"/>
              </a:ext>
            </a:extLst>
          </p:cNvPr>
          <p:cNvSpPr>
            <a:spLocks noChangeArrowheads="1"/>
          </p:cNvSpPr>
          <p:nvPr/>
        </p:nvSpPr>
        <p:spPr bwMode="auto">
          <a:xfrm rot="-5400000">
            <a:off x="4326731" y="505619"/>
            <a:ext cx="976313" cy="485775"/>
          </a:xfrm>
          <a:prstGeom prst="lef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sp>
        <p:nvSpPr>
          <p:cNvPr id="15367" name="AutoShape 7">
            <a:extLst>
              <a:ext uri="{FF2B5EF4-FFF2-40B4-BE49-F238E27FC236}">
                <a16:creationId xmlns:a16="http://schemas.microsoft.com/office/drawing/2014/main" id="{7B389973-AFB6-43A8-E9F6-E7FB8FAAF970}"/>
              </a:ext>
            </a:extLst>
          </p:cNvPr>
          <p:cNvSpPr>
            <a:spLocks noChangeArrowheads="1"/>
          </p:cNvSpPr>
          <p:nvPr/>
        </p:nvSpPr>
        <p:spPr bwMode="auto">
          <a:xfrm>
            <a:off x="6732588" y="2276475"/>
            <a:ext cx="976312" cy="485775"/>
          </a:xfrm>
          <a:prstGeom prst="lef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sp>
        <p:nvSpPr>
          <p:cNvPr id="15368" name="Rectangle 8">
            <a:extLst>
              <a:ext uri="{FF2B5EF4-FFF2-40B4-BE49-F238E27FC236}">
                <a16:creationId xmlns:a16="http://schemas.microsoft.com/office/drawing/2014/main" id="{B54F4D1C-D62A-388C-EAB0-0A55FAF5F277}"/>
              </a:ext>
            </a:extLst>
          </p:cNvPr>
          <p:cNvSpPr>
            <a:spLocks noChangeArrowheads="1"/>
          </p:cNvSpPr>
          <p:nvPr/>
        </p:nvSpPr>
        <p:spPr bwMode="auto">
          <a:xfrm>
            <a:off x="5292725" y="3716338"/>
            <a:ext cx="2951163" cy="22320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it-IT" altLang="en-US" sz="2400">
                <a:cs typeface="Arial" panose="020B0604020202020204" pitchFamily="34" charset="0"/>
              </a:rPr>
              <a:t>The time period</a:t>
            </a:r>
          </a:p>
          <a:p>
            <a:pPr eaLnBrk="1" hangingPunct="1">
              <a:spcBef>
                <a:spcPct val="0"/>
              </a:spcBef>
              <a:buFontTx/>
              <a:buAutoNum type="arabicPeriod"/>
            </a:pPr>
            <a:r>
              <a:rPr lang="it-IT" altLang="en-US" sz="2400">
                <a:cs typeface="Arial" panose="020B0604020202020204" pitchFamily="34" charset="0"/>
              </a:rPr>
              <a:t>The peak</a:t>
            </a:r>
          </a:p>
          <a:p>
            <a:pPr eaLnBrk="1" hangingPunct="1">
              <a:spcBef>
                <a:spcPct val="0"/>
              </a:spcBef>
              <a:buFontTx/>
              <a:buAutoNum type="arabicPeriod"/>
            </a:pPr>
            <a:r>
              <a:rPr lang="it-IT" altLang="en-US" sz="2400">
                <a:cs typeface="Arial" panose="020B0604020202020204" pitchFamily="34" charset="0"/>
              </a:rPr>
              <a:t>The stability </a:t>
            </a:r>
          </a:p>
          <a:p>
            <a:pPr eaLnBrk="1" hangingPunct="1">
              <a:spcBef>
                <a:spcPct val="0"/>
              </a:spcBef>
              <a:buFontTx/>
              <a:buNone/>
            </a:pPr>
            <a:r>
              <a:rPr lang="it-IT" altLang="en-US" sz="2400">
                <a:cs typeface="Arial" panose="020B0604020202020204" pitchFamily="34" charset="0"/>
              </a:rPr>
              <a:t>	of the number </a:t>
            </a:r>
          </a:p>
          <a:p>
            <a:pPr eaLnBrk="1" hangingPunct="1">
              <a:spcBef>
                <a:spcPct val="0"/>
              </a:spcBef>
              <a:buFontTx/>
              <a:buNone/>
            </a:pPr>
            <a:r>
              <a:rPr lang="it-IT" altLang="en-US" sz="2400">
                <a:cs typeface="Arial" panose="020B0604020202020204" pitchFamily="34" charset="0"/>
              </a:rPr>
              <a:t>	of postgraduates</a:t>
            </a:r>
          </a:p>
        </p:txBody>
      </p:sp>
      <p:sp>
        <p:nvSpPr>
          <p:cNvPr id="15369" name="Line 9">
            <a:extLst>
              <a:ext uri="{FF2B5EF4-FFF2-40B4-BE49-F238E27FC236}">
                <a16:creationId xmlns:a16="http://schemas.microsoft.com/office/drawing/2014/main" id="{012DCC05-B262-8DFF-F1CD-1AB11B218EEC}"/>
              </a:ext>
            </a:extLst>
          </p:cNvPr>
          <p:cNvSpPr>
            <a:spLocks noChangeShapeType="1"/>
          </p:cNvSpPr>
          <p:nvPr/>
        </p:nvSpPr>
        <p:spPr bwMode="auto">
          <a:xfrm>
            <a:off x="3059113" y="3789363"/>
            <a:ext cx="0" cy="2160587"/>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5370" name="Picture 10">
            <a:extLst>
              <a:ext uri="{FF2B5EF4-FFF2-40B4-BE49-F238E27FC236}">
                <a16:creationId xmlns:a16="http://schemas.microsoft.com/office/drawing/2014/main" id="{417C919A-C789-55BE-761C-C20AE9B9B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0"/>
            <a:ext cx="38433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Oval 11">
            <a:extLst>
              <a:ext uri="{FF2B5EF4-FFF2-40B4-BE49-F238E27FC236}">
                <a16:creationId xmlns:a16="http://schemas.microsoft.com/office/drawing/2014/main" id="{F15FD74E-5CE3-6783-E009-36FA8FCAA79D}"/>
              </a:ext>
            </a:extLst>
          </p:cNvPr>
          <p:cNvSpPr>
            <a:spLocks noChangeArrowheads="1"/>
          </p:cNvSpPr>
          <p:nvPr/>
        </p:nvSpPr>
        <p:spPr bwMode="auto">
          <a:xfrm>
            <a:off x="179388"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dirty="0"/>
              <a:t>p.9 </a:t>
            </a:r>
          </a:p>
        </p:txBody>
      </p:sp>
      <p:sp>
        <p:nvSpPr>
          <p:cNvPr id="2" name="Slide Number Placeholder 1">
            <a:extLst>
              <a:ext uri="{FF2B5EF4-FFF2-40B4-BE49-F238E27FC236}">
                <a16:creationId xmlns:a16="http://schemas.microsoft.com/office/drawing/2014/main" id="{4020A150-45C7-BE68-9CBC-CD7EA7857A82}"/>
              </a:ext>
            </a:extLst>
          </p:cNvPr>
          <p:cNvSpPr>
            <a:spLocks noGrp="1"/>
          </p:cNvSpPr>
          <p:nvPr>
            <p:ph type="sldNum" sz="quarter" idx="12"/>
          </p:nvPr>
        </p:nvSpPr>
        <p:spPr/>
        <p:txBody>
          <a:bodyPr/>
          <a:lstStyle/>
          <a:p>
            <a:pPr>
              <a:defRPr/>
            </a:pPr>
            <a:fld id="{A297C0A1-CC4A-4056-9628-08192C44620D}" type="slidenum">
              <a:rPr lang="it-IT" altLang="en-US" smtClean="0"/>
              <a:pPr>
                <a:defRPr/>
              </a:pPr>
              <a:t>12</a:t>
            </a:fld>
            <a:endParaRPr lang="it-IT"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001F1B15-53CD-D1D6-FDB5-9BA4AB990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508125"/>
            <a:ext cx="8386762"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Oval 5">
            <a:extLst>
              <a:ext uri="{FF2B5EF4-FFF2-40B4-BE49-F238E27FC236}">
                <a16:creationId xmlns:a16="http://schemas.microsoft.com/office/drawing/2014/main" id="{5E79FE98-3CA8-65B5-9A85-E8F27422879B}"/>
              </a:ext>
            </a:extLst>
          </p:cNvPr>
          <p:cNvSpPr>
            <a:spLocks noChangeArrowheads="1"/>
          </p:cNvSpPr>
          <p:nvPr/>
        </p:nvSpPr>
        <p:spPr bwMode="auto">
          <a:xfrm>
            <a:off x="5578475" y="331788"/>
            <a:ext cx="3097213"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err="1"/>
              <a:t>Possible</a:t>
            </a:r>
            <a:r>
              <a:rPr lang="it-IT" altLang="en-US" sz="2000" dirty="0"/>
              <a:t> </a:t>
            </a:r>
            <a:r>
              <a:rPr lang="it-IT" altLang="en-US" sz="2000" dirty="0" err="1"/>
              <a:t>answer</a:t>
            </a:r>
            <a:endParaRPr lang="it-IT" altLang="en-US" sz="2000" dirty="0"/>
          </a:p>
        </p:txBody>
      </p:sp>
      <p:sp>
        <p:nvSpPr>
          <p:cNvPr id="16388" name="Oval 5">
            <a:extLst>
              <a:ext uri="{FF2B5EF4-FFF2-40B4-BE49-F238E27FC236}">
                <a16:creationId xmlns:a16="http://schemas.microsoft.com/office/drawing/2014/main" id="{4EF618A5-F015-FF46-3CC9-848FF53C36A4}"/>
              </a:ext>
            </a:extLst>
          </p:cNvPr>
          <p:cNvSpPr>
            <a:spLocks noChangeArrowheads="1"/>
          </p:cNvSpPr>
          <p:nvPr/>
        </p:nvSpPr>
        <p:spPr bwMode="auto">
          <a:xfrm>
            <a:off x="468313" y="152400"/>
            <a:ext cx="3097212" cy="93662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a:t>Thank </a:t>
            </a:r>
            <a:r>
              <a:rPr lang="it-IT" altLang="en-US" sz="2000" dirty="0" err="1"/>
              <a:t>you</a:t>
            </a:r>
            <a:r>
              <a:rPr lang="it-IT" altLang="en-US" sz="2000" dirty="0"/>
              <a:t> for </a:t>
            </a:r>
            <a:r>
              <a:rPr lang="it-IT" altLang="en-US" sz="2000" dirty="0" err="1"/>
              <a:t>your</a:t>
            </a:r>
            <a:r>
              <a:rPr lang="it-IT" altLang="en-US" sz="2000" dirty="0"/>
              <a:t> work!</a:t>
            </a:r>
          </a:p>
        </p:txBody>
      </p:sp>
      <p:sp>
        <p:nvSpPr>
          <p:cNvPr id="5" name="Content Placeholder 2">
            <a:extLst>
              <a:ext uri="{FF2B5EF4-FFF2-40B4-BE49-F238E27FC236}">
                <a16:creationId xmlns:a16="http://schemas.microsoft.com/office/drawing/2014/main" id="{383ADDC2-3437-2BAB-8DB5-F9560D981453}"/>
              </a:ext>
            </a:extLst>
          </p:cNvPr>
          <p:cNvSpPr txBox="1">
            <a:spLocks noChangeArrowheads="1"/>
          </p:cNvSpPr>
          <p:nvPr/>
        </p:nvSpPr>
        <p:spPr bwMode="auto">
          <a:xfrm>
            <a:off x="2484438" y="4656138"/>
            <a:ext cx="49672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it-IT" sz="2400" dirty="0"/>
              <a:t>Text cohesion </a:t>
            </a:r>
          </a:p>
          <a:p>
            <a:r>
              <a:rPr lang="en-US" altLang="it-IT" sz="2400" dirty="0"/>
              <a:t>Use of the passive voice</a:t>
            </a:r>
          </a:p>
          <a:p>
            <a:r>
              <a:rPr lang="en-US" altLang="it-IT" sz="2400" dirty="0"/>
              <a:t>Location statements &amp; moves</a:t>
            </a:r>
          </a:p>
          <a:p>
            <a:endParaRPr lang="en-US" altLang="it-IT" dirty="0"/>
          </a:p>
          <a:p>
            <a:endParaRPr lang="en-US" altLang="it-IT" dirty="0"/>
          </a:p>
          <a:p>
            <a:endParaRPr lang="en-US" altLang="it-IT" dirty="0"/>
          </a:p>
        </p:txBody>
      </p:sp>
      <p:sp>
        <p:nvSpPr>
          <p:cNvPr id="6" name="Oval 5">
            <a:extLst>
              <a:ext uri="{FF2B5EF4-FFF2-40B4-BE49-F238E27FC236}">
                <a16:creationId xmlns:a16="http://schemas.microsoft.com/office/drawing/2014/main" id="{A6AF082C-BBB0-0FB6-65E2-3948E8D94599}"/>
              </a:ext>
            </a:extLst>
          </p:cNvPr>
          <p:cNvSpPr>
            <a:spLocks noChangeArrowheads="1"/>
          </p:cNvSpPr>
          <p:nvPr/>
        </p:nvSpPr>
        <p:spPr bwMode="auto">
          <a:xfrm>
            <a:off x="279400" y="1335088"/>
            <a:ext cx="287338"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7" name="Oval 6">
            <a:extLst>
              <a:ext uri="{FF2B5EF4-FFF2-40B4-BE49-F238E27FC236}">
                <a16:creationId xmlns:a16="http://schemas.microsoft.com/office/drawing/2014/main" id="{D92E50CC-6B1D-B557-125D-745947655AC5}"/>
              </a:ext>
            </a:extLst>
          </p:cNvPr>
          <p:cNvSpPr>
            <a:spLocks noChangeArrowheads="1"/>
          </p:cNvSpPr>
          <p:nvPr/>
        </p:nvSpPr>
        <p:spPr bwMode="auto">
          <a:xfrm>
            <a:off x="7308850" y="1717675"/>
            <a:ext cx="287338"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8" name="Oval 7">
            <a:extLst>
              <a:ext uri="{FF2B5EF4-FFF2-40B4-BE49-F238E27FC236}">
                <a16:creationId xmlns:a16="http://schemas.microsoft.com/office/drawing/2014/main" id="{EA8A6EAA-A3BE-C858-1A37-B89D8A2D8A72}"/>
              </a:ext>
            </a:extLst>
          </p:cNvPr>
          <p:cNvSpPr>
            <a:spLocks noChangeArrowheads="1"/>
          </p:cNvSpPr>
          <p:nvPr/>
        </p:nvSpPr>
        <p:spPr bwMode="auto">
          <a:xfrm>
            <a:off x="8675688" y="2597150"/>
            <a:ext cx="288925"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9" name="Oval 8">
            <a:extLst>
              <a:ext uri="{FF2B5EF4-FFF2-40B4-BE49-F238E27FC236}">
                <a16:creationId xmlns:a16="http://schemas.microsoft.com/office/drawing/2014/main" id="{28181356-F9E8-292D-2646-7729F8777F7C}"/>
              </a:ext>
            </a:extLst>
          </p:cNvPr>
          <p:cNvSpPr>
            <a:spLocks noChangeArrowheads="1"/>
          </p:cNvSpPr>
          <p:nvPr/>
        </p:nvSpPr>
        <p:spPr bwMode="auto">
          <a:xfrm>
            <a:off x="4527550" y="3236913"/>
            <a:ext cx="287338"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10" name="Oval 9">
            <a:extLst>
              <a:ext uri="{FF2B5EF4-FFF2-40B4-BE49-F238E27FC236}">
                <a16:creationId xmlns:a16="http://schemas.microsoft.com/office/drawing/2014/main" id="{095C0E6C-AEFE-F866-6B33-440E2CBF8084}"/>
              </a:ext>
            </a:extLst>
          </p:cNvPr>
          <p:cNvSpPr>
            <a:spLocks noChangeArrowheads="1"/>
          </p:cNvSpPr>
          <p:nvPr/>
        </p:nvSpPr>
        <p:spPr bwMode="auto">
          <a:xfrm>
            <a:off x="2195513" y="3716338"/>
            <a:ext cx="288925"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2" name="Slide Number Placeholder 1">
            <a:extLst>
              <a:ext uri="{FF2B5EF4-FFF2-40B4-BE49-F238E27FC236}">
                <a16:creationId xmlns:a16="http://schemas.microsoft.com/office/drawing/2014/main" id="{3A29BEEC-B87F-0996-E2FA-DF5FA6FFC050}"/>
              </a:ext>
            </a:extLst>
          </p:cNvPr>
          <p:cNvSpPr>
            <a:spLocks noGrp="1"/>
          </p:cNvSpPr>
          <p:nvPr>
            <p:ph type="sldNum" sz="quarter" idx="12"/>
          </p:nvPr>
        </p:nvSpPr>
        <p:spPr/>
        <p:txBody>
          <a:bodyPr/>
          <a:lstStyle/>
          <a:p>
            <a:pPr>
              <a:defRPr/>
            </a:pPr>
            <a:fld id="{A297C0A1-CC4A-4056-9628-08192C44620D}" type="slidenum">
              <a:rPr lang="it-IT" altLang="en-US" smtClean="0"/>
              <a:pPr>
                <a:defRPr/>
              </a:pPr>
              <a:t>13</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D3D5E075-0FAB-C68F-107B-26DF94DFF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878840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Oval 6">
            <a:extLst>
              <a:ext uri="{FF2B5EF4-FFF2-40B4-BE49-F238E27FC236}">
                <a16:creationId xmlns:a16="http://schemas.microsoft.com/office/drawing/2014/main" id="{ABE7A5AA-A735-11DF-9DE2-76942503B133}"/>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p10 </a:t>
            </a:r>
          </a:p>
        </p:txBody>
      </p:sp>
      <p:sp>
        <p:nvSpPr>
          <p:cNvPr id="18436" name="Oval 7">
            <a:extLst>
              <a:ext uri="{FF2B5EF4-FFF2-40B4-BE49-F238E27FC236}">
                <a16:creationId xmlns:a16="http://schemas.microsoft.com/office/drawing/2014/main" id="{4DB8FA8C-50A7-E71E-0744-C7FEE1A7F578}"/>
              </a:ext>
            </a:extLst>
          </p:cNvPr>
          <p:cNvSpPr>
            <a:spLocks noChangeArrowheads="1"/>
          </p:cNvSpPr>
          <p:nvPr/>
        </p:nvSpPr>
        <p:spPr bwMode="auto">
          <a:xfrm>
            <a:off x="250825" y="260350"/>
            <a:ext cx="2881313" cy="576263"/>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t>Paragraph 2</a:t>
            </a:r>
          </a:p>
        </p:txBody>
      </p:sp>
      <p:sp>
        <p:nvSpPr>
          <p:cNvPr id="5" name="Oval 4">
            <a:extLst>
              <a:ext uri="{FF2B5EF4-FFF2-40B4-BE49-F238E27FC236}">
                <a16:creationId xmlns:a16="http://schemas.microsoft.com/office/drawing/2014/main" id="{BD9E63A6-2EBB-2D37-ED91-96FE6B2866B9}"/>
              </a:ext>
            </a:extLst>
          </p:cNvPr>
          <p:cNvSpPr>
            <a:spLocks noChangeArrowheads="1"/>
          </p:cNvSpPr>
          <p:nvPr/>
        </p:nvSpPr>
        <p:spPr bwMode="auto">
          <a:xfrm>
            <a:off x="4427538" y="2133600"/>
            <a:ext cx="288925" cy="382588"/>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6" name="Oval 5">
            <a:extLst>
              <a:ext uri="{FF2B5EF4-FFF2-40B4-BE49-F238E27FC236}">
                <a16:creationId xmlns:a16="http://schemas.microsoft.com/office/drawing/2014/main" id="{468EB0A6-BD25-E4C9-53BC-A8C72586826C}"/>
              </a:ext>
            </a:extLst>
          </p:cNvPr>
          <p:cNvSpPr>
            <a:spLocks noChangeArrowheads="1"/>
          </p:cNvSpPr>
          <p:nvPr/>
        </p:nvSpPr>
        <p:spPr bwMode="auto">
          <a:xfrm>
            <a:off x="3132138" y="1557338"/>
            <a:ext cx="287337"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7" name="Oval 6">
            <a:extLst>
              <a:ext uri="{FF2B5EF4-FFF2-40B4-BE49-F238E27FC236}">
                <a16:creationId xmlns:a16="http://schemas.microsoft.com/office/drawing/2014/main" id="{A645CF05-3EBE-A6C7-2B35-E6AB57F4E6D2}"/>
              </a:ext>
            </a:extLst>
          </p:cNvPr>
          <p:cNvSpPr>
            <a:spLocks noChangeArrowheads="1"/>
          </p:cNvSpPr>
          <p:nvPr/>
        </p:nvSpPr>
        <p:spPr bwMode="auto">
          <a:xfrm>
            <a:off x="622300" y="1401763"/>
            <a:ext cx="287338"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cxnSp>
        <p:nvCxnSpPr>
          <p:cNvPr id="3" name="Straight Connector 2">
            <a:extLst>
              <a:ext uri="{FF2B5EF4-FFF2-40B4-BE49-F238E27FC236}">
                <a16:creationId xmlns:a16="http://schemas.microsoft.com/office/drawing/2014/main" id="{D5E6A90F-6CFF-6C47-7AD1-3EC32A506E0F}"/>
              </a:ext>
            </a:extLst>
          </p:cNvPr>
          <p:cNvCxnSpPr>
            <a:cxnSpLocks noChangeShapeType="1"/>
          </p:cNvCxnSpPr>
          <p:nvPr/>
        </p:nvCxnSpPr>
        <p:spPr bwMode="auto">
          <a:xfrm>
            <a:off x="8967788" y="2516188"/>
            <a:ext cx="0" cy="1347787"/>
          </a:xfrm>
          <a:prstGeom prst="line">
            <a:avLst/>
          </a:prstGeom>
          <a:noFill/>
          <a:ln w="38100"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62CCCC6C-BE90-12C6-0818-3613025528DE}"/>
              </a:ext>
            </a:extLst>
          </p:cNvPr>
          <p:cNvCxnSpPr>
            <a:cxnSpLocks noChangeShapeType="1"/>
          </p:cNvCxnSpPr>
          <p:nvPr/>
        </p:nvCxnSpPr>
        <p:spPr bwMode="auto">
          <a:xfrm flipH="1">
            <a:off x="250825" y="2997200"/>
            <a:ext cx="1196975" cy="0"/>
          </a:xfrm>
          <a:prstGeom prst="line">
            <a:avLst/>
          </a:prstGeom>
          <a:noFill/>
          <a:ln w="38100"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464DE3F0-CA93-D82B-AFFC-308978CF2606}"/>
              </a:ext>
            </a:extLst>
          </p:cNvPr>
          <p:cNvCxnSpPr>
            <a:cxnSpLocks noChangeShapeType="1"/>
          </p:cNvCxnSpPr>
          <p:nvPr/>
        </p:nvCxnSpPr>
        <p:spPr bwMode="auto">
          <a:xfrm>
            <a:off x="8967788" y="1593850"/>
            <a:ext cx="0" cy="922338"/>
          </a:xfrm>
          <a:prstGeom prst="line">
            <a:avLst/>
          </a:prstGeom>
          <a:noFill/>
          <a:ln w="3810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a:extLst>
              <a:ext uri="{FF2B5EF4-FFF2-40B4-BE49-F238E27FC236}">
                <a16:creationId xmlns:a16="http://schemas.microsoft.com/office/drawing/2014/main" id="{406B24E9-55C4-02BE-F2FA-3B88878BF5CC}"/>
              </a:ext>
            </a:extLst>
          </p:cNvPr>
          <p:cNvSpPr>
            <a:spLocks noChangeArrowheads="1"/>
          </p:cNvSpPr>
          <p:nvPr/>
        </p:nvSpPr>
        <p:spPr bwMode="auto">
          <a:xfrm>
            <a:off x="2987675" y="4660900"/>
            <a:ext cx="2736850" cy="784225"/>
          </a:xfrm>
          <a:prstGeom prst="rect">
            <a:avLst/>
          </a:prstGeom>
          <a:solidFill>
            <a:schemeClr val="bg1"/>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it-IT" sz="2000" dirty="0"/>
              <a:t>Lexical net of </a:t>
            </a:r>
            <a:r>
              <a:rPr lang="en-US" altLang="it-IT" sz="2000" b="1" i="1" dirty="0">
                <a:solidFill>
                  <a:srgbClr val="FF0000"/>
                </a:solidFill>
              </a:rPr>
              <a:t>countries</a:t>
            </a:r>
          </a:p>
        </p:txBody>
      </p:sp>
      <p:sp>
        <p:nvSpPr>
          <p:cNvPr id="2" name="Slide Number Placeholder 1">
            <a:extLst>
              <a:ext uri="{FF2B5EF4-FFF2-40B4-BE49-F238E27FC236}">
                <a16:creationId xmlns:a16="http://schemas.microsoft.com/office/drawing/2014/main" id="{FD33DB91-DAE1-5455-EFE2-CA7D860082E1}"/>
              </a:ext>
            </a:extLst>
          </p:cNvPr>
          <p:cNvSpPr>
            <a:spLocks noGrp="1"/>
          </p:cNvSpPr>
          <p:nvPr>
            <p:ph type="sldNum" sz="quarter" idx="12"/>
          </p:nvPr>
        </p:nvSpPr>
        <p:spPr/>
        <p:txBody>
          <a:bodyPr/>
          <a:lstStyle/>
          <a:p>
            <a:pPr>
              <a:defRPr/>
            </a:pPr>
            <a:fld id="{A297C0A1-CC4A-4056-9628-08192C44620D}" type="slidenum">
              <a:rPr lang="it-IT" altLang="en-US" smtClean="0"/>
              <a:pPr>
                <a:defRPr/>
              </a:pPr>
              <a:t>14</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4F32223-B2C7-AD92-0D39-248ED3C7C6CE}"/>
              </a:ext>
            </a:extLst>
          </p:cNvPr>
          <p:cNvSpPr>
            <a:spLocks noGrp="1" noChangeArrowheads="1"/>
          </p:cNvSpPr>
          <p:nvPr>
            <p:ph type="title"/>
          </p:nvPr>
        </p:nvSpPr>
        <p:spPr>
          <a:solidFill>
            <a:srgbClr val="FFFF00"/>
          </a:solidFill>
        </p:spPr>
        <p:txBody>
          <a:bodyPr/>
          <a:lstStyle/>
          <a:p>
            <a:r>
              <a:rPr lang="en-US" altLang="it-IT" sz="2400" dirty="0"/>
              <a:t>What are they basing the rankings on?</a:t>
            </a:r>
            <a:br>
              <a:rPr lang="en-US" altLang="it-IT" sz="2000" dirty="0"/>
            </a:br>
            <a:br>
              <a:rPr lang="en-US" altLang="it-IT" sz="2000" dirty="0"/>
            </a:br>
            <a:r>
              <a:rPr lang="en-US" altLang="it-IT" sz="1600" i="1" dirty="0">
                <a:hlinkClick r:id="rId2"/>
              </a:rPr>
              <a:t>https://www.timeshighereducation.com/world-university-rankings/2022/world-ranking</a:t>
            </a:r>
            <a:r>
              <a:rPr lang="en-US" altLang="it-IT" sz="1600" i="1" dirty="0"/>
              <a:t> </a:t>
            </a:r>
          </a:p>
        </p:txBody>
      </p:sp>
      <p:graphicFrame>
        <p:nvGraphicFramePr>
          <p:cNvPr id="19459" name="Object 2">
            <a:extLst>
              <a:ext uri="{FF2B5EF4-FFF2-40B4-BE49-F238E27FC236}">
                <a16:creationId xmlns:a16="http://schemas.microsoft.com/office/drawing/2014/main" id="{A5B0CBF3-0C14-4D98-5290-9BD649CA8101}"/>
              </a:ext>
            </a:extLst>
          </p:cNvPr>
          <p:cNvGraphicFramePr>
            <a:graphicFrameLocks noChangeAspect="1"/>
          </p:cNvGraphicFramePr>
          <p:nvPr/>
        </p:nvGraphicFramePr>
        <p:xfrm>
          <a:off x="1016000" y="1628775"/>
          <a:ext cx="7112000" cy="4083050"/>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628775"/>
                        <a:ext cx="71120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0" name="Object 3">
            <a:extLst>
              <a:ext uri="{FF2B5EF4-FFF2-40B4-BE49-F238E27FC236}">
                <a16:creationId xmlns:a16="http://schemas.microsoft.com/office/drawing/2014/main" id="{37F4B076-28F7-9642-3C99-1506BE401CEE}"/>
              </a:ext>
            </a:extLst>
          </p:cNvPr>
          <p:cNvGraphicFramePr>
            <a:graphicFrameLocks noChangeAspect="1"/>
          </p:cNvGraphicFramePr>
          <p:nvPr/>
        </p:nvGraphicFramePr>
        <p:xfrm>
          <a:off x="1016000" y="5711825"/>
          <a:ext cx="7137400" cy="768350"/>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5711825"/>
                        <a:ext cx="7137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B8E04F4D-FE12-4AA8-9D38-EDEB63DB2CD0}"/>
              </a:ext>
            </a:extLst>
          </p:cNvPr>
          <p:cNvSpPr>
            <a:spLocks noGrp="1"/>
          </p:cNvSpPr>
          <p:nvPr>
            <p:ph type="sldNum" sz="quarter" idx="12"/>
          </p:nvPr>
        </p:nvSpPr>
        <p:spPr/>
        <p:txBody>
          <a:bodyPr/>
          <a:lstStyle/>
          <a:p>
            <a:pPr>
              <a:defRPr/>
            </a:pPr>
            <a:fld id="{A2497FD9-C2E9-4342-BB96-EAB5684B3F68}" type="slidenum">
              <a:rPr lang="it-IT" altLang="en-US" smtClean="0"/>
              <a:pPr>
                <a:defRPr/>
              </a:pPr>
              <a:t>15</a:t>
            </a:fld>
            <a:endParaRPr lang="it-IT"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a:extLst>
              <a:ext uri="{FF2B5EF4-FFF2-40B4-BE49-F238E27FC236}">
                <a16:creationId xmlns:a16="http://schemas.microsoft.com/office/drawing/2014/main" id="{10DBBFD8-2B47-B445-0DDD-AC5A93770128}"/>
              </a:ext>
            </a:extLst>
          </p:cNvPr>
          <p:cNvGraphicFramePr>
            <a:graphicFrameLocks noChangeAspect="1"/>
          </p:cNvGraphicFramePr>
          <p:nvPr/>
        </p:nvGraphicFramePr>
        <p:xfrm>
          <a:off x="984250" y="404813"/>
          <a:ext cx="7175500" cy="4095750"/>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404813"/>
                        <a:ext cx="7175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E4C92DED-2027-F432-3D98-CA7BBC5C9BD1}"/>
              </a:ext>
            </a:extLst>
          </p:cNvPr>
          <p:cNvGraphicFramePr>
            <a:graphicFrameLocks noChangeAspect="1"/>
          </p:cNvGraphicFramePr>
          <p:nvPr/>
        </p:nvGraphicFramePr>
        <p:xfrm>
          <a:off x="990600" y="1393825"/>
          <a:ext cx="7162800" cy="4070350"/>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93825"/>
                        <a:ext cx="71628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C55743C2-19C2-B1FB-01EE-04D3A5251D36}"/>
              </a:ext>
            </a:extLst>
          </p:cNvPr>
          <p:cNvGraphicFramePr>
            <a:graphicFrameLocks noChangeAspect="1"/>
          </p:cNvGraphicFramePr>
          <p:nvPr/>
        </p:nvGraphicFramePr>
        <p:xfrm>
          <a:off x="1098550" y="1441450"/>
          <a:ext cx="6946900" cy="3975100"/>
        </p:xfrm>
        <a:graphic>
          <a:graphicData uri="http://schemas.openxmlformats.org/presentationml/2006/ole">
            <mc:AlternateContent xmlns:mc="http://schemas.openxmlformats.org/markup-compatibility/2006">
              <mc:Choice xmlns:v="urn:schemas-microsoft-com:vml" Requires="v">
                <p:oleObj name="Bitmap Image" r:id="rId6" imgW="0" imgH="0" progId="Paint.Picture">
                  <p:embed/>
                </p:oleObj>
              </mc:Choice>
              <mc:Fallback>
                <p:oleObj name="Bitmap Image" r:id="rId6" imgW="0" imgH="0"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550" y="1441450"/>
                        <a:ext cx="69469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D7286F30-4B6D-D363-4C55-313EF13087DE}"/>
              </a:ext>
            </a:extLst>
          </p:cNvPr>
          <p:cNvGraphicFramePr>
            <a:graphicFrameLocks noChangeAspect="1"/>
          </p:cNvGraphicFramePr>
          <p:nvPr/>
        </p:nvGraphicFramePr>
        <p:xfrm>
          <a:off x="1031875" y="1346200"/>
          <a:ext cx="7080250" cy="4165600"/>
        </p:xfrm>
        <a:graphic>
          <a:graphicData uri="http://schemas.openxmlformats.org/presentationml/2006/ole">
            <mc:AlternateContent xmlns:mc="http://schemas.openxmlformats.org/markup-compatibility/2006">
              <mc:Choice xmlns:v="urn:schemas-microsoft-com:vml" Requires="v">
                <p:oleObj name="Bitmap Image" r:id="rId8" imgW="0" imgH="0" progId="Paint.Picture">
                  <p:embed/>
                </p:oleObj>
              </mc:Choice>
              <mc:Fallback>
                <p:oleObj name="Bitmap Image" r:id="rId8" imgW="0" imgH="0"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875" y="1346200"/>
                        <a:ext cx="7080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47E8DE6E-B7F1-B176-95D2-12E28C1220FF}"/>
              </a:ext>
            </a:extLst>
          </p:cNvPr>
          <p:cNvGraphicFramePr>
            <a:graphicFrameLocks noChangeAspect="1"/>
          </p:cNvGraphicFramePr>
          <p:nvPr/>
        </p:nvGraphicFramePr>
        <p:xfrm>
          <a:off x="996950" y="1400175"/>
          <a:ext cx="7150100" cy="4057650"/>
        </p:xfrm>
        <a:graphic>
          <a:graphicData uri="http://schemas.openxmlformats.org/presentationml/2006/ole">
            <mc:AlternateContent xmlns:mc="http://schemas.openxmlformats.org/markup-compatibility/2006">
              <mc:Choice xmlns:v="urn:schemas-microsoft-com:vml" Requires="v">
                <p:oleObj name="Bitmap Image" r:id="rId10" imgW="0" imgH="0" progId="Paint.Picture">
                  <p:embed/>
                </p:oleObj>
              </mc:Choice>
              <mc:Fallback>
                <p:oleObj name="Bitmap Image" r:id="rId10" imgW="0" imgH="0" progId="Paint.Picture">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1400175"/>
                        <a:ext cx="7150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AE302DA9-359A-E65C-FB13-82180BC9B983}"/>
              </a:ext>
            </a:extLst>
          </p:cNvPr>
          <p:cNvSpPr>
            <a:spLocks noGrp="1"/>
          </p:cNvSpPr>
          <p:nvPr>
            <p:ph type="sldNum" sz="quarter" idx="12"/>
          </p:nvPr>
        </p:nvSpPr>
        <p:spPr/>
        <p:txBody>
          <a:bodyPr/>
          <a:lstStyle/>
          <a:p>
            <a:pPr>
              <a:defRPr/>
            </a:pPr>
            <a:fld id="{A297C0A1-CC4A-4056-9628-08192C44620D}" type="slidenum">
              <a:rPr lang="it-IT" altLang="en-US" smtClean="0"/>
              <a:pPr>
                <a:defRPr/>
              </a:pPr>
              <a:t>16</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Fake news: emotions and experiences, not more data, could be the antidote">
            <a:extLst>
              <a:ext uri="{FF2B5EF4-FFF2-40B4-BE49-F238E27FC236}">
                <a16:creationId xmlns:a16="http://schemas.microsoft.com/office/drawing/2014/main" id="{7B1CF6C6-1D36-C852-11ED-32A9C20D6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133600"/>
            <a:ext cx="41465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onfronting the Challenges that More Data Brings - Dev Blog | Brandwatch">
            <a:extLst>
              <a:ext uri="{FF2B5EF4-FFF2-40B4-BE49-F238E27FC236}">
                <a16:creationId xmlns:a16="http://schemas.microsoft.com/office/drawing/2014/main" id="{73EC5AF9-F711-9809-01A1-7D507DF3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692150"/>
            <a:ext cx="41465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8A348636-6302-BC71-6BA3-E38FAEF77F7E}"/>
              </a:ext>
            </a:extLst>
          </p:cNvPr>
          <p:cNvGraphicFramePr>
            <a:graphicFrameLocks noChangeAspect="1"/>
          </p:cNvGraphicFramePr>
          <p:nvPr>
            <p:extLst>
              <p:ext uri="{D42A27DB-BD31-4B8C-83A1-F6EECF244321}">
                <p14:modId xmlns:p14="http://schemas.microsoft.com/office/powerpoint/2010/main" val="4190001442"/>
              </p:ext>
            </p:extLst>
          </p:nvPr>
        </p:nvGraphicFramePr>
        <p:xfrm>
          <a:off x="1922462" y="692150"/>
          <a:ext cx="5299075" cy="5761038"/>
        </p:xfrm>
        <a:graphic>
          <a:graphicData uri="http://schemas.openxmlformats.org/presentationml/2006/ole">
            <mc:AlternateContent xmlns:mc="http://schemas.openxmlformats.org/markup-compatibility/2006">
              <mc:Choice xmlns:v="urn:schemas-microsoft-com:vml" Requires="v">
                <p:oleObj name="Bitmap Image" r:id="rId4" imgW="5581800" imgH="6067440" progId="Paint.Picture">
                  <p:embed/>
                </p:oleObj>
              </mc:Choice>
              <mc:Fallback>
                <p:oleObj name="Bitmap Image" r:id="rId4" imgW="5581800" imgH="6067440" progId="Paint.Picture">
                  <p:embed/>
                  <p:pic>
                    <p:nvPicPr>
                      <p:cNvPr id="0" name="Object 1"/>
                      <p:cNvPicPr>
                        <a:picLocks noChangeAspect="1" noChangeArrowheads="1"/>
                      </p:cNvPicPr>
                      <p:nvPr/>
                    </p:nvPicPr>
                    <p:blipFill>
                      <a:blip r:embed="rId5"/>
                      <a:srcRect/>
                      <a:stretch>
                        <a:fillRect/>
                      </a:stretch>
                    </p:blipFill>
                    <p:spPr bwMode="auto">
                      <a:xfrm>
                        <a:off x="1922462" y="692150"/>
                        <a:ext cx="52990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1F0F2808-F2E9-5CC9-0344-1DC590293266}"/>
              </a:ext>
            </a:extLst>
          </p:cNvPr>
          <p:cNvSpPr>
            <a:spLocks noGrp="1"/>
          </p:cNvSpPr>
          <p:nvPr>
            <p:ph type="sldNum" sz="quarter" idx="12"/>
          </p:nvPr>
        </p:nvSpPr>
        <p:spPr/>
        <p:txBody>
          <a:bodyPr/>
          <a:lstStyle/>
          <a:p>
            <a:pPr>
              <a:defRPr/>
            </a:pPr>
            <a:fld id="{A297C0A1-CC4A-4056-9628-08192C44620D}" type="slidenum">
              <a:rPr lang="it-IT" altLang="en-US" smtClean="0"/>
              <a:pPr>
                <a:defRPr/>
              </a:pPr>
              <a:t>17</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9746007-DED3-08BA-96F0-AA000F97A230}"/>
              </a:ext>
            </a:extLst>
          </p:cNvPr>
          <p:cNvSpPr>
            <a:spLocks noChangeArrowheads="1"/>
          </p:cNvSpPr>
          <p:nvPr/>
        </p:nvSpPr>
        <p:spPr bwMode="auto">
          <a:xfrm>
            <a:off x="4499992" y="333374"/>
            <a:ext cx="3960440" cy="30940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cs typeface="Arial" panose="020B0604020202020204" pitchFamily="34" charset="0"/>
              </a:rPr>
              <a:t>In-class task: </a:t>
            </a:r>
          </a:p>
          <a:p>
            <a:pPr eaLnBrk="1" hangingPunct="1">
              <a:spcBef>
                <a:spcPct val="0"/>
              </a:spcBef>
              <a:buFontTx/>
              <a:buNone/>
            </a:pPr>
            <a:endParaRPr lang="it-IT" altLang="en-US" dirty="0">
              <a:cs typeface="Arial" panose="020B0604020202020204" pitchFamily="34" charset="0"/>
            </a:endParaRPr>
          </a:p>
          <a:p>
            <a:pPr eaLnBrk="1" hangingPunct="1">
              <a:spcBef>
                <a:spcPct val="0"/>
              </a:spcBef>
              <a:buFontTx/>
              <a:buNone/>
            </a:pPr>
            <a:r>
              <a:rPr lang="it-IT" altLang="en-US" sz="2000" dirty="0">
                <a:cs typeface="Arial" panose="020B0604020202020204" pitchFamily="34" charset="0"/>
              </a:rPr>
              <a:t>With a partner, </a:t>
            </a:r>
            <a:r>
              <a:rPr lang="it-IT" altLang="en-US" sz="2000" dirty="0" err="1">
                <a:cs typeface="Arial" panose="020B0604020202020204" pitchFamily="34" charset="0"/>
              </a:rPr>
              <a:t>comment</a:t>
            </a:r>
            <a:r>
              <a:rPr lang="it-IT" altLang="en-US" sz="2000" dirty="0">
                <a:cs typeface="Arial" panose="020B0604020202020204" pitchFamily="34" charset="0"/>
              </a:rPr>
              <a:t> on the </a:t>
            </a:r>
          </a:p>
          <a:p>
            <a:pPr eaLnBrk="1" hangingPunct="1">
              <a:spcBef>
                <a:spcPct val="0"/>
              </a:spcBef>
              <a:buFontTx/>
              <a:buNone/>
            </a:pPr>
            <a:r>
              <a:rPr lang="it-IT" altLang="en-US" sz="2000" dirty="0">
                <a:cs typeface="Arial" panose="020B0604020202020204" pitchFamily="34" charset="0"/>
              </a:rPr>
              <a:t>following data, </a:t>
            </a:r>
            <a:r>
              <a:rPr lang="it-IT" altLang="en-US" sz="2000" dirty="0" err="1">
                <a:cs typeface="Arial" panose="020B0604020202020204" pitchFamily="34" charset="0"/>
              </a:rPr>
              <a:t>presented</a:t>
            </a:r>
            <a:r>
              <a:rPr lang="it-IT" altLang="en-US" sz="2000" dirty="0">
                <a:cs typeface="Arial" panose="020B0604020202020204" pitchFamily="34" charset="0"/>
              </a:rPr>
              <a:t> on the </a:t>
            </a:r>
          </a:p>
          <a:p>
            <a:pPr eaLnBrk="1" hangingPunct="1">
              <a:spcBef>
                <a:spcPct val="0"/>
              </a:spcBef>
              <a:buFontTx/>
              <a:buNone/>
            </a:pPr>
            <a:r>
              <a:rPr lang="it-IT" altLang="en-US" sz="2000" dirty="0">
                <a:cs typeface="Arial" panose="020B0604020202020204" pitchFamily="34" charset="0"/>
              </a:rPr>
              <a:t>following slides (</a:t>
            </a:r>
            <a:r>
              <a:rPr lang="it-IT" altLang="en-US" sz="2000" dirty="0" err="1">
                <a:cs typeface="Arial" panose="020B0604020202020204" pitchFamily="34" charset="0"/>
              </a:rPr>
              <a:t>course</a:t>
            </a:r>
            <a:r>
              <a:rPr lang="it-IT" altLang="en-US" sz="2000" dirty="0">
                <a:cs typeface="Arial" panose="020B0604020202020204" pitchFamily="34" charset="0"/>
              </a:rPr>
              <a:t> booklet: </a:t>
            </a:r>
          </a:p>
          <a:p>
            <a:pPr eaLnBrk="1" hangingPunct="1">
              <a:spcBef>
                <a:spcPct val="0"/>
              </a:spcBef>
              <a:buFontTx/>
              <a:buNone/>
            </a:pPr>
            <a:r>
              <a:rPr lang="it-IT" altLang="en-US" sz="2000" dirty="0">
                <a:cs typeface="Arial" panose="020B0604020202020204" pitchFamily="34" charset="0"/>
              </a:rPr>
              <a:t>pp. 11-12.</a:t>
            </a:r>
          </a:p>
          <a:p>
            <a:pPr eaLnBrk="1" hangingPunct="1">
              <a:spcBef>
                <a:spcPct val="0"/>
              </a:spcBef>
              <a:buFontTx/>
              <a:buNone/>
            </a:pPr>
            <a:endParaRPr lang="it-IT" altLang="en-US" sz="2000" dirty="0">
              <a:cs typeface="Arial" panose="020B0604020202020204" pitchFamily="34" charset="0"/>
            </a:endParaRPr>
          </a:p>
          <a:p>
            <a:pPr eaLnBrk="1" hangingPunct="1">
              <a:spcBef>
                <a:spcPct val="0"/>
              </a:spcBef>
              <a:buFontTx/>
              <a:buAutoNum type="arabicPeriod"/>
            </a:pPr>
            <a:r>
              <a:rPr lang="it-IT" altLang="en-US" sz="2000" dirty="0">
                <a:cs typeface="Arial" panose="020B0604020202020204" pitchFamily="34" charset="0"/>
              </a:rPr>
              <a:t>Make a list of points to include.</a:t>
            </a:r>
          </a:p>
          <a:p>
            <a:pPr eaLnBrk="1" hangingPunct="1">
              <a:spcBef>
                <a:spcPct val="0"/>
              </a:spcBef>
              <a:buFontTx/>
              <a:buAutoNum type="arabicPeriod"/>
            </a:pPr>
            <a:r>
              <a:rPr lang="it-IT" altLang="en-US" sz="2000" dirty="0">
                <a:cs typeface="Arial" panose="020B0604020202020204" pitchFamily="34" charset="0"/>
              </a:rPr>
              <a:t>Start writing a text.</a:t>
            </a:r>
            <a:br>
              <a:rPr lang="it-IT" altLang="en-US" sz="2000" dirty="0">
                <a:cs typeface="Arial" panose="020B0604020202020204" pitchFamily="34" charset="0"/>
              </a:rPr>
            </a:br>
            <a:endParaRPr lang="it-IT" altLang="en-US" sz="2000" dirty="0">
              <a:cs typeface="Arial" panose="020B0604020202020204" pitchFamily="34" charset="0"/>
            </a:endParaRPr>
          </a:p>
        </p:txBody>
      </p:sp>
      <p:pic>
        <p:nvPicPr>
          <p:cNvPr id="22531" name="Picture 5">
            <a:extLst>
              <a:ext uri="{FF2B5EF4-FFF2-40B4-BE49-F238E27FC236}">
                <a16:creationId xmlns:a16="http://schemas.microsoft.com/office/drawing/2014/main" id="{47132FEB-40EF-69CA-CBCC-28AA47FA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65175"/>
            <a:ext cx="31019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Alza La Tua Mano Clipart | Gennaio 2022">
            <a:extLst>
              <a:ext uri="{FF2B5EF4-FFF2-40B4-BE49-F238E27FC236}">
                <a16:creationId xmlns:a16="http://schemas.microsoft.com/office/drawing/2014/main" id="{5A3F177D-FDA4-9F92-3969-70D58605D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933825"/>
            <a:ext cx="312896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descr="ígéret Kifejezés Legtávolabbi but first - sarac-cosmetic.com">
            <a:extLst>
              <a:ext uri="{FF2B5EF4-FFF2-40B4-BE49-F238E27FC236}">
                <a16:creationId xmlns:a16="http://schemas.microsoft.com/office/drawing/2014/main" id="{462D437B-0B95-B765-1C98-FAD0D545F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3962400"/>
            <a:ext cx="30384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4" name="Object 1">
            <a:extLst>
              <a:ext uri="{FF2B5EF4-FFF2-40B4-BE49-F238E27FC236}">
                <a16:creationId xmlns:a16="http://schemas.microsoft.com/office/drawing/2014/main" id="{81C7B732-E764-A046-E78C-56B80629B156}"/>
              </a:ext>
            </a:extLst>
          </p:cNvPr>
          <p:cNvGraphicFramePr>
            <a:graphicFrameLocks noChangeAspect="1"/>
          </p:cNvGraphicFramePr>
          <p:nvPr/>
        </p:nvGraphicFramePr>
        <p:xfrm>
          <a:off x="3836988" y="4487863"/>
          <a:ext cx="1327150" cy="666750"/>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6988" y="4487863"/>
                        <a:ext cx="1327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ADFBD3F3-0AFE-40A3-1886-2902983CE058}"/>
              </a:ext>
            </a:extLst>
          </p:cNvPr>
          <p:cNvSpPr>
            <a:spLocks noChangeArrowheads="1"/>
          </p:cNvSpPr>
          <p:nvPr/>
        </p:nvSpPr>
        <p:spPr bwMode="auto">
          <a:xfrm>
            <a:off x="395288" y="3836987"/>
            <a:ext cx="8497887" cy="2757488"/>
          </a:xfrm>
          <a:prstGeom prst="rect">
            <a:avLst/>
          </a:prstGeom>
          <a:solidFill>
            <a:srgbClr val="FFFF00"/>
          </a:solidFill>
          <a:ln>
            <a:noFill/>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it-IT" sz="3200" dirty="0"/>
              <a:t>FYI</a:t>
            </a:r>
            <a:br>
              <a:rPr lang="en-US" altLang="it-IT" sz="3200" dirty="0"/>
            </a:br>
            <a:r>
              <a:rPr lang="en-US" altLang="it-IT" sz="2800" dirty="0"/>
              <a:t>This kind of bicycle, a tandem or twin, is usually called a “bicycle built for two.” Listen to the 1892 British song sung in 1962 by Nat King Cole</a:t>
            </a:r>
            <a:r>
              <a:rPr lang="en-US" altLang="it-IT" sz="3200" dirty="0"/>
              <a:t>.</a:t>
            </a:r>
          </a:p>
          <a:p>
            <a:pPr algn="ctr" eaLnBrk="1" hangingPunct="1"/>
            <a:r>
              <a:rPr lang="en-US" altLang="it-IT" sz="3200" dirty="0"/>
              <a:t> </a:t>
            </a:r>
            <a:br>
              <a:rPr lang="en-US" altLang="it-IT" sz="3200" dirty="0"/>
            </a:br>
            <a:r>
              <a:rPr lang="en-US" altLang="it-IT" sz="2400" dirty="0">
                <a:hlinkClick r:id="rId7"/>
              </a:rPr>
              <a:t>https://www.youtube.com/watch?v=78MKBHR3NbU</a:t>
            </a:r>
            <a:r>
              <a:rPr lang="en-US" altLang="it-IT" sz="2400" dirty="0"/>
              <a:t> </a:t>
            </a:r>
          </a:p>
        </p:txBody>
      </p:sp>
      <p:sp>
        <p:nvSpPr>
          <p:cNvPr id="2" name="Slide Number Placeholder 1">
            <a:extLst>
              <a:ext uri="{FF2B5EF4-FFF2-40B4-BE49-F238E27FC236}">
                <a16:creationId xmlns:a16="http://schemas.microsoft.com/office/drawing/2014/main" id="{756DEC69-7959-12B6-0DC1-8CF46C7CC933}"/>
              </a:ext>
            </a:extLst>
          </p:cNvPr>
          <p:cNvSpPr>
            <a:spLocks noGrp="1"/>
          </p:cNvSpPr>
          <p:nvPr>
            <p:ph type="sldNum" sz="quarter" idx="12"/>
          </p:nvPr>
        </p:nvSpPr>
        <p:spPr/>
        <p:txBody>
          <a:bodyPr/>
          <a:lstStyle/>
          <a:p>
            <a:pPr>
              <a:defRPr/>
            </a:pPr>
            <a:fld id="{A297C0A1-CC4A-4056-9628-08192C44620D}" type="slidenum">
              <a:rPr lang="it-IT" altLang="en-US" smtClean="0"/>
              <a:pPr>
                <a:defRPr/>
              </a:pPr>
              <a:t>18</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9EBE6DD-932B-7477-A898-9119C368F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5963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F63F670B-7E32-1879-87D3-B71C9C55F223}"/>
              </a:ext>
            </a:extLst>
          </p:cNvPr>
          <p:cNvSpPr>
            <a:spLocks noChangeArrowheads="1"/>
          </p:cNvSpPr>
          <p:nvPr/>
        </p:nvSpPr>
        <p:spPr bwMode="auto">
          <a:xfrm>
            <a:off x="8243888" y="0"/>
            <a:ext cx="900112" cy="765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4800"/>
              <a:t>1.</a:t>
            </a:r>
          </a:p>
        </p:txBody>
      </p:sp>
      <p:sp>
        <p:nvSpPr>
          <p:cNvPr id="23556" name="Oval 4">
            <a:extLst>
              <a:ext uri="{FF2B5EF4-FFF2-40B4-BE49-F238E27FC236}">
                <a16:creationId xmlns:a16="http://schemas.microsoft.com/office/drawing/2014/main" id="{F510899B-DA7B-C523-C9D8-6FB1DCD03DE3}"/>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p11 </a:t>
            </a:r>
          </a:p>
        </p:txBody>
      </p:sp>
      <p:sp>
        <p:nvSpPr>
          <p:cNvPr id="2" name="Slide Number Placeholder 1">
            <a:extLst>
              <a:ext uri="{FF2B5EF4-FFF2-40B4-BE49-F238E27FC236}">
                <a16:creationId xmlns:a16="http://schemas.microsoft.com/office/drawing/2014/main" id="{FA45FB77-D96D-F067-9CE7-1FED92A4D162}"/>
              </a:ext>
            </a:extLst>
          </p:cNvPr>
          <p:cNvSpPr>
            <a:spLocks noGrp="1"/>
          </p:cNvSpPr>
          <p:nvPr>
            <p:ph type="sldNum" sz="quarter" idx="12"/>
          </p:nvPr>
        </p:nvSpPr>
        <p:spPr/>
        <p:txBody>
          <a:bodyPr/>
          <a:lstStyle/>
          <a:p>
            <a:pPr>
              <a:defRPr/>
            </a:pPr>
            <a:fld id="{A297C0A1-CC4A-4056-9628-08192C44620D}" type="slidenum">
              <a:rPr lang="it-IT" altLang="en-US" smtClean="0"/>
              <a:pPr>
                <a:defRPr/>
              </a:pPr>
              <a:t>19</a:t>
            </a:fld>
            <a:endParaRPr lang="it-IT"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75816FE-62BC-117A-F17C-AF2911CC1B85}"/>
              </a:ext>
            </a:extLst>
          </p:cNvPr>
          <p:cNvSpPr>
            <a:spLocks noGrp="1" noChangeArrowheads="1"/>
          </p:cNvSpPr>
          <p:nvPr>
            <p:ph type="title"/>
          </p:nvPr>
        </p:nvSpPr>
        <p:spPr>
          <a:xfrm>
            <a:off x="431800" y="1052513"/>
            <a:ext cx="8496300" cy="1655762"/>
          </a:xfrm>
        </p:spPr>
        <p:txBody>
          <a:bodyPr/>
          <a:lstStyle/>
          <a:p>
            <a:r>
              <a:rPr lang="en-US" altLang="it-IT" sz="3200"/>
              <a:t>https://www.theguardian.com/world/2022/mar/08/spain-plans-ban-on-influencers-pushing-unhealthy-foods-to-children</a:t>
            </a:r>
          </a:p>
        </p:txBody>
      </p:sp>
      <p:sp>
        <p:nvSpPr>
          <p:cNvPr id="6147" name="Rectangle 2">
            <a:extLst>
              <a:ext uri="{FF2B5EF4-FFF2-40B4-BE49-F238E27FC236}">
                <a16:creationId xmlns:a16="http://schemas.microsoft.com/office/drawing/2014/main" id="{CFB2AFA8-8B4E-0945-CA7C-3110138EE7DC}"/>
              </a:ext>
            </a:extLst>
          </p:cNvPr>
          <p:cNvSpPr>
            <a:spLocks noChangeArrowheads="1"/>
          </p:cNvSpPr>
          <p:nvPr/>
        </p:nvSpPr>
        <p:spPr bwMode="auto">
          <a:xfrm>
            <a:off x="1187450" y="3176588"/>
            <a:ext cx="6985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en-US" altLang="it-IT" sz="2800" dirty="0"/>
              <a:t>A 2019 study found that 40.6% of Spanish children aged six to nine were over their recommended weight, of whom 17.3% were classified as obese.</a:t>
            </a:r>
          </a:p>
        </p:txBody>
      </p:sp>
      <p:sp>
        <p:nvSpPr>
          <p:cNvPr id="6148" name="Rectangle 10">
            <a:extLst>
              <a:ext uri="{FF2B5EF4-FFF2-40B4-BE49-F238E27FC236}">
                <a16:creationId xmlns:a16="http://schemas.microsoft.com/office/drawing/2014/main" id="{53E61B67-6CA3-07CE-654B-9CB5B1BF427D}"/>
              </a:ext>
            </a:extLst>
          </p:cNvPr>
          <p:cNvSpPr>
            <a:spLocks noChangeArrowheads="1"/>
          </p:cNvSpPr>
          <p:nvPr/>
        </p:nvSpPr>
        <p:spPr bwMode="auto">
          <a:xfrm>
            <a:off x="0" y="0"/>
            <a:ext cx="1763713" cy="83661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dirty="0"/>
              <a:t>A Warm-up</a:t>
            </a:r>
          </a:p>
        </p:txBody>
      </p:sp>
      <p:sp>
        <p:nvSpPr>
          <p:cNvPr id="2" name="Slide Number Placeholder 1">
            <a:extLst>
              <a:ext uri="{FF2B5EF4-FFF2-40B4-BE49-F238E27FC236}">
                <a16:creationId xmlns:a16="http://schemas.microsoft.com/office/drawing/2014/main" id="{ADFAA66E-85D5-8299-F4FC-3C96583DBE74}"/>
              </a:ext>
            </a:extLst>
          </p:cNvPr>
          <p:cNvSpPr>
            <a:spLocks noGrp="1"/>
          </p:cNvSpPr>
          <p:nvPr>
            <p:ph type="sldNum" sz="quarter" idx="12"/>
          </p:nvPr>
        </p:nvSpPr>
        <p:spPr/>
        <p:txBody>
          <a:bodyPr/>
          <a:lstStyle/>
          <a:p>
            <a:pPr>
              <a:defRPr/>
            </a:pPr>
            <a:fld id="{A2497FD9-C2E9-4342-BB96-EAB5684B3F68}" type="slidenum">
              <a:rPr lang="it-IT" altLang="en-US" smtClean="0"/>
              <a:pPr>
                <a:defRPr/>
              </a:pPr>
              <a:t>2</a:t>
            </a:fld>
            <a:endParaRPr lang="it-IT"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1E559E15-FA55-E41A-296D-D7CB79754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529512"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3">
            <a:extLst>
              <a:ext uri="{FF2B5EF4-FFF2-40B4-BE49-F238E27FC236}">
                <a16:creationId xmlns:a16="http://schemas.microsoft.com/office/drawing/2014/main" id="{D97A31FD-F79A-427B-1049-D706C95F4292}"/>
              </a:ext>
            </a:extLst>
          </p:cNvPr>
          <p:cNvSpPr>
            <a:spLocks noChangeShapeType="1"/>
          </p:cNvSpPr>
          <p:nvPr/>
        </p:nvSpPr>
        <p:spPr bwMode="auto">
          <a:xfrm>
            <a:off x="5795963" y="1196975"/>
            <a:ext cx="0" cy="4319588"/>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0" name="Rectangle 4">
            <a:extLst>
              <a:ext uri="{FF2B5EF4-FFF2-40B4-BE49-F238E27FC236}">
                <a16:creationId xmlns:a16="http://schemas.microsoft.com/office/drawing/2014/main" id="{9A4396CE-B7CB-A7B2-04EB-04EFFB7672F7}"/>
              </a:ext>
            </a:extLst>
          </p:cNvPr>
          <p:cNvSpPr>
            <a:spLocks noChangeArrowheads="1"/>
          </p:cNvSpPr>
          <p:nvPr/>
        </p:nvSpPr>
        <p:spPr bwMode="auto">
          <a:xfrm>
            <a:off x="8243888" y="0"/>
            <a:ext cx="900112" cy="765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4800"/>
              <a:t>2.</a:t>
            </a:r>
          </a:p>
        </p:txBody>
      </p:sp>
      <p:sp>
        <p:nvSpPr>
          <p:cNvPr id="24581" name="Rectangle 5">
            <a:extLst>
              <a:ext uri="{FF2B5EF4-FFF2-40B4-BE49-F238E27FC236}">
                <a16:creationId xmlns:a16="http://schemas.microsoft.com/office/drawing/2014/main" id="{4687733D-6002-983A-9B9B-BCB36FD4F7E6}"/>
              </a:ext>
            </a:extLst>
          </p:cNvPr>
          <p:cNvSpPr>
            <a:spLocks noChangeArrowheads="1"/>
          </p:cNvSpPr>
          <p:nvPr/>
        </p:nvSpPr>
        <p:spPr bwMode="auto">
          <a:xfrm>
            <a:off x="1403350" y="5373688"/>
            <a:ext cx="1800225"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t>employment</a:t>
            </a:r>
          </a:p>
        </p:txBody>
      </p:sp>
      <p:sp>
        <p:nvSpPr>
          <p:cNvPr id="24582" name="Rectangle 6">
            <a:extLst>
              <a:ext uri="{FF2B5EF4-FFF2-40B4-BE49-F238E27FC236}">
                <a16:creationId xmlns:a16="http://schemas.microsoft.com/office/drawing/2014/main" id="{18197C73-A99E-C0F0-49B4-35D9A00F8DD4}"/>
              </a:ext>
            </a:extLst>
          </p:cNvPr>
          <p:cNvSpPr>
            <a:spLocks noChangeArrowheads="1"/>
          </p:cNvSpPr>
          <p:nvPr/>
        </p:nvSpPr>
        <p:spPr bwMode="auto">
          <a:xfrm>
            <a:off x="3563938" y="5373688"/>
            <a:ext cx="2016125"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t>unemployment</a:t>
            </a:r>
          </a:p>
        </p:txBody>
      </p:sp>
      <p:sp>
        <p:nvSpPr>
          <p:cNvPr id="24583" name="Oval 7">
            <a:extLst>
              <a:ext uri="{FF2B5EF4-FFF2-40B4-BE49-F238E27FC236}">
                <a16:creationId xmlns:a16="http://schemas.microsoft.com/office/drawing/2014/main" id="{F6C350CE-9E25-45ED-711D-D20DAE886CD5}"/>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p12 </a:t>
            </a:r>
          </a:p>
        </p:txBody>
      </p:sp>
      <p:sp>
        <p:nvSpPr>
          <p:cNvPr id="2" name="Slide Number Placeholder 1">
            <a:extLst>
              <a:ext uri="{FF2B5EF4-FFF2-40B4-BE49-F238E27FC236}">
                <a16:creationId xmlns:a16="http://schemas.microsoft.com/office/drawing/2014/main" id="{E6B29FF8-F416-5E94-2FB8-DDC8959E1FE9}"/>
              </a:ext>
            </a:extLst>
          </p:cNvPr>
          <p:cNvSpPr>
            <a:spLocks noGrp="1"/>
          </p:cNvSpPr>
          <p:nvPr>
            <p:ph type="sldNum" sz="quarter" idx="12"/>
          </p:nvPr>
        </p:nvSpPr>
        <p:spPr/>
        <p:txBody>
          <a:bodyPr/>
          <a:lstStyle/>
          <a:p>
            <a:pPr>
              <a:defRPr/>
            </a:pPr>
            <a:fld id="{A297C0A1-CC4A-4056-9628-08192C44620D}" type="slidenum">
              <a:rPr lang="it-IT" altLang="en-US" smtClean="0"/>
              <a:pPr>
                <a:defRPr/>
              </a:pPr>
              <a:t>20</a:t>
            </a:fld>
            <a:endParaRPr lang="it-IT"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6473823-173D-1945-D6AB-D85945619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88352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E2729A74-F78D-A024-41C5-FA3039E8468C}"/>
              </a:ext>
            </a:extLst>
          </p:cNvPr>
          <p:cNvSpPr>
            <a:spLocks noChangeArrowheads="1"/>
          </p:cNvSpPr>
          <p:nvPr/>
        </p:nvSpPr>
        <p:spPr bwMode="auto">
          <a:xfrm>
            <a:off x="8243888" y="0"/>
            <a:ext cx="900112" cy="765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4800"/>
              <a:t>3.</a:t>
            </a:r>
          </a:p>
        </p:txBody>
      </p:sp>
      <p:sp>
        <p:nvSpPr>
          <p:cNvPr id="26628" name="Oval 4">
            <a:extLst>
              <a:ext uri="{FF2B5EF4-FFF2-40B4-BE49-F238E27FC236}">
                <a16:creationId xmlns:a16="http://schemas.microsoft.com/office/drawing/2014/main" id="{55100B83-C467-1154-5BB1-A85E6E9B89CC}"/>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p12 </a:t>
            </a:r>
          </a:p>
        </p:txBody>
      </p:sp>
      <p:sp>
        <p:nvSpPr>
          <p:cNvPr id="2" name="Slide Number Placeholder 1">
            <a:extLst>
              <a:ext uri="{FF2B5EF4-FFF2-40B4-BE49-F238E27FC236}">
                <a16:creationId xmlns:a16="http://schemas.microsoft.com/office/drawing/2014/main" id="{A1EE954F-25D9-C958-12E0-5AC3EDCE1C97}"/>
              </a:ext>
            </a:extLst>
          </p:cNvPr>
          <p:cNvSpPr>
            <a:spLocks noGrp="1"/>
          </p:cNvSpPr>
          <p:nvPr>
            <p:ph type="sldNum" sz="quarter" idx="12"/>
          </p:nvPr>
        </p:nvSpPr>
        <p:spPr/>
        <p:txBody>
          <a:bodyPr/>
          <a:lstStyle/>
          <a:p>
            <a:pPr>
              <a:defRPr/>
            </a:pPr>
            <a:fld id="{A297C0A1-CC4A-4056-9628-08192C44620D}" type="slidenum">
              <a:rPr lang="it-IT" altLang="en-US" smtClean="0"/>
              <a:pPr>
                <a:defRPr/>
              </a:pPr>
              <a:t>21</a:t>
            </a:fld>
            <a:endParaRPr lang="it-IT"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F175F91-6B49-28ED-2024-3F85AAF2C642}"/>
              </a:ext>
            </a:extLst>
          </p:cNvPr>
          <p:cNvSpPr>
            <a:spLocks noGrp="1" noChangeArrowheads="1"/>
          </p:cNvSpPr>
          <p:nvPr>
            <p:ph type="title"/>
          </p:nvPr>
        </p:nvSpPr>
        <p:spPr>
          <a:xfrm>
            <a:off x="684213" y="1563688"/>
            <a:ext cx="8229600" cy="1143000"/>
          </a:xfrm>
        </p:spPr>
        <p:txBody>
          <a:bodyPr/>
          <a:lstStyle/>
          <a:p>
            <a:pPr eaLnBrk="1" hangingPunct="1"/>
            <a:r>
              <a:rPr lang="en-GB" altLang="en-US" sz="4000"/>
              <a:t>The three main </a:t>
            </a:r>
            <a:r>
              <a:rPr lang="en-GB" altLang="en-US" sz="4000" b="1"/>
              <a:t>moves</a:t>
            </a:r>
            <a:r>
              <a:rPr lang="en-GB" altLang="en-US" sz="4000"/>
              <a:t> </a:t>
            </a:r>
            <a:br>
              <a:rPr lang="en-GB" altLang="en-US" sz="4000"/>
            </a:br>
            <a:r>
              <a:rPr lang="en-GB" altLang="en-US" sz="4000"/>
              <a:t>in Data Commentary:</a:t>
            </a:r>
            <a:endParaRPr lang="it-IT" altLang="en-US" sz="4000"/>
          </a:p>
        </p:txBody>
      </p:sp>
      <p:sp>
        <p:nvSpPr>
          <p:cNvPr id="27651" name="Rectangle 3">
            <a:extLst>
              <a:ext uri="{FF2B5EF4-FFF2-40B4-BE49-F238E27FC236}">
                <a16:creationId xmlns:a16="http://schemas.microsoft.com/office/drawing/2014/main" id="{23AB8068-E885-659E-8ECD-8C37D9631F5C}"/>
              </a:ext>
            </a:extLst>
          </p:cNvPr>
          <p:cNvSpPr>
            <a:spLocks noGrp="1" noChangeArrowheads="1"/>
          </p:cNvSpPr>
          <p:nvPr>
            <p:ph type="body" idx="1"/>
          </p:nvPr>
        </p:nvSpPr>
        <p:spPr>
          <a:xfrm>
            <a:off x="914400" y="2614613"/>
            <a:ext cx="8229600" cy="4527550"/>
          </a:xfrm>
        </p:spPr>
        <p:txBody>
          <a:bodyPr/>
          <a:lstStyle/>
          <a:p>
            <a:pPr marL="609600" indent="-609600" eaLnBrk="1" hangingPunct="1"/>
            <a:endParaRPr lang="en-GB" altLang="en-US" b="1"/>
          </a:p>
          <a:p>
            <a:pPr marL="609600" indent="-609600" eaLnBrk="1" hangingPunct="1">
              <a:buFontTx/>
              <a:buAutoNum type="arabicPeriod"/>
            </a:pPr>
            <a:r>
              <a:rPr lang="en-GB" altLang="en-US" b="1"/>
              <a:t>Location Element and Summary Statement</a:t>
            </a:r>
          </a:p>
          <a:p>
            <a:pPr marL="609600" indent="-609600" eaLnBrk="1" hangingPunct="1">
              <a:buFontTx/>
              <a:buAutoNum type="arabicPeriod"/>
            </a:pPr>
            <a:r>
              <a:rPr lang="en-GB" altLang="en-US" b="1"/>
              <a:t>Highlighting Statements</a:t>
            </a:r>
          </a:p>
          <a:p>
            <a:pPr marL="609600" indent="-609600" eaLnBrk="1" hangingPunct="1">
              <a:buFontTx/>
              <a:buAutoNum type="arabicPeriod"/>
            </a:pPr>
            <a:r>
              <a:rPr lang="en-GB" altLang="en-US" b="1"/>
              <a:t>Comments</a:t>
            </a:r>
            <a:r>
              <a:rPr lang="en-GB" altLang="en-US"/>
              <a:t> </a:t>
            </a:r>
            <a:endParaRPr lang="it-IT" altLang="en-US"/>
          </a:p>
        </p:txBody>
      </p:sp>
      <p:sp>
        <p:nvSpPr>
          <p:cNvPr id="27652" name="Oval 4">
            <a:extLst>
              <a:ext uri="{FF2B5EF4-FFF2-40B4-BE49-F238E27FC236}">
                <a16:creationId xmlns:a16="http://schemas.microsoft.com/office/drawing/2014/main" id="{E845BE60-87BA-6CA0-39C2-5EA0222B58BC}"/>
              </a:ext>
            </a:extLst>
          </p:cNvPr>
          <p:cNvSpPr>
            <a:spLocks noChangeArrowheads="1"/>
          </p:cNvSpPr>
          <p:nvPr/>
        </p:nvSpPr>
        <p:spPr bwMode="auto">
          <a:xfrm>
            <a:off x="7235825" y="404813"/>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dirty="0"/>
              <a:t>p. 4 </a:t>
            </a:r>
          </a:p>
        </p:txBody>
      </p:sp>
      <p:pic>
        <p:nvPicPr>
          <p:cNvPr id="27653" name="Picture 8" descr="98,128 Remember Foto - Foto Stock Gratis e Royalty-Free da Dreamstime">
            <a:extLst>
              <a:ext uri="{FF2B5EF4-FFF2-40B4-BE49-F238E27FC236}">
                <a16:creationId xmlns:a16="http://schemas.microsoft.com/office/drawing/2014/main" id="{25706DAB-FBBA-D96F-8979-A67123E0F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22574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7CC937E-7372-2853-BADF-4A552BED5D50}"/>
              </a:ext>
            </a:extLst>
          </p:cNvPr>
          <p:cNvSpPr>
            <a:spLocks noGrp="1"/>
          </p:cNvSpPr>
          <p:nvPr>
            <p:ph type="sldNum" sz="quarter" idx="12"/>
          </p:nvPr>
        </p:nvSpPr>
        <p:spPr/>
        <p:txBody>
          <a:bodyPr/>
          <a:lstStyle/>
          <a:p>
            <a:pPr>
              <a:defRPr/>
            </a:pPr>
            <a:fld id="{EC74074E-2F1D-4332-9B37-89D03F32A036}" type="slidenum">
              <a:rPr lang="it-IT" altLang="en-US" smtClean="0"/>
              <a:pPr>
                <a:defRPr/>
              </a:pPr>
              <a:t>22</a:t>
            </a:fld>
            <a:endParaRPr lang="it-IT"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F9530F97-E586-B5FF-64E5-B6573789D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438150"/>
            <a:ext cx="8475662"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id="{DBA37093-4685-0B71-2380-5465E841D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333375"/>
            <a:ext cx="68341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a:extLst>
              <a:ext uri="{FF2B5EF4-FFF2-40B4-BE49-F238E27FC236}">
                <a16:creationId xmlns:a16="http://schemas.microsoft.com/office/drawing/2014/main" id="{788BF045-A9F8-6A77-6606-B302C0BE273F}"/>
              </a:ext>
            </a:extLst>
          </p:cNvPr>
          <p:cNvSpPr>
            <a:spLocks noChangeArrowheads="1"/>
          </p:cNvSpPr>
          <p:nvPr/>
        </p:nvSpPr>
        <p:spPr bwMode="auto">
          <a:xfrm>
            <a:off x="5435600" y="836613"/>
            <a:ext cx="3529013" cy="560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500"/>
              </a:spcBef>
              <a:spcAft>
                <a:spcPts val="500"/>
              </a:spcAft>
              <a:buFontTx/>
              <a:buNone/>
            </a:pPr>
            <a:r>
              <a:rPr lang="en-GB" altLang="en-US" sz="1200"/>
              <a:t>http://ec.europa.eu/eurostat/statistics-explained/index.php/Tertiary_education_statistics</a:t>
            </a:r>
          </a:p>
          <a:p>
            <a:pPr algn="ctr" eaLnBrk="1" hangingPunct="1">
              <a:spcBef>
                <a:spcPct val="0"/>
              </a:spcBef>
              <a:buFontTx/>
              <a:buNone/>
            </a:pPr>
            <a:endParaRPr lang="it-IT" altLang="en-US" sz="4800"/>
          </a:p>
        </p:txBody>
      </p:sp>
      <p:pic>
        <p:nvPicPr>
          <p:cNvPr id="28677" name="Picture 8">
            <a:extLst>
              <a:ext uri="{FF2B5EF4-FFF2-40B4-BE49-F238E27FC236}">
                <a16:creationId xmlns:a16="http://schemas.microsoft.com/office/drawing/2014/main" id="{3F43D603-03EE-0653-BA5C-D89F9025E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84313"/>
            <a:ext cx="2165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Oval 9">
            <a:extLst>
              <a:ext uri="{FF2B5EF4-FFF2-40B4-BE49-F238E27FC236}">
                <a16:creationId xmlns:a16="http://schemas.microsoft.com/office/drawing/2014/main" id="{461600C6-EB0D-6479-4EB2-82F98E18F32B}"/>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p13 </a:t>
            </a:r>
          </a:p>
        </p:txBody>
      </p:sp>
      <p:sp>
        <p:nvSpPr>
          <p:cNvPr id="7" name="Title 1">
            <a:extLst>
              <a:ext uri="{FF2B5EF4-FFF2-40B4-BE49-F238E27FC236}">
                <a16:creationId xmlns:a16="http://schemas.microsoft.com/office/drawing/2014/main" id="{3B9E9870-D435-483C-AF56-121E838584AC}"/>
              </a:ext>
            </a:extLst>
          </p:cNvPr>
          <p:cNvSpPr txBox="1">
            <a:spLocks noChangeArrowheads="1"/>
          </p:cNvSpPr>
          <p:nvPr/>
        </p:nvSpPr>
        <p:spPr bwMode="auto">
          <a:xfrm>
            <a:off x="238125" y="6149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4400" dirty="0">
                <a:solidFill>
                  <a:schemeClr val="tx2"/>
                </a:solidFill>
              </a:rPr>
              <a:t>One final example</a:t>
            </a:r>
          </a:p>
        </p:txBody>
      </p:sp>
      <p:sp>
        <p:nvSpPr>
          <p:cNvPr id="2" name="Slide Number Placeholder 1">
            <a:extLst>
              <a:ext uri="{FF2B5EF4-FFF2-40B4-BE49-F238E27FC236}">
                <a16:creationId xmlns:a16="http://schemas.microsoft.com/office/drawing/2014/main" id="{FF6D55A6-E470-A3CF-2C93-B3704CB5DEEF}"/>
              </a:ext>
            </a:extLst>
          </p:cNvPr>
          <p:cNvSpPr>
            <a:spLocks noGrp="1"/>
          </p:cNvSpPr>
          <p:nvPr>
            <p:ph type="sldNum" sz="quarter" idx="12"/>
          </p:nvPr>
        </p:nvSpPr>
        <p:spPr/>
        <p:txBody>
          <a:bodyPr/>
          <a:lstStyle/>
          <a:p>
            <a:pPr>
              <a:defRPr/>
            </a:pPr>
            <a:fld id="{A297C0A1-CC4A-4056-9628-08192C44620D}" type="slidenum">
              <a:rPr lang="it-IT" altLang="en-US" smtClean="0"/>
              <a:pPr>
                <a:defRPr/>
              </a:pPr>
              <a:t>23</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CE000A70-C5D2-8E12-0BAE-8C0DBA704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84296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a:extLst>
              <a:ext uri="{FF2B5EF4-FFF2-40B4-BE49-F238E27FC236}">
                <a16:creationId xmlns:a16="http://schemas.microsoft.com/office/drawing/2014/main" id="{521E75E3-9162-3D95-414E-1CA96AC26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49275"/>
            <a:ext cx="2165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6">
            <a:extLst>
              <a:ext uri="{FF2B5EF4-FFF2-40B4-BE49-F238E27FC236}">
                <a16:creationId xmlns:a16="http://schemas.microsoft.com/office/drawing/2014/main" id="{340D32D1-4058-3D52-4847-CC270AD13502}"/>
              </a:ext>
            </a:extLst>
          </p:cNvPr>
          <p:cNvSpPr>
            <a:spLocks noChangeArrowheads="1"/>
          </p:cNvSpPr>
          <p:nvPr/>
        </p:nvSpPr>
        <p:spPr bwMode="auto">
          <a:xfrm>
            <a:off x="2771775" y="908050"/>
            <a:ext cx="3529013" cy="560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500"/>
              </a:spcBef>
              <a:spcAft>
                <a:spcPts val="500"/>
              </a:spcAft>
              <a:buFontTx/>
              <a:buNone/>
            </a:pPr>
            <a:r>
              <a:rPr lang="en-GB" altLang="en-US" sz="1200"/>
              <a:t>http://ec.europa.eu/eurostat/statistics-explained/index.php/Tertiary_education_statistics</a:t>
            </a:r>
          </a:p>
          <a:p>
            <a:pPr algn="ctr" eaLnBrk="1" hangingPunct="1">
              <a:spcBef>
                <a:spcPct val="0"/>
              </a:spcBef>
              <a:buFontTx/>
              <a:buNone/>
            </a:pPr>
            <a:endParaRPr lang="it-IT" altLang="en-US" sz="4800"/>
          </a:p>
        </p:txBody>
      </p:sp>
      <p:sp>
        <p:nvSpPr>
          <p:cNvPr id="29701" name="Oval 7">
            <a:extLst>
              <a:ext uri="{FF2B5EF4-FFF2-40B4-BE49-F238E27FC236}">
                <a16:creationId xmlns:a16="http://schemas.microsoft.com/office/drawing/2014/main" id="{F9EA3228-B895-0337-DC7E-C63AF8F30519}"/>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a:t>p13 </a:t>
            </a:r>
          </a:p>
        </p:txBody>
      </p:sp>
      <p:sp>
        <p:nvSpPr>
          <p:cNvPr id="2" name="Slide Number Placeholder 1">
            <a:extLst>
              <a:ext uri="{FF2B5EF4-FFF2-40B4-BE49-F238E27FC236}">
                <a16:creationId xmlns:a16="http://schemas.microsoft.com/office/drawing/2014/main" id="{49477721-7C4F-7D0A-1045-2D7F6763314A}"/>
              </a:ext>
            </a:extLst>
          </p:cNvPr>
          <p:cNvSpPr>
            <a:spLocks noGrp="1"/>
          </p:cNvSpPr>
          <p:nvPr>
            <p:ph type="sldNum" sz="quarter" idx="12"/>
          </p:nvPr>
        </p:nvSpPr>
        <p:spPr/>
        <p:txBody>
          <a:bodyPr/>
          <a:lstStyle/>
          <a:p>
            <a:pPr>
              <a:defRPr/>
            </a:pPr>
            <a:fld id="{A297C0A1-CC4A-4056-9628-08192C44620D}" type="slidenum">
              <a:rPr lang="it-IT" altLang="en-US" smtClean="0"/>
              <a:pPr>
                <a:defRPr/>
              </a:pPr>
              <a:t>24</a:t>
            </a:fld>
            <a:endParaRPr lang="it-IT"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
            <a:extLst>
              <a:ext uri="{FF2B5EF4-FFF2-40B4-BE49-F238E27FC236}">
                <a16:creationId xmlns:a16="http://schemas.microsoft.com/office/drawing/2014/main" id="{C14F27BB-61CA-35EB-0C33-B992A517C281}"/>
              </a:ext>
            </a:extLst>
          </p:cNvPr>
          <p:cNvGraphicFramePr>
            <a:graphicFrameLocks noChangeAspect="1"/>
          </p:cNvGraphicFramePr>
          <p:nvPr>
            <p:extLst>
              <p:ext uri="{D42A27DB-BD31-4B8C-83A1-F6EECF244321}">
                <p14:modId xmlns:p14="http://schemas.microsoft.com/office/powerpoint/2010/main" val="2301537645"/>
              </p:ext>
            </p:extLst>
          </p:nvPr>
        </p:nvGraphicFramePr>
        <p:xfrm>
          <a:off x="1012751" y="2301639"/>
          <a:ext cx="7169150" cy="2178050"/>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51" y="2301639"/>
                        <a:ext cx="71691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Rectangle 2">
            <a:extLst>
              <a:ext uri="{FF2B5EF4-FFF2-40B4-BE49-F238E27FC236}">
                <a16:creationId xmlns:a16="http://schemas.microsoft.com/office/drawing/2014/main" id="{A6489CB3-24B2-3E03-AC61-61ADBB00D36C}"/>
              </a:ext>
            </a:extLst>
          </p:cNvPr>
          <p:cNvSpPr txBox="1">
            <a:spLocks noChangeArrowheads="1"/>
          </p:cNvSpPr>
          <p:nvPr/>
        </p:nvSpPr>
        <p:spPr bwMode="auto">
          <a:xfrm>
            <a:off x="796851" y="763352"/>
            <a:ext cx="8147050" cy="129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2"/>
                </a:solidFill>
                <a:highlight>
                  <a:srgbClr val="FFFF00"/>
                </a:highlight>
              </a:rPr>
              <a:t>Global Issues</a:t>
            </a:r>
          </a:p>
          <a:p>
            <a:pPr algn="ctr" eaLnBrk="1" hangingPunct="1">
              <a:spcBef>
                <a:spcPct val="0"/>
              </a:spcBef>
              <a:buFontTx/>
              <a:buNone/>
            </a:pPr>
            <a:endParaRPr lang="en-US" altLang="en-US" sz="2400" b="1" dirty="0">
              <a:solidFill>
                <a:schemeClr val="tx2"/>
              </a:solidFill>
              <a:highlight>
                <a:srgbClr val="FFFF00"/>
              </a:highlight>
            </a:endParaRPr>
          </a:p>
          <a:p>
            <a:pPr algn="ctr" eaLnBrk="1" hangingPunct="1">
              <a:spcBef>
                <a:spcPct val="0"/>
              </a:spcBef>
              <a:buFontTx/>
              <a:buNone/>
            </a:pPr>
            <a:r>
              <a:rPr lang="it-IT" altLang="en-US" sz="1800" b="1" dirty="0">
                <a:solidFill>
                  <a:schemeClr val="tx2"/>
                </a:solidFill>
                <a:hlinkClick r:id="rId4"/>
              </a:rPr>
              <a:t>https://www.theguardian.com/society/datablog/2015/dec/02/revealed-gap-between-your-knowledge-reality</a:t>
            </a:r>
            <a:r>
              <a:rPr lang="it-IT" altLang="en-US" sz="1800" b="1" dirty="0">
                <a:solidFill>
                  <a:schemeClr val="tx2"/>
                </a:solidFill>
              </a:rPr>
              <a:t> </a:t>
            </a:r>
          </a:p>
        </p:txBody>
      </p:sp>
      <p:sp>
        <p:nvSpPr>
          <p:cNvPr id="2" name="Slide Number Placeholder 1">
            <a:extLst>
              <a:ext uri="{FF2B5EF4-FFF2-40B4-BE49-F238E27FC236}">
                <a16:creationId xmlns:a16="http://schemas.microsoft.com/office/drawing/2014/main" id="{A664FB56-5C58-2D84-00C7-07FB847B2B62}"/>
              </a:ext>
            </a:extLst>
          </p:cNvPr>
          <p:cNvSpPr>
            <a:spLocks noGrp="1"/>
          </p:cNvSpPr>
          <p:nvPr>
            <p:ph type="sldNum" sz="quarter" idx="12"/>
          </p:nvPr>
        </p:nvSpPr>
        <p:spPr>
          <a:xfrm>
            <a:off x="6810301" y="6413264"/>
            <a:ext cx="2133600" cy="476250"/>
          </a:xfrm>
        </p:spPr>
        <p:txBody>
          <a:bodyPr/>
          <a:lstStyle/>
          <a:p>
            <a:pPr>
              <a:defRPr/>
            </a:pPr>
            <a:fld id="{A297C0A1-CC4A-4056-9628-08192C44620D}" type="slidenum">
              <a:rPr lang="it-IT" altLang="en-US" smtClean="0"/>
              <a:pPr>
                <a:defRPr/>
              </a:pPr>
              <a:t>25</a:t>
            </a:fld>
            <a:endParaRPr lang="it-IT"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FCBE0994-1CC1-4999-7F14-C145B245D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765175"/>
            <a:ext cx="606583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Oval 6">
            <a:extLst>
              <a:ext uri="{FF2B5EF4-FFF2-40B4-BE49-F238E27FC236}">
                <a16:creationId xmlns:a16="http://schemas.microsoft.com/office/drawing/2014/main" id="{A87A498A-60DB-FC3E-C459-A3A3D1166E68}"/>
              </a:ext>
            </a:extLst>
          </p:cNvPr>
          <p:cNvSpPr>
            <a:spLocks noChangeArrowheads="1"/>
          </p:cNvSpPr>
          <p:nvPr/>
        </p:nvSpPr>
        <p:spPr bwMode="auto">
          <a:xfrm>
            <a:off x="0" y="6092825"/>
            <a:ext cx="1476375" cy="6477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dirty="0"/>
              <a:t>p.15 </a:t>
            </a:r>
          </a:p>
        </p:txBody>
      </p:sp>
      <p:sp>
        <p:nvSpPr>
          <p:cNvPr id="2" name="Slide Number Placeholder 1">
            <a:extLst>
              <a:ext uri="{FF2B5EF4-FFF2-40B4-BE49-F238E27FC236}">
                <a16:creationId xmlns:a16="http://schemas.microsoft.com/office/drawing/2014/main" id="{7CD2714F-C55A-FB97-B456-569B2D03AEB3}"/>
              </a:ext>
            </a:extLst>
          </p:cNvPr>
          <p:cNvSpPr>
            <a:spLocks noGrp="1"/>
          </p:cNvSpPr>
          <p:nvPr>
            <p:ph type="sldNum" sz="quarter" idx="12"/>
          </p:nvPr>
        </p:nvSpPr>
        <p:spPr/>
        <p:txBody>
          <a:bodyPr/>
          <a:lstStyle/>
          <a:p>
            <a:pPr>
              <a:defRPr/>
            </a:pPr>
            <a:fld id="{EC74074E-2F1D-4332-9B37-89D03F32A036}" type="slidenum">
              <a:rPr lang="it-IT" altLang="en-US" smtClean="0"/>
              <a:pPr>
                <a:defRPr/>
              </a:pPr>
              <a:t>26</a:t>
            </a:fld>
            <a:endParaRPr lang="it-IT"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A2C265D2-627E-D0F6-02F3-CCF2EDAB5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36613"/>
            <a:ext cx="669925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6">
            <a:extLst>
              <a:ext uri="{FF2B5EF4-FFF2-40B4-BE49-F238E27FC236}">
                <a16:creationId xmlns:a16="http://schemas.microsoft.com/office/drawing/2014/main" id="{D9301138-2543-F75B-0BB8-AE397C3BA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33375"/>
            <a:ext cx="6465887"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Oval 7">
            <a:extLst>
              <a:ext uri="{FF2B5EF4-FFF2-40B4-BE49-F238E27FC236}">
                <a16:creationId xmlns:a16="http://schemas.microsoft.com/office/drawing/2014/main" id="{951F98EF-D891-CC9F-9B39-796A25922981}"/>
              </a:ext>
            </a:extLst>
          </p:cNvPr>
          <p:cNvSpPr>
            <a:spLocks noChangeArrowheads="1"/>
          </p:cNvSpPr>
          <p:nvPr/>
        </p:nvSpPr>
        <p:spPr bwMode="auto">
          <a:xfrm>
            <a:off x="1692275" y="188913"/>
            <a:ext cx="358775"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1</a:t>
            </a:r>
          </a:p>
        </p:txBody>
      </p:sp>
      <p:sp>
        <p:nvSpPr>
          <p:cNvPr id="109577" name="Oval 9">
            <a:extLst>
              <a:ext uri="{FF2B5EF4-FFF2-40B4-BE49-F238E27FC236}">
                <a16:creationId xmlns:a16="http://schemas.microsoft.com/office/drawing/2014/main" id="{AB2C989D-9774-A22D-2D8D-C369EAD8D3F4}"/>
              </a:ext>
            </a:extLst>
          </p:cNvPr>
          <p:cNvSpPr>
            <a:spLocks noChangeArrowheads="1"/>
          </p:cNvSpPr>
          <p:nvPr/>
        </p:nvSpPr>
        <p:spPr bwMode="auto">
          <a:xfrm>
            <a:off x="6948488" y="2133600"/>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3</a:t>
            </a:r>
          </a:p>
        </p:txBody>
      </p:sp>
      <p:sp>
        <p:nvSpPr>
          <p:cNvPr id="109578" name="Oval 10">
            <a:extLst>
              <a:ext uri="{FF2B5EF4-FFF2-40B4-BE49-F238E27FC236}">
                <a16:creationId xmlns:a16="http://schemas.microsoft.com/office/drawing/2014/main" id="{29F7CF19-064C-3160-9074-4F3A25893CD6}"/>
              </a:ext>
            </a:extLst>
          </p:cNvPr>
          <p:cNvSpPr>
            <a:spLocks noChangeArrowheads="1"/>
          </p:cNvSpPr>
          <p:nvPr/>
        </p:nvSpPr>
        <p:spPr bwMode="auto">
          <a:xfrm>
            <a:off x="3348038" y="3429000"/>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4</a:t>
            </a:r>
          </a:p>
        </p:txBody>
      </p:sp>
      <p:sp>
        <p:nvSpPr>
          <p:cNvPr id="109579" name="Oval 11">
            <a:extLst>
              <a:ext uri="{FF2B5EF4-FFF2-40B4-BE49-F238E27FC236}">
                <a16:creationId xmlns:a16="http://schemas.microsoft.com/office/drawing/2014/main" id="{C80B2085-F547-9202-8F53-6FB4B198DE64}"/>
              </a:ext>
            </a:extLst>
          </p:cNvPr>
          <p:cNvSpPr>
            <a:spLocks noChangeArrowheads="1"/>
          </p:cNvSpPr>
          <p:nvPr/>
        </p:nvSpPr>
        <p:spPr bwMode="auto">
          <a:xfrm>
            <a:off x="5003800" y="4149725"/>
            <a:ext cx="360363"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5</a:t>
            </a:r>
          </a:p>
        </p:txBody>
      </p:sp>
      <p:sp>
        <p:nvSpPr>
          <p:cNvPr id="109580" name="Oval 12">
            <a:extLst>
              <a:ext uri="{FF2B5EF4-FFF2-40B4-BE49-F238E27FC236}">
                <a16:creationId xmlns:a16="http://schemas.microsoft.com/office/drawing/2014/main" id="{4B40CEA1-36AF-E69A-913F-0255C07FAEC8}"/>
              </a:ext>
            </a:extLst>
          </p:cNvPr>
          <p:cNvSpPr>
            <a:spLocks noChangeArrowheads="1"/>
          </p:cNvSpPr>
          <p:nvPr/>
        </p:nvSpPr>
        <p:spPr bwMode="auto">
          <a:xfrm>
            <a:off x="1979613" y="5084763"/>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6</a:t>
            </a:r>
          </a:p>
        </p:txBody>
      </p:sp>
      <p:sp>
        <p:nvSpPr>
          <p:cNvPr id="109584" name="Rectangle 16">
            <a:extLst>
              <a:ext uri="{FF2B5EF4-FFF2-40B4-BE49-F238E27FC236}">
                <a16:creationId xmlns:a16="http://schemas.microsoft.com/office/drawing/2014/main" id="{F93EA193-2D35-44E7-9D32-E7DEA53A56A8}"/>
              </a:ext>
            </a:extLst>
          </p:cNvPr>
          <p:cNvSpPr>
            <a:spLocks noChangeArrowheads="1"/>
          </p:cNvSpPr>
          <p:nvPr/>
        </p:nvSpPr>
        <p:spPr bwMode="auto">
          <a:xfrm>
            <a:off x="0" y="0"/>
            <a:ext cx="1476375" cy="1196975"/>
          </a:xfrm>
          <a:prstGeom prst="rect">
            <a:avLst/>
          </a:prstGeom>
          <a:solidFill>
            <a:srgbClr val="FF0000"/>
          </a:solidFill>
          <a:ln w="9525">
            <a:solidFill>
              <a:schemeClr val="tx1"/>
            </a:solidFill>
            <a:miter lim="800000"/>
            <a:headEnd/>
            <a:tailEnd/>
          </a:ln>
          <a:effectLst/>
        </p:spPr>
        <p:txBody>
          <a:bodyPr wrap="none" anchor="ctr"/>
          <a:lstStyle/>
          <a:p>
            <a:pPr algn="ctr" eaLnBrk="1" hangingPunct="1">
              <a:defRPr/>
            </a:pPr>
            <a:r>
              <a:rPr lang="it-IT" altLang="en-US" sz="1800" b="1">
                <a:solidFill>
                  <a:schemeClr val="bg1"/>
                </a:solidFill>
                <a:effectLst>
                  <a:outerShdw blurRad="38100" dist="38100" dir="2700000" algn="tl">
                    <a:srgbClr val="000000"/>
                  </a:outerShdw>
                </a:effectLst>
                <a:cs typeface="Arial" panose="020B0604020202020204" pitchFamily="34" charset="0"/>
              </a:rPr>
              <a:t>The structure </a:t>
            </a:r>
          </a:p>
          <a:p>
            <a:pPr algn="ctr" eaLnBrk="1" hangingPunct="1">
              <a:defRPr/>
            </a:pPr>
            <a:r>
              <a:rPr lang="it-IT" altLang="en-US" sz="1800" b="1">
                <a:solidFill>
                  <a:schemeClr val="bg1"/>
                </a:solidFill>
                <a:effectLst>
                  <a:outerShdw blurRad="38100" dist="38100" dir="2700000" algn="tl">
                    <a:srgbClr val="000000"/>
                  </a:outerShdw>
                </a:effectLst>
                <a:cs typeface="Arial" panose="020B0604020202020204" pitchFamily="34" charset="0"/>
              </a:rPr>
              <a:t>of paragraph </a:t>
            </a:r>
          </a:p>
          <a:p>
            <a:pPr algn="ctr" eaLnBrk="1" hangingPunct="1">
              <a:defRPr/>
            </a:pPr>
            <a:r>
              <a:rPr lang="it-IT" altLang="en-US" sz="1800" b="1">
                <a:solidFill>
                  <a:schemeClr val="bg1"/>
                </a:solidFill>
                <a:effectLst>
                  <a:outerShdw blurRad="38100" dist="38100" dir="2700000" algn="tl">
                    <a:srgbClr val="000000"/>
                  </a:outerShdw>
                </a:effectLst>
                <a:cs typeface="Arial" panose="020B0604020202020204" pitchFamily="34" charset="0"/>
              </a:rPr>
              <a:t>3</a:t>
            </a:r>
          </a:p>
        </p:txBody>
      </p:sp>
      <p:sp>
        <p:nvSpPr>
          <p:cNvPr id="109585" name="Oval 17">
            <a:extLst>
              <a:ext uri="{FF2B5EF4-FFF2-40B4-BE49-F238E27FC236}">
                <a16:creationId xmlns:a16="http://schemas.microsoft.com/office/drawing/2014/main" id="{9B29101E-6788-8BCE-7EA1-F9AC0980B260}"/>
              </a:ext>
            </a:extLst>
          </p:cNvPr>
          <p:cNvSpPr>
            <a:spLocks noChangeArrowheads="1"/>
          </p:cNvSpPr>
          <p:nvPr/>
        </p:nvSpPr>
        <p:spPr bwMode="auto">
          <a:xfrm>
            <a:off x="2411413" y="1557338"/>
            <a:ext cx="358775"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2</a:t>
            </a:r>
          </a:p>
        </p:txBody>
      </p:sp>
      <p:sp>
        <p:nvSpPr>
          <p:cNvPr id="2" name="Slide Number Placeholder 1">
            <a:extLst>
              <a:ext uri="{FF2B5EF4-FFF2-40B4-BE49-F238E27FC236}">
                <a16:creationId xmlns:a16="http://schemas.microsoft.com/office/drawing/2014/main" id="{889230BD-462E-9CC7-7DD7-608E65BF95AF}"/>
              </a:ext>
            </a:extLst>
          </p:cNvPr>
          <p:cNvSpPr>
            <a:spLocks noGrp="1"/>
          </p:cNvSpPr>
          <p:nvPr>
            <p:ph type="sldNum" sz="quarter" idx="12"/>
          </p:nvPr>
        </p:nvSpPr>
        <p:spPr/>
        <p:txBody>
          <a:bodyPr/>
          <a:lstStyle/>
          <a:p>
            <a:pPr>
              <a:defRPr/>
            </a:pPr>
            <a:fld id="{A297C0A1-CC4A-4056-9628-08192C44620D}" type="slidenum">
              <a:rPr lang="it-IT" altLang="en-US" smtClean="0"/>
              <a:pPr>
                <a:defRPr/>
              </a:pPr>
              <a:t>27</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5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5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5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9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P spid="109577" grpId="0" animBg="1"/>
      <p:bldP spid="109578" grpId="0" animBg="1"/>
      <p:bldP spid="109579" grpId="0" animBg="1"/>
      <p:bldP spid="109580" grpId="0" animBg="1"/>
      <p:bldP spid="1095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5E8424BA-0F42-B170-2C0F-76E712E10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65039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a:extLst>
              <a:ext uri="{FF2B5EF4-FFF2-40B4-BE49-F238E27FC236}">
                <a16:creationId xmlns:a16="http://schemas.microsoft.com/office/drawing/2014/main" id="{8871720D-40C4-8FF9-0123-A71EBC7B28A9}"/>
              </a:ext>
            </a:extLst>
          </p:cNvPr>
          <p:cNvSpPr>
            <a:spLocks noChangeArrowheads="1"/>
          </p:cNvSpPr>
          <p:nvPr/>
        </p:nvSpPr>
        <p:spPr bwMode="auto">
          <a:xfrm>
            <a:off x="1908175" y="836613"/>
            <a:ext cx="3743325" cy="649287"/>
          </a:xfrm>
          <a:prstGeom prst="rect">
            <a:avLst/>
          </a:prstGeom>
          <a:solidFill>
            <a:srgbClr val="FF0000"/>
          </a:solidFill>
          <a:ln w="9525">
            <a:solidFill>
              <a:schemeClr val="tx1"/>
            </a:solidFill>
            <a:miter lim="800000"/>
            <a:headEnd/>
            <a:tailEnd/>
          </a:ln>
          <a:effectLst/>
        </p:spPr>
        <p:txBody>
          <a:bodyPr wrap="none" anchor="ctr"/>
          <a:lstStyle/>
          <a:p>
            <a:pPr algn="ctr" eaLnBrk="1" hangingPunct="1">
              <a:defRPr/>
            </a:pPr>
            <a:r>
              <a:rPr lang="it-IT" altLang="en-US" sz="3200" b="1">
                <a:solidFill>
                  <a:schemeClr val="bg1"/>
                </a:solidFill>
                <a:effectLst>
                  <a:outerShdw blurRad="38100" dist="38100" dir="2700000" algn="tl">
                    <a:srgbClr val="000000"/>
                  </a:outerShdw>
                </a:effectLst>
                <a:cs typeface="Arial" panose="020B0604020202020204" pitchFamily="34" charset="0"/>
              </a:rPr>
              <a:t>part 1 = transition </a:t>
            </a:r>
          </a:p>
        </p:txBody>
      </p:sp>
      <p:sp>
        <p:nvSpPr>
          <p:cNvPr id="111622" name="Rectangle 6">
            <a:extLst>
              <a:ext uri="{FF2B5EF4-FFF2-40B4-BE49-F238E27FC236}">
                <a16:creationId xmlns:a16="http://schemas.microsoft.com/office/drawing/2014/main" id="{77FBDDBF-C6EB-3358-A446-B5D2C60F2E60}"/>
              </a:ext>
            </a:extLst>
          </p:cNvPr>
          <p:cNvSpPr>
            <a:spLocks noChangeArrowheads="1"/>
          </p:cNvSpPr>
          <p:nvPr/>
        </p:nvSpPr>
        <p:spPr bwMode="auto">
          <a:xfrm>
            <a:off x="2627313" y="3068638"/>
            <a:ext cx="4824412" cy="1081087"/>
          </a:xfrm>
          <a:prstGeom prst="rect">
            <a:avLst/>
          </a:prstGeom>
          <a:solidFill>
            <a:srgbClr val="FF0000"/>
          </a:solidFill>
          <a:ln w="9525">
            <a:solidFill>
              <a:schemeClr val="tx1"/>
            </a:solidFill>
            <a:miter lim="800000"/>
            <a:headEnd/>
            <a:tailEnd/>
          </a:ln>
          <a:effectLst/>
        </p:spPr>
        <p:txBody>
          <a:bodyPr wrap="none" anchor="ctr"/>
          <a:lstStyle/>
          <a:p>
            <a:pPr algn="ctr" eaLnBrk="1" hangingPunct="1">
              <a:defRPr/>
            </a:pPr>
            <a:r>
              <a:rPr lang="it-IT" altLang="en-US" sz="3200" b="1">
                <a:solidFill>
                  <a:schemeClr val="bg1"/>
                </a:solidFill>
                <a:effectLst>
                  <a:outerShdw blurRad="38100" dist="38100" dir="2700000" algn="tl">
                    <a:srgbClr val="000000"/>
                  </a:outerShdw>
                </a:effectLst>
                <a:cs typeface="Arial" panose="020B0604020202020204" pitchFamily="34" charset="0"/>
              </a:rPr>
              <a:t>part 2 =new topic </a:t>
            </a:r>
          </a:p>
          <a:p>
            <a:pPr algn="ctr" eaLnBrk="1" hangingPunct="1">
              <a:defRPr/>
            </a:pPr>
            <a:r>
              <a:rPr lang="it-IT" altLang="en-US" sz="3200" b="1">
                <a:solidFill>
                  <a:schemeClr val="bg1"/>
                </a:solidFill>
                <a:effectLst>
                  <a:outerShdw blurRad="38100" dist="38100" dir="2700000" algn="tl">
                    <a:srgbClr val="000000"/>
                  </a:outerShdw>
                </a:effectLst>
                <a:cs typeface="Arial" panose="020B0604020202020204" pitchFamily="34" charset="0"/>
              </a:rPr>
              <a:t>+ data commentary</a:t>
            </a:r>
          </a:p>
        </p:txBody>
      </p:sp>
      <p:pic>
        <p:nvPicPr>
          <p:cNvPr id="111623" name="Picture 7">
            <a:extLst>
              <a:ext uri="{FF2B5EF4-FFF2-40B4-BE49-F238E27FC236}">
                <a16:creationId xmlns:a16="http://schemas.microsoft.com/office/drawing/2014/main" id="{8867883F-C55F-1BB6-88FB-BFEA03FAC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437063"/>
            <a:ext cx="64468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Oval 8">
            <a:extLst>
              <a:ext uri="{FF2B5EF4-FFF2-40B4-BE49-F238E27FC236}">
                <a16:creationId xmlns:a16="http://schemas.microsoft.com/office/drawing/2014/main" id="{3BAA510D-FC62-B99A-F4AB-2B2247729F76}"/>
              </a:ext>
            </a:extLst>
          </p:cNvPr>
          <p:cNvSpPr>
            <a:spLocks noChangeArrowheads="1"/>
          </p:cNvSpPr>
          <p:nvPr/>
        </p:nvSpPr>
        <p:spPr bwMode="auto">
          <a:xfrm>
            <a:off x="827088" y="1773238"/>
            <a:ext cx="358775"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1</a:t>
            </a:r>
          </a:p>
        </p:txBody>
      </p:sp>
      <p:sp>
        <p:nvSpPr>
          <p:cNvPr id="111625" name="Oval 9">
            <a:extLst>
              <a:ext uri="{FF2B5EF4-FFF2-40B4-BE49-F238E27FC236}">
                <a16:creationId xmlns:a16="http://schemas.microsoft.com/office/drawing/2014/main" id="{A004D750-DB41-4BD3-C830-3C7083B03DAE}"/>
              </a:ext>
            </a:extLst>
          </p:cNvPr>
          <p:cNvSpPr>
            <a:spLocks noChangeArrowheads="1"/>
          </p:cNvSpPr>
          <p:nvPr/>
        </p:nvSpPr>
        <p:spPr bwMode="auto">
          <a:xfrm>
            <a:off x="900113" y="4508500"/>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2</a:t>
            </a:r>
          </a:p>
        </p:txBody>
      </p:sp>
      <p:sp>
        <p:nvSpPr>
          <p:cNvPr id="111626" name="Rectangle 10">
            <a:extLst>
              <a:ext uri="{FF2B5EF4-FFF2-40B4-BE49-F238E27FC236}">
                <a16:creationId xmlns:a16="http://schemas.microsoft.com/office/drawing/2014/main" id="{849DE02A-F102-1AD0-5649-5BA9A72B081A}"/>
              </a:ext>
            </a:extLst>
          </p:cNvPr>
          <p:cNvSpPr>
            <a:spLocks noChangeArrowheads="1"/>
          </p:cNvSpPr>
          <p:nvPr/>
        </p:nvSpPr>
        <p:spPr bwMode="auto">
          <a:xfrm>
            <a:off x="1547813" y="5445125"/>
            <a:ext cx="6121400" cy="576263"/>
          </a:xfrm>
          <a:prstGeom prst="rect">
            <a:avLst/>
          </a:prstGeom>
          <a:solidFill>
            <a:srgbClr val="FF0000"/>
          </a:solidFill>
          <a:ln w="9525">
            <a:solidFill>
              <a:schemeClr val="tx1"/>
            </a:solidFill>
            <a:miter lim="800000"/>
            <a:headEnd/>
            <a:tailEnd/>
          </a:ln>
          <a:effectLst/>
        </p:spPr>
        <p:txBody>
          <a:bodyPr wrap="none" anchor="ctr"/>
          <a:lstStyle/>
          <a:p>
            <a:pPr algn="ctr" eaLnBrk="1" hangingPunct="1">
              <a:defRPr/>
            </a:pPr>
            <a:r>
              <a:rPr lang="it-IT" altLang="en-US" sz="3200" b="1">
                <a:solidFill>
                  <a:schemeClr val="bg1"/>
                </a:solidFill>
                <a:effectLst>
                  <a:outerShdw blurRad="38100" dist="38100" dir="2700000" algn="tl">
                    <a:srgbClr val="000000"/>
                  </a:outerShdw>
                </a:effectLst>
                <a:cs typeface="Arial" panose="020B0604020202020204" pitchFamily="34" charset="0"/>
              </a:rPr>
              <a:t>link , extension &amp; consolidation</a:t>
            </a:r>
          </a:p>
        </p:txBody>
      </p:sp>
      <p:sp>
        <p:nvSpPr>
          <p:cNvPr id="2" name="Slide Number Placeholder 1">
            <a:extLst>
              <a:ext uri="{FF2B5EF4-FFF2-40B4-BE49-F238E27FC236}">
                <a16:creationId xmlns:a16="http://schemas.microsoft.com/office/drawing/2014/main" id="{474F757E-61E6-492D-7D6A-AEF033260C5A}"/>
              </a:ext>
            </a:extLst>
          </p:cNvPr>
          <p:cNvSpPr>
            <a:spLocks noGrp="1"/>
          </p:cNvSpPr>
          <p:nvPr>
            <p:ph type="sldNum" sz="quarter" idx="12"/>
          </p:nvPr>
        </p:nvSpPr>
        <p:spPr/>
        <p:txBody>
          <a:bodyPr/>
          <a:lstStyle/>
          <a:p>
            <a:pPr>
              <a:defRPr/>
            </a:pPr>
            <a:fld id="{A297C0A1-CC4A-4056-9628-08192C44620D}" type="slidenum">
              <a:rPr lang="it-IT" altLang="en-US" smtClean="0"/>
              <a:pPr>
                <a:defRPr/>
              </a:pPr>
              <a:t>28</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1+#ppt_w/2"/>
                                          </p:val>
                                        </p:tav>
                                        <p:tav tm="100000">
                                          <p:val>
                                            <p:strVal val="#ppt_x"/>
                                          </p:val>
                                        </p:tav>
                                      </p:tavLst>
                                    </p:anim>
                                    <p:anim calcmode="lin" valueType="num">
                                      <p:cBhvr additive="base">
                                        <p:cTn id="8" dur="500" fill="hold"/>
                                        <p:tgtEl>
                                          <p:spTgt spid="11162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11622"/>
                                        </p:tgtEl>
                                        <p:attrNameLst>
                                          <p:attrName>style.visibility</p:attrName>
                                        </p:attrNameLst>
                                      </p:cBhvr>
                                      <p:to>
                                        <p:strVal val="visible"/>
                                      </p:to>
                                    </p:set>
                                    <p:anim calcmode="lin" valueType="num">
                                      <p:cBhvr additive="base">
                                        <p:cTn id="13" dur="500" fill="hold"/>
                                        <p:tgtEl>
                                          <p:spTgt spid="111622"/>
                                        </p:tgtEl>
                                        <p:attrNameLst>
                                          <p:attrName>ppt_x</p:attrName>
                                        </p:attrNameLst>
                                      </p:cBhvr>
                                      <p:tavLst>
                                        <p:tav tm="0">
                                          <p:val>
                                            <p:strVal val="1+#ppt_w/2"/>
                                          </p:val>
                                        </p:tav>
                                        <p:tav tm="100000">
                                          <p:val>
                                            <p:strVal val="#ppt_x"/>
                                          </p:val>
                                        </p:tav>
                                      </p:tavLst>
                                    </p:anim>
                                    <p:anim calcmode="lin" valueType="num">
                                      <p:cBhvr additive="base">
                                        <p:cTn id="14" dur="500" fill="hold"/>
                                        <p:tgtEl>
                                          <p:spTgt spid="11162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111626"/>
                                        </p:tgtEl>
                                        <p:attrNameLst>
                                          <p:attrName>style.visibility</p:attrName>
                                        </p:attrNameLst>
                                      </p:cBhvr>
                                      <p:to>
                                        <p:strVal val="visible"/>
                                      </p:to>
                                    </p:set>
                                    <p:anim calcmode="lin" valueType="num">
                                      <p:cBhvr additive="base">
                                        <p:cTn id="27" dur="500" fill="hold"/>
                                        <p:tgtEl>
                                          <p:spTgt spid="111626"/>
                                        </p:tgtEl>
                                        <p:attrNameLst>
                                          <p:attrName>ppt_x</p:attrName>
                                        </p:attrNameLst>
                                      </p:cBhvr>
                                      <p:tavLst>
                                        <p:tav tm="0">
                                          <p:val>
                                            <p:strVal val="1+#ppt_w/2"/>
                                          </p:val>
                                        </p:tav>
                                        <p:tav tm="100000">
                                          <p:val>
                                            <p:strVal val="#ppt_x"/>
                                          </p:val>
                                        </p:tav>
                                      </p:tavLst>
                                    </p:anim>
                                    <p:anim calcmode="lin" valueType="num">
                                      <p:cBhvr additive="base">
                                        <p:cTn id="28" dur="500" fill="hold"/>
                                        <p:tgtEl>
                                          <p:spTgt spid="111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5" grpId="0" animBg="1"/>
      <p:bldP spid="1116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2AD4DA13-6123-8FAA-6A0D-F66261693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84313"/>
            <a:ext cx="66087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Line 5">
            <a:extLst>
              <a:ext uri="{FF2B5EF4-FFF2-40B4-BE49-F238E27FC236}">
                <a16:creationId xmlns:a16="http://schemas.microsoft.com/office/drawing/2014/main" id="{43BA5888-8DEC-F2F6-9202-D7CE76EA0312}"/>
              </a:ext>
            </a:extLst>
          </p:cNvPr>
          <p:cNvSpPr>
            <a:spLocks noChangeShapeType="1"/>
          </p:cNvSpPr>
          <p:nvPr/>
        </p:nvSpPr>
        <p:spPr bwMode="auto">
          <a:xfrm>
            <a:off x="5651500" y="1773238"/>
            <a:ext cx="194468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695" name="Line 7">
            <a:extLst>
              <a:ext uri="{FF2B5EF4-FFF2-40B4-BE49-F238E27FC236}">
                <a16:creationId xmlns:a16="http://schemas.microsoft.com/office/drawing/2014/main" id="{A606F0C5-EAD1-B1DC-0586-B3B11029F208}"/>
              </a:ext>
            </a:extLst>
          </p:cNvPr>
          <p:cNvSpPr>
            <a:spLocks noChangeShapeType="1"/>
          </p:cNvSpPr>
          <p:nvPr/>
        </p:nvSpPr>
        <p:spPr bwMode="auto">
          <a:xfrm>
            <a:off x="3059113" y="2420938"/>
            <a:ext cx="9366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696" name="Line 8">
            <a:extLst>
              <a:ext uri="{FF2B5EF4-FFF2-40B4-BE49-F238E27FC236}">
                <a16:creationId xmlns:a16="http://schemas.microsoft.com/office/drawing/2014/main" id="{C7D7205E-65E5-74C8-3821-7FCDF1CE54FE}"/>
              </a:ext>
            </a:extLst>
          </p:cNvPr>
          <p:cNvSpPr>
            <a:spLocks noChangeShapeType="1"/>
          </p:cNvSpPr>
          <p:nvPr/>
        </p:nvSpPr>
        <p:spPr bwMode="auto">
          <a:xfrm>
            <a:off x="1476375" y="2708275"/>
            <a:ext cx="11525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697" name="Line 9">
            <a:extLst>
              <a:ext uri="{FF2B5EF4-FFF2-40B4-BE49-F238E27FC236}">
                <a16:creationId xmlns:a16="http://schemas.microsoft.com/office/drawing/2014/main" id="{629DC97A-C066-5134-6362-AF23655B2815}"/>
              </a:ext>
            </a:extLst>
          </p:cNvPr>
          <p:cNvSpPr>
            <a:spLocks noChangeShapeType="1"/>
          </p:cNvSpPr>
          <p:nvPr/>
        </p:nvSpPr>
        <p:spPr bwMode="auto">
          <a:xfrm>
            <a:off x="4859338" y="2420938"/>
            <a:ext cx="194468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698" name="Line 10">
            <a:extLst>
              <a:ext uri="{FF2B5EF4-FFF2-40B4-BE49-F238E27FC236}">
                <a16:creationId xmlns:a16="http://schemas.microsoft.com/office/drawing/2014/main" id="{0BE941B9-3293-5911-1EE0-4CCE7A88DD94}"/>
              </a:ext>
            </a:extLst>
          </p:cNvPr>
          <p:cNvSpPr>
            <a:spLocks noChangeShapeType="1"/>
          </p:cNvSpPr>
          <p:nvPr/>
        </p:nvSpPr>
        <p:spPr bwMode="auto">
          <a:xfrm>
            <a:off x="4284663" y="2708275"/>
            <a:ext cx="165576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699" name="Line 11">
            <a:extLst>
              <a:ext uri="{FF2B5EF4-FFF2-40B4-BE49-F238E27FC236}">
                <a16:creationId xmlns:a16="http://schemas.microsoft.com/office/drawing/2014/main" id="{1125C5AB-9A0C-82B2-DE47-9CE06B0C8487}"/>
              </a:ext>
            </a:extLst>
          </p:cNvPr>
          <p:cNvSpPr>
            <a:spLocks noChangeShapeType="1"/>
          </p:cNvSpPr>
          <p:nvPr/>
        </p:nvSpPr>
        <p:spPr bwMode="auto">
          <a:xfrm>
            <a:off x="5364163" y="3068638"/>
            <a:ext cx="22320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0" name="Line 12">
            <a:extLst>
              <a:ext uri="{FF2B5EF4-FFF2-40B4-BE49-F238E27FC236}">
                <a16:creationId xmlns:a16="http://schemas.microsoft.com/office/drawing/2014/main" id="{BE706A16-5DEF-E8FF-99B8-1C834BF634B8}"/>
              </a:ext>
            </a:extLst>
          </p:cNvPr>
          <p:cNvSpPr>
            <a:spLocks noChangeShapeType="1"/>
          </p:cNvSpPr>
          <p:nvPr/>
        </p:nvSpPr>
        <p:spPr bwMode="auto">
          <a:xfrm>
            <a:off x="1476375" y="3357563"/>
            <a:ext cx="136683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1" name="Line 13">
            <a:extLst>
              <a:ext uri="{FF2B5EF4-FFF2-40B4-BE49-F238E27FC236}">
                <a16:creationId xmlns:a16="http://schemas.microsoft.com/office/drawing/2014/main" id="{95A2D1DA-47E4-6A58-B11F-3CE08D1D95E0}"/>
              </a:ext>
            </a:extLst>
          </p:cNvPr>
          <p:cNvSpPr>
            <a:spLocks noChangeShapeType="1"/>
          </p:cNvSpPr>
          <p:nvPr/>
        </p:nvSpPr>
        <p:spPr bwMode="auto">
          <a:xfrm>
            <a:off x="7019925" y="3357563"/>
            <a:ext cx="576263"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2" name="Line 14">
            <a:extLst>
              <a:ext uri="{FF2B5EF4-FFF2-40B4-BE49-F238E27FC236}">
                <a16:creationId xmlns:a16="http://schemas.microsoft.com/office/drawing/2014/main" id="{F098121B-E60E-4250-4070-984C2299B102}"/>
              </a:ext>
            </a:extLst>
          </p:cNvPr>
          <p:cNvSpPr>
            <a:spLocks noChangeShapeType="1"/>
          </p:cNvSpPr>
          <p:nvPr/>
        </p:nvSpPr>
        <p:spPr bwMode="auto">
          <a:xfrm>
            <a:off x="5364163" y="3716338"/>
            <a:ext cx="57626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3" name="Rectangle 15">
            <a:extLst>
              <a:ext uri="{FF2B5EF4-FFF2-40B4-BE49-F238E27FC236}">
                <a16:creationId xmlns:a16="http://schemas.microsoft.com/office/drawing/2014/main" id="{D222498A-A940-5E1B-0986-B0B91BF37FD3}"/>
              </a:ext>
            </a:extLst>
          </p:cNvPr>
          <p:cNvSpPr>
            <a:spLocks noChangeArrowheads="1"/>
          </p:cNvSpPr>
          <p:nvPr/>
        </p:nvSpPr>
        <p:spPr bwMode="auto">
          <a:xfrm>
            <a:off x="4427538" y="4149725"/>
            <a:ext cx="2881312" cy="2160588"/>
          </a:xfrm>
          <a:prstGeom prst="rect">
            <a:avLst/>
          </a:prstGeom>
          <a:solidFill>
            <a:srgbClr val="00B05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a:latin typeface="Times New Roman" panose="02020603050405020304" pitchFamily="18" charset="0"/>
              </a:rPr>
              <a:t>people </a:t>
            </a:r>
            <a:r>
              <a:rPr lang="it-IT" altLang="en-US" sz="2000" dirty="0" err="1">
                <a:latin typeface="Times New Roman" panose="02020603050405020304" pitchFamily="18" charset="0"/>
              </a:rPr>
              <a:t>nationwide</a:t>
            </a:r>
            <a:endParaRPr lang="it-IT" altLang="en-US" sz="2000" dirty="0">
              <a:latin typeface="Times New Roman" panose="02020603050405020304" pitchFamily="18" charset="0"/>
            </a:endParaRPr>
          </a:p>
          <a:p>
            <a:pPr eaLnBrk="1" hangingPunct="1">
              <a:spcBef>
                <a:spcPct val="0"/>
              </a:spcBef>
              <a:buFontTx/>
              <a:buNone/>
            </a:pPr>
            <a:r>
              <a:rPr lang="it-IT" altLang="en-US" sz="2000" dirty="0" err="1">
                <a:latin typeface="Times New Roman" panose="02020603050405020304" pitchFamily="18" charset="0"/>
              </a:rPr>
              <a:t>immigration</a:t>
            </a:r>
            <a:endParaRPr lang="it-IT" altLang="en-US" sz="2000" dirty="0">
              <a:latin typeface="Times New Roman" panose="02020603050405020304" pitchFamily="18" charset="0"/>
            </a:endParaRPr>
          </a:p>
          <a:p>
            <a:pPr eaLnBrk="1" hangingPunct="1">
              <a:spcBef>
                <a:spcPct val="0"/>
              </a:spcBef>
              <a:buFontTx/>
              <a:buNone/>
            </a:pPr>
            <a:r>
              <a:rPr lang="it-IT" altLang="en-US" sz="2000" dirty="0" err="1">
                <a:latin typeface="Times New Roman" panose="02020603050405020304" pitchFamily="18" charset="0"/>
              </a:rPr>
              <a:t>nations</a:t>
            </a:r>
            <a:endParaRPr lang="it-IT" altLang="en-US" sz="2000" dirty="0">
              <a:latin typeface="Times New Roman" panose="02020603050405020304" pitchFamily="18" charset="0"/>
            </a:endParaRPr>
          </a:p>
          <a:p>
            <a:pPr eaLnBrk="1" hangingPunct="1">
              <a:spcBef>
                <a:spcPct val="0"/>
              </a:spcBef>
              <a:buFontTx/>
              <a:buNone/>
            </a:pPr>
            <a:r>
              <a:rPr lang="it-IT" altLang="en-US" sz="2000" dirty="0" err="1">
                <a:latin typeface="Times New Roman" panose="02020603050405020304" pitchFamily="18" charset="0"/>
              </a:rPr>
              <a:t>foreign-born</a:t>
            </a:r>
            <a:r>
              <a:rPr lang="it-IT" altLang="en-US" sz="2000" dirty="0">
                <a:latin typeface="Times New Roman" panose="02020603050405020304" pitchFamily="18" charset="0"/>
              </a:rPr>
              <a:t> </a:t>
            </a:r>
            <a:r>
              <a:rPr lang="it-IT" altLang="en-US" sz="2000" dirty="0" err="1">
                <a:latin typeface="Times New Roman" panose="02020603050405020304" pitchFamily="18" charset="0"/>
              </a:rPr>
              <a:t>residents</a:t>
            </a:r>
            <a:endParaRPr lang="it-IT" altLang="en-US" sz="2000" dirty="0">
              <a:latin typeface="Times New Roman" panose="02020603050405020304" pitchFamily="18" charset="0"/>
            </a:endParaRPr>
          </a:p>
          <a:p>
            <a:pPr eaLnBrk="1" hangingPunct="1">
              <a:spcBef>
                <a:spcPct val="0"/>
              </a:spcBef>
              <a:buFontTx/>
              <a:buNone/>
            </a:pPr>
            <a:r>
              <a:rPr lang="it-IT" altLang="en-US" sz="2000" dirty="0" err="1">
                <a:latin typeface="Times New Roman" panose="02020603050405020304" pitchFamily="18" charset="0"/>
              </a:rPr>
              <a:t>immigrants</a:t>
            </a:r>
            <a:endParaRPr lang="it-IT" altLang="en-US" sz="2000" dirty="0">
              <a:latin typeface="Times New Roman" panose="02020603050405020304" pitchFamily="18" charset="0"/>
            </a:endParaRPr>
          </a:p>
          <a:p>
            <a:pPr eaLnBrk="1" hangingPunct="1">
              <a:spcBef>
                <a:spcPct val="0"/>
              </a:spcBef>
              <a:buFontTx/>
              <a:buNone/>
            </a:pPr>
            <a:r>
              <a:rPr lang="it-IT" altLang="en-US" sz="2000" dirty="0">
                <a:latin typeface="Times New Roman" panose="02020603050405020304" pitchFamily="18" charset="0"/>
              </a:rPr>
              <a:t>living in the country</a:t>
            </a:r>
          </a:p>
        </p:txBody>
      </p:sp>
      <p:sp>
        <p:nvSpPr>
          <p:cNvPr id="114704" name="Line 16">
            <a:extLst>
              <a:ext uri="{FF2B5EF4-FFF2-40B4-BE49-F238E27FC236}">
                <a16:creationId xmlns:a16="http://schemas.microsoft.com/office/drawing/2014/main" id="{53E51349-9730-D73A-288B-13FF1B1FC5AC}"/>
              </a:ext>
            </a:extLst>
          </p:cNvPr>
          <p:cNvSpPr>
            <a:spLocks noChangeShapeType="1"/>
          </p:cNvSpPr>
          <p:nvPr/>
        </p:nvSpPr>
        <p:spPr bwMode="auto">
          <a:xfrm>
            <a:off x="2771775" y="1773238"/>
            <a:ext cx="136683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5" name="Line 17">
            <a:extLst>
              <a:ext uri="{FF2B5EF4-FFF2-40B4-BE49-F238E27FC236}">
                <a16:creationId xmlns:a16="http://schemas.microsoft.com/office/drawing/2014/main" id="{A70229FB-EB63-1C1B-2ECE-F74400E8B4E9}"/>
              </a:ext>
            </a:extLst>
          </p:cNvPr>
          <p:cNvSpPr>
            <a:spLocks noChangeShapeType="1"/>
          </p:cNvSpPr>
          <p:nvPr/>
        </p:nvSpPr>
        <p:spPr bwMode="auto">
          <a:xfrm>
            <a:off x="3132138" y="3357563"/>
            <a:ext cx="122396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707" name="AutoShape 19">
            <a:extLst>
              <a:ext uri="{FF2B5EF4-FFF2-40B4-BE49-F238E27FC236}">
                <a16:creationId xmlns:a16="http://schemas.microsoft.com/office/drawing/2014/main" id="{76EF3F61-3B20-F2EF-EDA5-F464C4E17F11}"/>
              </a:ext>
            </a:extLst>
          </p:cNvPr>
          <p:cNvSpPr>
            <a:spLocks noChangeArrowheads="1"/>
          </p:cNvSpPr>
          <p:nvPr/>
        </p:nvSpPr>
        <p:spPr bwMode="auto">
          <a:xfrm rot="-2185248">
            <a:off x="3348038" y="1916113"/>
            <a:ext cx="1223962" cy="311150"/>
          </a:xfrm>
          <a:prstGeom prst="leftRightArrow">
            <a:avLst>
              <a:gd name="adj1" fmla="val 50000"/>
              <a:gd name="adj2" fmla="val 78673"/>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pic>
        <p:nvPicPr>
          <p:cNvPr id="114708" name="Picture 20">
            <a:extLst>
              <a:ext uri="{FF2B5EF4-FFF2-40B4-BE49-F238E27FC236}">
                <a16:creationId xmlns:a16="http://schemas.microsoft.com/office/drawing/2014/main" id="{A8979444-79A3-FC45-390B-1F643AEC5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775">
            <a:off x="1476375" y="4437063"/>
            <a:ext cx="22669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A711A8A-18DA-ED69-23D1-95893567A280}"/>
              </a:ext>
            </a:extLst>
          </p:cNvPr>
          <p:cNvSpPr>
            <a:spLocks noGrp="1"/>
          </p:cNvSpPr>
          <p:nvPr>
            <p:ph type="sldNum" sz="quarter" idx="12"/>
          </p:nvPr>
        </p:nvSpPr>
        <p:spPr/>
        <p:txBody>
          <a:bodyPr/>
          <a:lstStyle/>
          <a:p>
            <a:pPr>
              <a:defRPr/>
            </a:pPr>
            <a:fld id="{A297C0A1-CC4A-4056-9628-08192C44620D}" type="slidenum">
              <a:rPr lang="it-IT" altLang="en-US" smtClean="0"/>
              <a:pPr>
                <a:defRPr/>
              </a:pPr>
              <a:t>29</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46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46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6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46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47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47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470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470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470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470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4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831F2C0-D40C-931A-E49B-16CED01ED596}"/>
              </a:ext>
            </a:extLst>
          </p:cNvPr>
          <p:cNvSpPr>
            <a:spLocks noChangeArrowheads="1"/>
          </p:cNvSpPr>
          <p:nvPr/>
        </p:nvSpPr>
        <p:spPr bwMode="auto">
          <a:xfrm>
            <a:off x="323850" y="1052513"/>
            <a:ext cx="1655763" cy="936625"/>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err="1">
                <a:cs typeface="Arial" panose="020B0604020202020204" pitchFamily="34" charset="0"/>
              </a:rPr>
              <a:t>Introduction</a:t>
            </a:r>
            <a:r>
              <a:rPr lang="it-IT" altLang="en-US" sz="2000" dirty="0">
                <a:cs typeface="Arial" panose="020B0604020202020204" pitchFamily="34" charset="0"/>
              </a:rPr>
              <a:t> </a:t>
            </a:r>
          </a:p>
          <a:p>
            <a:pPr algn="ctr" eaLnBrk="1" hangingPunct="1">
              <a:spcBef>
                <a:spcPct val="0"/>
              </a:spcBef>
              <a:buFontTx/>
              <a:buNone/>
            </a:pPr>
            <a:r>
              <a:rPr lang="it-IT" altLang="en-US" sz="2000" dirty="0">
                <a:cs typeface="Arial" panose="020B0604020202020204" pitchFamily="34" charset="0"/>
              </a:rPr>
              <a:t>to </a:t>
            </a:r>
            <a:r>
              <a:rPr lang="it-IT" altLang="en-US" sz="2000" dirty="0" err="1">
                <a:cs typeface="Arial" panose="020B0604020202020204" pitchFamily="34" charset="0"/>
              </a:rPr>
              <a:t>topic</a:t>
            </a:r>
            <a:endParaRPr lang="it-IT" altLang="en-US" sz="2000" dirty="0">
              <a:cs typeface="Arial" panose="020B0604020202020204" pitchFamily="34" charset="0"/>
            </a:endParaRPr>
          </a:p>
        </p:txBody>
      </p:sp>
      <p:sp>
        <p:nvSpPr>
          <p:cNvPr id="185347" name="Rectangle 3">
            <a:extLst>
              <a:ext uri="{FF2B5EF4-FFF2-40B4-BE49-F238E27FC236}">
                <a16:creationId xmlns:a16="http://schemas.microsoft.com/office/drawing/2014/main" id="{A6E58A12-260E-FA3E-FD6E-60EEB48B8239}"/>
              </a:ext>
            </a:extLst>
          </p:cNvPr>
          <p:cNvSpPr>
            <a:spLocks noChangeArrowheads="1"/>
          </p:cNvSpPr>
          <p:nvPr/>
        </p:nvSpPr>
        <p:spPr bwMode="auto">
          <a:xfrm>
            <a:off x="323850" y="2349500"/>
            <a:ext cx="1655763" cy="936625"/>
          </a:xfrm>
          <a:prstGeom prst="rect">
            <a:avLst/>
          </a:prstGeom>
          <a:solidFill>
            <a:srgbClr val="FFFF66"/>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err="1">
                <a:cs typeface="Arial" panose="020B0604020202020204" pitchFamily="34" charset="0"/>
              </a:rPr>
              <a:t>Introduction</a:t>
            </a:r>
            <a:r>
              <a:rPr lang="it-IT" altLang="en-US" sz="2000" dirty="0">
                <a:cs typeface="Arial" panose="020B0604020202020204" pitchFamily="34" charset="0"/>
              </a:rPr>
              <a:t> </a:t>
            </a:r>
          </a:p>
          <a:p>
            <a:pPr algn="ctr" eaLnBrk="1" hangingPunct="1">
              <a:spcBef>
                <a:spcPct val="0"/>
              </a:spcBef>
              <a:buFontTx/>
              <a:buNone/>
            </a:pPr>
            <a:r>
              <a:rPr lang="it-IT" altLang="en-US" sz="2000" dirty="0">
                <a:cs typeface="Arial" panose="020B0604020202020204" pitchFamily="34" charset="0"/>
              </a:rPr>
              <a:t>to </a:t>
            </a:r>
            <a:r>
              <a:rPr lang="it-IT" altLang="en-US" sz="2000" dirty="0" err="1">
                <a:cs typeface="Arial" panose="020B0604020202020204" pitchFamily="34" charset="0"/>
              </a:rPr>
              <a:t>problem</a:t>
            </a:r>
            <a:endParaRPr lang="it-IT" altLang="en-US" sz="2000" dirty="0">
              <a:cs typeface="Arial" panose="020B0604020202020204" pitchFamily="34" charset="0"/>
            </a:endParaRPr>
          </a:p>
        </p:txBody>
      </p:sp>
      <p:pic>
        <p:nvPicPr>
          <p:cNvPr id="7172" name="Picture 4">
            <a:extLst>
              <a:ext uri="{FF2B5EF4-FFF2-40B4-BE49-F238E27FC236}">
                <a16:creationId xmlns:a16="http://schemas.microsoft.com/office/drawing/2014/main" id="{C8575C1E-5AE5-060B-EE85-DCFF65CAE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81075"/>
            <a:ext cx="6324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Line 5">
            <a:extLst>
              <a:ext uri="{FF2B5EF4-FFF2-40B4-BE49-F238E27FC236}">
                <a16:creationId xmlns:a16="http://schemas.microsoft.com/office/drawing/2014/main" id="{C24549E3-2932-87A3-959D-914C9F91A4B8}"/>
              </a:ext>
            </a:extLst>
          </p:cNvPr>
          <p:cNvSpPr>
            <a:spLocks noChangeShapeType="1"/>
          </p:cNvSpPr>
          <p:nvPr/>
        </p:nvSpPr>
        <p:spPr bwMode="auto">
          <a:xfrm>
            <a:off x="5003800" y="1989138"/>
            <a:ext cx="1584325"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7174" name="Picture 6">
            <a:extLst>
              <a:ext uri="{FF2B5EF4-FFF2-40B4-BE49-F238E27FC236}">
                <a16:creationId xmlns:a16="http://schemas.microsoft.com/office/drawing/2014/main" id="{D672D893-F5F2-7922-F1A5-EAC5A2053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141663"/>
            <a:ext cx="63357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Rectangle 7">
            <a:extLst>
              <a:ext uri="{FF2B5EF4-FFF2-40B4-BE49-F238E27FC236}">
                <a16:creationId xmlns:a16="http://schemas.microsoft.com/office/drawing/2014/main" id="{A0AB9463-3E78-65D0-7463-94D90DE511D7}"/>
              </a:ext>
            </a:extLst>
          </p:cNvPr>
          <p:cNvSpPr>
            <a:spLocks noChangeArrowheads="1"/>
          </p:cNvSpPr>
          <p:nvPr/>
        </p:nvSpPr>
        <p:spPr bwMode="auto">
          <a:xfrm>
            <a:off x="323850" y="3644900"/>
            <a:ext cx="1655763" cy="936625"/>
          </a:xfrm>
          <a:prstGeom prst="rect">
            <a:avLst/>
          </a:prstGeom>
          <a:solidFill>
            <a:srgbClr val="0099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cs typeface="Arial" panose="020B0604020202020204" pitchFamily="34" charset="0"/>
              </a:rPr>
              <a:t>Data to </a:t>
            </a:r>
          </a:p>
          <a:p>
            <a:pPr algn="ctr" eaLnBrk="1" hangingPunct="1">
              <a:spcBef>
                <a:spcPct val="0"/>
              </a:spcBef>
              <a:buFontTx/>
              <a:buNone/>
            </a:pPr>
            <a:r>
              <a:rPr lang="it-IT" altLang="en-US" sz="2000">
                <a:cs typeface="Arial" panose="020B0604020202020204" pitchFamily="34" charset="0"/>
              </a:rPr>
              <a:t>support claim</a:t>
            </a:r>
          </a:p>
        </p:txBody>
      </p:sp>
      <p:pic>
        <p:nvPicPr>
          <p:cNvPr id="7176" name="Picture 8">
            <a:extLst>
              <a:ext uri="{FF2B5EF4-FFF2-40B4-BE49-F238E27FC236}">
                <a16:creationId xmlns:a16="http://schemas.microsoft.com/office/drawing/2014/main" id="{F4699035-93DF-00D9-B97D-A57A00732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060575"/>
            <a:ext cx="63547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9">
            <a:extLst>
              <a:ext uri="{FF2B5EF4-FFF2-40B4-BE49-F238E27FC236}">
                <a16:creationId xmlns:a16="http://schemas.microsoft.com/office/drawing/2014/main" id="{6B5CFA42-6A31-62CA-9510-F6F20EC4158B}"/>
              </a:ext>
            </a:extLst>
          </p:cNvPr>
          <p:cNvSpPr>
            <a:spLocks noChangeArrowheads="1"/>
          </p:cNvSpPr>
          <p:nvPr/>
        </p:nvSpPr>
        <p:spPr bwMode="auto">
          <a:xfrm>
            <a:off x="539750" y="0"/>
            <a:ext cx="7632700" cy="935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t>https://www.theguardian.com/society/2016/oct/07/junk-food-shortening-lives-children-obesity-diabetes-data</a:t>
            </a:r>
            <a:r>
              <a:rPr lang="it-IT" altLang="en-US" sz="4800"/>
              <a:t> </a:t>
            </a:r>
          </a:p>
        </p:txBody>
      </p:sp>
      <p:sp>
        <p:nvSpPr>
          <p:cNvPr id="2" name="Slide Number Placeholder 1">
            <a:extLst>
              <a:ext uri="{FF2B5EF4-FFF2-40B4-BE49-F238E27FC236}">
                <a16:creationId xmlns:a16="http://schemas.microsoft.com/office/drawing/2014/main" id="{7921AC22-592B-326F-211B-C2DC1E7B4AB1}"/>
              </a:ext>
            </a:extLst>
          </p:cNvPr>
          <p:cNvSpPr>
            <a:spLocks noGrp="1"/>
          </p:cNvSpPr>
          <p:nvPr>
            <p:ph type="sldNum" sz="quarter" idx="12"/>
          </p:nvPr>
        </p:nvSpPr>
        <p:spPr/>
        <p:txBody>
          <a:bodyPr/>
          <a:lstStyle/>
          <a:p>
            <a:pPr>
              <a:defRPr/>
            </a:pPr>
            <a:fld id="{A297C0A1-CC4A-4056-9628-08192C44620D}" type="slidenum">
              <a:rPr lang="it-IT" altLang="en-US" smtClean="0"/>
              <a:pPr>
                <a:defRPr/>
              </a:pPr>
              <a:t>3</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5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7" grpId="0" animBg="1"/>
      <p:bldP spid="1853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37565A08-4EE4-6607-4F62-A860CDB8C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268413"/>
            <a:ext cx="65643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val 5">
            <a:extLst>
              <a:ext uri="{FF2B5EF4-FFF2-40B4-BE49-F238E27FC236}">
                <a16:creationId xmlns:a16="http://schemas.microsoft.com/office/drawing/2014/main" id="{C86C40C3-7267-7C5B-D818-54C520252EE6}"/>
              </a:ext>
            </a:extLst>
          </p:cNvPr>
          <p:cNvSpPr>
            <a:spLocks noChangeArrowheads="1"/>
          </p:cNvSpPr>
          <p:nvPr/>
        </p:nvSpPr>
        <p:spPr bwMode="auto">
          <a:xfrm>
            <a:off x="971550" y="1125538"/>
            <a:ext cx="360363"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3</a:t>
            </a:r>
          </a:p>
        </p:txBody>
      </p:sp>
      <p:sp>
        <p:nvSpPr>
          <p:cNvPr id="115718" name="Line 6">
            <a:extLst>
              <a:ext uri="{FF2B5EF4-FFF2-40B4-BE49-F238E27FC236}">
                <a16:creationId xmlns:a16="http://schemas.microsoft.com/office/drawing/2014/main" id="{8EC67DEF-794F-76CE-EC5A-176B1A70C609}"/>
              </a:ext>
            </a:extLst>
          </p:cNvPr>
          <p:cNvSpPr>
            <a:spLocks noChangeShapeType="1"/>
          </p:cNvSpPr>
          <p:nvPr/>
        </p:nvSpPr>
        <p:spPr bwMode="auto">
          <a:xfrm>
            <a:off x="1763713" y="1844675"/>
            <a:ext cx="22320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19" name="Line 7">
            <a:extLst>
              <a:ext uri="{FF2B5EF4-FFF2-40B4-BE49-F238E27FC236}">
                <a16:creationId xmlns:a16="http://schemas.microsoft.com/office/drawing/2014/main" id="{A23EE878-C037-D4F6-4925-3ABA344C28CE}"/>
              </a:ext>
            </a:extLst>
          </p:cNvPr>
          <p:cNvSpPr>
            <a:spLocks noChangeShapeType="1"/>
          </p:cNvSpPr>
          <p:nvPr/>
        </p:nvSpPr>
        <p:spPr bwMode="auto">
          <a:xfrm>
            <a:off x="1763713" y="2492375"/>
            <a:ext cx="151288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20" name="Line 8">
            <a:extLst>
              <a:ext uri="{FF2B5EF4-FFF2-40B4-BE49-F238E27FC236}">
                <a16:creationId xmlns:a16="http://schemas.microsoft.com/office/drawing/2014/main" id="{F3FA8D71-2441-BF4F-B2BC-EDB08C460BF0}"/>
              </a:ext>
            </a:extLst>
          </p:cNvPr>
          <p:cNvSpPr>
            <a:spLocks noChangeShapeType="1"/>
          </p:cNvSpPr>
          <p:nvPr/>
        </p:nvSpPr>
        <p:spPr bwMode="auto">
          <a:xfrm>
            <a:off x="6659563" y="2492375"/>
            <a:ext cx="1225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21" name="Line 9">
            <a:extLst>
              <a:ext uri="{FF2B5EF4-FFF2-40B4-BE49-F238E27FC236}">
                <a16:creationId xmlns:a16="http://schemas.microsoft.com/office/drawing/2014/main" id="{3B2C3710-0012-0856-5C81-EE7506CCD535}"/>
              </a:ext>
            </a:extLst>
          </p:cNvPr>
          <p:cNvSpPr>
            <a:spLocks noChangeShapeType="1"/>
          </p:cNvSpPr>
          <p:nvPr/>
        </p:nvSpPr>
        <p:spPr bwMode="auto">
          <a:xfrm>
            <a:off x="1692275" y="2924175"/>
            <a:ext cx="20161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22" name="Rectangle 10">
            <a:extLst>
              <a:ext uri="{FF2B5EF4-FFF2-40B4-BE49-F238E27FC236}">
                <a16:creationId xmlns:a16="http://schemas.microsoft.com/office/drawing/2014/main" id="{1B608AD3-ADF8-D51E-809D-6ACAA715C04E}"/>
              </a:ext>
            </a:extLst>
          </p:cNvPr>
          <p:cNvSpPr>
            <a:spLocks noChangeArrowheads="1"/>
          </p:cNvSpPr>
          <p:nvPr/>
        </p:nvSpPr>
        <p:spPr bwMode="auto">
          <a:xfrm>
            <a:off x="4500563" y="3141663"/>
            <a:ext cx="2881312" cy="1008062"/>
          </a:xfrm>
          <a:prstGeom prst="rect">
            <a:avLst/>
          </a:prstGeom>
          <a:solidFill>
            <a:srgbClr val="99CCFF"/>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a:latin typeface="Times New Roman" panose="02020603050405020304" pitchFamily="18" charset="0"/>
              </a:rPr>
              <a:t>public </a:t>
            </a:r>
            <a:r>
              <a:rPr lang="it-IT" altLang="en-US" sz="2000" dirty="0" err="1">
                <a:latin typeface="Times New Roman" panose="02020603050405020304" pitchFamily="18" charset="0"/>
              </a:rPr>
              <a:t>perception</a:t>
            </a:r>
            <a:endParaRPr lang="it-IT" altLang="en-US" sz="2000" dirty="0">
              <a:latin typeface="Times New Roman" panose="02020603050405020304" pitchFamily="18" charset="0"/>
            </a:endParaRPr>
          </a:p>
          <a:p>
            <a:pPr eaLnBrk="1" hangingPunct="1">
              <a:spcBef>
                <a:spcPct val="0"/>
              </a:spcBef>
              <a:buFontTx/>
              <a:buNone/>
            </a:pPr>
            <a:r>
              <a:rPr lang="it-IT" altLang="en-US" sz="2000" dirty="0">
                <a:latin typeface="Times New Roman" panose="02020603050405020304" pitchFamily="18" charset="0"/>
              </a:rPr>
              <a:t>of </a:t>
            </a:r>
            <a:r>
              <a:rPr lang="it-IT" altLang="en-US" sz="2000" dirty="0" err="1">
                <a:latin typeface="Times New Roman" panose="02020603050405020304" pitchFamily="18" charset="0"/>
              </a:rPr>
              <a:t>migrants</a:t>
            </a:r>
            <a:endParaRPr lang="it-IT" altLang="en-US" sz="2000" dirty="0">
              <a:latin typeface="Times New Roman" panose="02020603050405020304" pitchFamily="18" charset="0"/>
            </a:endParaRPr>
          </a:p>
        </p:txBody>
      </p:sp>
      <p:pic>
        <p:nvPicPr>
          <p:cNvPr id="115723" name="Picture 11">
            <a:extLst>
              <a:ext uri="{FF2B5EF4-FFF2-40B4-BE49-F238E27FC236}">
                <a16:creationId xmlns:a16="http://schemas.microsoft.com/office/drawing/2014/main" id="{4B3F9DBF-9165-88FE-7F76-AFA3C6930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775">
            <a:off x="6372225" y="3716338"/>
            <a:ext cx="1223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5" name="Rectangle 13">
            <a:extLst>
              <a:ext uri="{FF2B5EF4-FFF2-40B4-BE49-F238E27FC236}">
                <a16:creationId xmlns:a16="http://schemas.microsoft.com/office/drawing/2014/main" id="{D2E85F52-66A2-E664-BE33-6F25EE068E94}"/>
              </a:ext>
            </a:extLst>
          </p:cNvPr>
          <p:cNvSpPr>
            <a:spLocks noChangeArrowheads="1"/>
          </p:cNvSpPr>
          <p:nvPr/>
        </p:nvSpPr>
        <p:spPr bwMode="auto">
          <a:xfrm>
            <a:off x="1403350" y="3141663"/>
            <a:ext cx="2881313" cy="1008062"/>
          </a:xfrm>
          <a:prstGeom prst="rect">
            <a:avLst/>
          </a:prstGeom>
          <a:solidFill>
            <a:srgbClr val="FFFF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a:latin typeface="Times New Roman" panose="02020603050405020304" pitchFamily="18" charset="0"/>
              </a:rPr>
              <a:t>understate</a:t>
            </a:r>
          </a:p>
          <a:p>
            <a:pPr eaLnBrk="1" hangingPunct="1">
              <a:spcBef>
                <a:spcPct val="0"/>
              </a:spcBef>
              <a:buFontTx/>
              <a:buNone/>
            </a:pPr>
            <a:r>
              <a:rPr lang="it-IT" altLang="en-US" sz="2000">
                <a:latin typeface="Times New Roman" panose="02020603050405020304" pitchFamily="18" charset="0"/>
              </a:rPr>
              <a:t>overstating</a:t>
            </a:r>
          </a:p>
        </p:txBody>
      </p:sp>
      <p:sp>
        <p:nvSpPr>
          <p:cNvPr id="115724" name="AutoShape 12">
            <a:extLst>
              <a:ext uri="{FF2B5EF4-FFF2-40B4-BE49-F238E27FC236}">
                <a16:creationId xmlns:a16="http://schemas.microsoft.com/office/drawing/2014/main" id="{6D628372-EEC1-9B39-98A2-0D56D3385328}"/>
              </a:ext>
            </a:extLst>
          </p:cNvPr>
          <p:cNvSpPr>
            <a:spLocks noChangeArrowheads="1"/>
          </p:cNvSpPr>
          <p:nvPr/>
        </p:nvSpPr>
        <p:spPr bwMode="auto">
          <a:xfrm rot="-2185248">
            <a:off x="4067175" y="2781300"/>
            <a:ext cx="1223963" cy="311150"/>
          </a:xfrm>
          <a:prstGeom prst="leftRightArrow">
            <a:avLst>
              <a:gd name="adj1" fmla="val 50000"/>
              <a:gd name="adj2" fmla="val 78674"/>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sp>
        <p:nvSpPr>
          <p:cNvPr id="2" name="Slide Number Placeholder 1">
            <a:extLst>
              <a:ext uri="{FF2B5EF4-FFF2-40B4-BE49-F238E27FC236}">
                <a16:creationId xmlns:a16="http://schemas.microsoft.com/office/drawing/2014/main" id="{0895FB64-497C-2042-75FB-500926DCCE42}"/>
              </a:ext>
            </a:extLst>
          </p:cNvPr>
          <p:cNvSpPr>
            <a:spLocks noGrp="1"/>
          </p:cNvSpPr>
          <p:nvPr>
            <p:ph type="sldNum" sz="quarter" idx="12"/>
          </p:nvPr>
        </p:nvSpPr>
        <p:spPr/>
        <p:txBody>
          <a:bodyPr/>
          <a:lstStyle/>
          <a:p>
            <a:pPr>
              <a:defRPr/>
            </a:pPr>
            <a:fld id="{A297C0A1-CC4A-4056-9628-08192C44620D}" type="slidenum">
              <a:rPr lang="it-IT" altLang="en-US" smtClean="0"/>
              <a:pPr>
                <a:defRPr/>
              </a:pPr>
              <a:t>30</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57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5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2" grpId="0" animBg="1"/>
      <p:bldP spid="1157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702C733F-8160-E10E-42B0-B54C89DE3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57338"/>
            <a:ext cx="63357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val 5">
            <a:extLst>
              <a:ext uri="{FF2B5EF4-FFF2-40B4-BE49-F238E27FC236}">
                <a16:creationId xmlns:a16="http://schemas.microsoft.com/office/drawing/2014/main" id="{26512FD0-5BB0-9075-91FB-0F2D934CFF12}"/>
              </a:ext>
            </a:extLst>
          </p:cNvPr>
          <p:cNvSpPr>
            <a:spLocks noChangeArrowheads="1"/>
          </p:cNvSpPr>
          <p:nvPr/>
        </p:nvSpPr>
        <p:spPr bwMode="auto">
          <a:xfrm>
            <a:off x="3132138" y="1412875"/>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4</a:t>
            </a:r>
          </a:p>
        </p:txBody>
      </p:sp>
      <p:sp>
        <p:nvSpPr>
          <p:cNvPr id="36868" name="Oval 7">
            <a:extLst>
              <a:ext uri="{FF2B5EF4-FFF2-40B4-BE49-F238E27FC236}">
                <a16:creationId xmlns:a16="http://schemas.microsoft.com/office/drawing/2014/main" id="{35AF02C2-AE07-0256-42B6-FCE089CF9BFD}"/>
              </a:ext>
            </a:extLst>
          </p:cNvPr>
          <p:cNvSpPr>
            <a:spLocks noChangeArrowheads="1"/>
          </p:cNvSpPr>
          <p:nvPr/>
        </p:nvSpPr>
        <p:spPr bwMode="auto">
          <a:xfrm>
            <a:off x="7667625" y="2133600"/>
            <a:ext cx="360363"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5</a:t>
            </a:r>
          </a:p>
        </p:txBody>
      </p:sp>
      <p:sp>
        <p:nvSpPr>
          <p:cNvPr id="36869" name="Oval 8">
            <a:extLst>
              <a:ext uri="{FF2B5EF4-FFF2-40B4-BE49-F238E27FC236}">
                <a16:creationId xmlns:a16="http://schemas.microsoft.com/office/drawing/2014/main" id="{979673D5-BD4A-B207-8C9E-F0A7BAC024EF}"/>
              </a:ext>
            </a:extLst>
          </p:cNvPr>
          <p:cNvSpPr>
            <a:spLocks noChangeArrowheads="1"/>
          </p:cNvSpPr>
          <p:nvPr/>
        </p:nvSpPr>
        <p:spPr bwMode="auto">
          <a:xfrm>
            <a:off x="1116013" y="3284538"/>
            <a:ext cx="360362"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6</a:t>
            </a:r>
          </a:p>
        </p:txBody>
      </p:sp>
      <p:sp>
        <p:nvSpPr>
          <p:cNvPr id="116745" name="Rectangle 9">
            <a:extLst>
              <a:ext uri="{FF2B5EF4-FFF2-40B4-BE49-F238E27FC236}">
                <a16:creationId xmlns:a16="http://schemas.microsoft.com/office/drawing/2014/main" id="{C68AD9C5-F72C-8586-A1ED-D989EF51BB22}"/>
              </a:ext>
            </a:extLst>
          </p:cNvPr>
          <p:cNvSpPr>
            <a:spLocks noChangeArrowheads="1"/>
          </p:cNvSpPr>
          <p:nvPr/>
        </p:nvSpPr>
        <p:spPr bwMode="auto">
          <a:xfrm>
            <a:off x="5580063" y="3860800"/>
            <a:ext cx="2881312" cy="2016125"/>
          </a:xfrm>
          <a:prstGeom prst="rect">
            <a:avLst/>
          </a:prstGeom>
          <a:solidFill>
            <a:srgbClr val="99CCFF"/>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err="1">
                <a:latin typeface="Times New Roman" panose="02020603050405020304" pitchFamily="18" charset="0"/>
              </a:rPr>
              <a:t>Repetition</a:t>
            </a:r>
            <a:r>
              <a:rPr lang="it-IT" altLang="en-US" sz="2000" dirty="0">
                <a:latin typeface="Times New Roman" panose="02020603050405020304" pitchFamily="18" charset="0"/>
              </a:rPr>
              <a:t> of </a:t>
            </a:r>
            <a:r>
              <a:rPr lang="it-IT" altLang="en-US" sz="2000" dirty="0" err="1">
                <a:latin typeface="Times New Roman" panose="02020603050405020304" pitchFamily="18" charset="0"/>
              </a:rPr>
              <a:t>same</a:t>
            </a:r>
            <a:r>
              <a:rPr lang="it-IT" altLang="en-US" sz="2000" dirty="0">
                <a:latin typeface="Times New Roman" panose="02020603050405020304" pitchFamily="18" charset="0"/>
              </a:rPr>
              <a:t> pattern:</a:t>
            </a:r>
          </a:p>
          <a:p>
            <a:pPr eaLnBrk="1" hangingPunct="1">
              <a:spcBef>
                <a:spcPct val="0"/>
              </a:spcBef>
              <a:buFontTx/>
              <a:buNone/>
            </a:pPr>
            <a:endParaRPr lang="it-IT" altLang="en-US" sz="2000" dirty="0">
              <a:latin typeface="Times New Roman" panose="02020603050405020304" pitchFamily="18" charset="0"/>
            </a:endParaRPr>
          </a:p>
          <a:p>
            <a:pPr eaLnBrk="1" hangingPunct="1">
              <a:spcBef>
                <a:spcPct val="0"/>
              </a:spcBef>
              <a:buFontTx/>
              <a:buNone/>
            </a:pPr>
            <a:r>
              <a:rPr lang="it-IT" altLang="en-US" sz="2000" dirty="0">
                <a:latin typeface="Times New Roman" panose="02020603050405020304" pitchFamily="18" charset="0"/>
              </a:rPr>
              <a:t> (i) nominate country</a:t>
            </a:r>
          </a:p>
          <a:p>
            <a:pPr eaLnBrk="1" hangingPunct="1">
              <a:spcBef>
                <a:spcPct val="0"/>
              </a:spcBef>
              <a:buFontTx/>
              <a:buNone/>
            </a:pPr>
            <a:r>
              <a:rPr lang="it-IT" altLang="en-US" sz="2000" dirty="0">
                <a:latin typeface="Times New Roman" panose="02020603050405020304" pitchFamily="18" charset="0"/>
              </a:rPr>
              <a:t>(ii) highlight </a:t>
            </a:r>
            <a:r>
              <a:rPr lang="it-IT" altLang="en-US" sz="2000" dirty="0" err="1">
                <a:latin typeface="Times New Roman" panose="02020603050405020304" pitchFamily="18" charset="0"/>
              </a:rPr>
              <a:t>statement</a:t>
            </a:r>
            <a:endParaRPr lang="it-IT" altLang="en-US" sz="2000" dirty="0">
              <a:latin typeface="Times New Roman" panose="02020603050405020304" pitchFamily="18" charset="0"/>
            </a:endParaRPr>
          </a:p>
          <a:p>
            <a:pPr eaLnBrk="1" hangingPunct="1">
              <a:spcBef>
                <a:spcPct val="0"/>
              </a:spcBef>
              <a:buFontTx/>
              <a:buNone/>
            </a:pPr>
            <a:r>
              <a:rPr lang="it-IT" altLang="en-US" sz="2000" dirty="0">
                <a:latin typeface="Times New Roman" panose="02020603050405020304" pitchFamily="18" charset="0"/>
              </a:rPr>
              <a:t>(iii) continue </a:t>
            </a:r>
            <a:r>
              <a:rPr lang="it-IT" altLang="en-US" sz="2000" dirty="0" err="1">
                <a:latin typeface="Times New Roman" panose="02020603050405020304" pitchFamily="18" charset="0"/>
              </a:rPr>
              <a:t>lexical</a:t>
            </a:r>
            <a:r>
              <a:rPr lang="it-IT" altLang="en-US" sz="2000" dirty="0">
                <a:latin typeface="Times New Roman" panose="02020603050405020304" pitchFamily="18" charset="0"/>
              </a:rPr>
              <a:t> net</a:t>
            </a:r>
          </a:p>
        </p:txBody>
      </p:sp>
      <p:sp>
        <p:nvSpPr>
          <p:cNvPr id="36871" name="Rectangle 10">
            <a:extLst>
              <a:ext uri="{FF2B5EF4-FFF2-40B4-BE49-F238E27FC236}">
                <a16:creationId xmlns:a16="http://schemas.microsoft.com/office/drawing/2014/main" id="{34606FA1-69BA-BC94-8425-BB2D25103A3B}"/>
              </a:ext>
            </a:extLst>
          </p:cNvPr>
          <p:cNvSpPr>
            <a:spLocks noChangeArrowheads="1"/>
          </p:cNvSpPr>
          <p:nvPr/>
        </p:nvSpPr>
        <p:spPr bwMode="auto">
          <a:xfrm>
            <a:off x="1403350" y="549275"/>
            <a:ext cx="3024188" cy="576263"/>
          </a:xfrm>
          <a:prstGeom prst="rect">
            <a:avLst/>
          </a:prstGeom>
          <a:solidFill>
            <a:srgbClr val="FFFF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latin typeface="Times New Roman" panose="02020603050405020304" pitchFamily="18" charset="0"/>
              </a:rPr>
              <a:t>Exemplification:</a:t>
            </a:r>
          </a:p>
        </p:txBody>
      </p:sp>
      <p:sp>
        <p:nvSpPr>
          <p:cNvPr id="2" name="Slide Number Placeholder 1">
            <a:extLst>
              <a:ext uri="{FF2B5EF4-FFF2-40B4-BE49-F238E27FC236}">
                <a16:creationId xmlns:a16="http://schemas.microsoft.com/office/drawing/2014/main" id="{E02811B2-BF16-6F3B-E86F-6C41F109B529}"/>
              </a:ext>
            </a:extLst>
          </p:cNvPr>
          <p:cNvSpPr>
            <a:spLocks noGrp="1"/>
          </p:cNvSpPr>
          <p:nvPr>
            <p:ph type="sldNum" sz="quarter" idx="12"/>
          </p:nvPr>
        </p:nvSpPr>
        <p:spPr/>
        <p:txBody>
          <a:bodyPr/>
          <a:lstStyle/>
          <a:p>
            <a:pPr>
              <a:defRPr/>
            </a:pPr>
            <a:fld id="{A297C0A1-CC4A-4056-9628-08192C44620D}" type="slidenum">
              <a:rPr lang="it-IT" altLang="en-US" smtClean="0"/>
              <a:pPr>
                <a:defRPr/>
              </a:pPr>
              <a:t>31</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isultati immagini per over to you">
            <a:extLst>
              <a:ext uri="{FF2B5EF4-FFF2-40B4-BE49-F238E27FC236}">
                <a16:creationId xmlns:a16="http://schemas.microsoft.com/office/drawing/2014/main" id="{31D8D04A-F03A-4B28-773E-AD4B46AF0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2857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104D1508-B8B3-6161-4FE8-5AA9904B8C68}"/>
              </a:ext>
            </a:extLst>
          </p:cNvPr>
          <p:cNvSpPr>
            <a:spLocks noChangeArrowheads="1"/>
          </p:cNvSpPr>
          <p:nvPr/>
        </p:nvSpPr>
        <p:spPr bwMode="auto">
          <a:xfrm>
            <a:off x="1763713" y="2492375"/>
            <a:ext cx="6300787" cy="23050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t>Work with a partner.</a:t>
            </a:r>
          </a:p>
          <a:p>
            <a:pPr algn="ctr" eaLnBrk="1" hangingPunct="1">
              <a:spcBef>
                <a:spcPct val="0"/>
              </a:spcBef>
              <a:buFontTx/>
              <a:buNone/>
            </a:pPr>
            <a:r>
              <a:rPr lang="en-US" altLang="en-US" sz="2400" dirty="0"/>
              <a:t>Choose a paragraph from the text on p.16 </a:t>
            </a:r>
          </a:p>
          <a:p>
            <a:pPr algn="ctr" eaLnBrk="1" hangingPunct="1">
              <a:spcBef>
                <a:spcPct val="0"/>
              </a:spcBef>
              <a:buFontTx/>
              <a:buNone/>
            </a:pPr>
            <a:r>
              <a:rPr lang="en-US" altLang="en-US" sz="2400" dirty="0"/>
              <a:t>(in the </a:t>
            </a:r>
            <a:r>
              <a:rPr lang="en-US" altLang="en-US" sz="2400" i="1" dirty="0" err="1"/>
              <a:t>dispensa</a:t>
            </a:r>
            <a:r>
              <a:rPr lang="en-US" altLang="en-US" sz="2400" dirty="0"/>
              <a:t>/course booklet on-line)</a:t>
            </a:r>
          </a:p>
          <a:p>
            <a:pPr algn="ctr" eaLnBrk="1" hangingPunct="1">
              <a:spcBef>
                <a:spcPct val="0"/>
              </a:spcBef>
              <a:buFontTx/>
              <a:buNone/>
            </a:pPr>
            <a:r>
              <a:rPr lang="en-US" altLang="en-US" sz="2400" dirty="0"/>
              <a:t>and analyze its structure</a:t>
            </a:r>
            <a:r>
              <a:rPr lang="it-IT" altLang="en-US" sz="2400" dirty="0"/>
              <a:t>.</a:t>
            </a:r>
          </a:p>
        </p:txBody>
      </p:sp>
      <p:sp>
        <p:nvSpPr>
          <p:cNvPr id="2" name="Slide Number Placeholder 1">
            <a:extLst>
              <a:ext uri="{FF2B5EF4-FFF2-40B4-BE49-F238E27FC236}">
                <a16:creationId xmlns:a16="http://schemas.microsoft.com/office/drawing/2014/main" id="{7E68F677-303F-41B0-411C-B6EF493247B1}"/>
              </a:ext>
            </a:extLst>
          </p:cNvPr>
          <p:cNvSpPr>
            <a:spLocks noGrp="1"/>
          </p:cNvSpPr>
          <p:nvPr>
            <p:ph type="sldNum" sz="quarter" idx="12"/>
          </p:nvPr>
        </p:nvSpPr>
        <p:spPr/>
        <p:txBody>
          <a:bodyPr/>
          <a:lstStyle/>
          <a:p>
            <a:pPr>
              <a:defRPr/>
            </a:pPr>
            <a:fld id="{A297C0A1-CC4A-4056-9628-08192C44620D}" type="slidenum">
              <a:rPr lang="it-IT" altLang="en-US" smtClean="0"/>
              <a:pPr>
                <a:defRPr/>
              </a:pPr>
              <a:t>32</a:t>
            </a:fld>
            <a:endParaRPr lang="it-IT"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6B48769B-E75D-0918-C6BA-2CA213E4C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820737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3">
            <a:extLst>
              <a:ext uri="{FF2B5EF4-FFF2-40B4-BE49-F238E27FC236}">
                <a16:creationId xmlns:a16="http://schemas.microsoft.com/office/drawing/2014/main" id="{09ACD8D8-F53A-0FE2-70DD-838BA8E18273}"/>
              </a:ext>
            </a:extLst>
          </p:cNvPr>
          <p:cNvSpPr>
            <a:spLocks noChangeArrowheads="1"/>
          </p:cNvSpPr>
          <p:nvPr/>
        </p:nvSpPr>
        <p:spPr bwMode="auto">
          <a:xfrm>
            <a:off x="1835150" y="2697163"/>
            <a:ext cx="5835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6000" b="1" u="sng">
                <a:solidFill>
                  <a:schemeClr val="tx2"/>
                </a:solidFill>
                <a:latin typeface="Bookman Old Style" panose="02050604050505020204" pitchFamily="18" charset="0"/>
                <a:cs typeface="Arial" panose="020B0604020202020204" pitchFamily="34" charset="0"/>
              </a:rPr>
              <a:t>HOMEWORK</a:t>
            </a:r>
            <a:endParaRPr lang="it-IT" altLang="en-US" sz="6000" i="1">
              <a:solidFill>
                <a:schemeClr val="tx2"/>
              </a:solidFill>
              <a:latin typeface="Bookman Old Style" panose="020506040505050202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0E386220-106C-D868-1D11-B4463B2FF7A1}"/>
              </a:ext>
            </a:extLst>
          </p:cNvPr>
          <p:cNvSpPr>
            <a:spLocks noGrp="1"/>
          </p:cNvSpPr>
          <p:nvPr>
            <p:ph type="sldNum" sz="quarter" idx="12"/>
          </p:nvPr>
        </p:nvSpPr>
        <p:spPr/>
        <p:txBody>
          <a:bodyPr/>
          <a:lstStyle/>
          <a:p>
            <a:pPr>
              <a:defRPr/>
            </a:pPr>
            <a:fld id="{A297C0A1-CC4A-4056-9628-08192C44620D}" type="slidenum">
              <a:rPr lang="it-IT" altLang="en-US" smtClean="0"/>
              <a:pPr>
                <a:defRPr/>
              </a:pPr>
              <a:t>33</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Image result for erasmus">
            <a:extLst>
              <a:ext uri="{FF2B5EF4-FFF2-40B4-BE49-F238E27FC236}">
                <a16:creationId xmlns:a16="http://schemas.microsoft.com/office/drawing/2014/main" id="{67D13829-27E0-43A0-802A-73A60F6FC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1075"/>
            <a:ext cx="8078787"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descr="Image result for erasmus babie">
            <a:extLst>
              <a:ext uri="{FF2B5EF4-FFF2-40B4-BE49-F238E27FC236}">
                <a16:creationId xmlns:a16="http://schemas.microsoft.com/office/drawing/2014/main" id="{54408610-D135-48C4-9AEC-0A4805A0A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08050"/>
            <a:ext cx="80645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Rectangle 8">
            <a:extLst>
              <a:ext uri="{FF2B5EF4-FFF2-40B4-BE49-F238E27FC236}">
                <a16:creationId xmlns:a16="http://schemas.microsoft.com/office/drawing/2014/main" id="{04B06659-7867-E3F1-931E-2259E23807CD}"/>
              </a:ext>
            </a:extLst>
          </p:cNvPr>
          <p:cNvSpPr>
            <a:spLocks noChangeArrowheads="1"/>
          </p:cNvSpPr>
          <p:nvPr/>
        </p:nvSpPr>
        <p:spPr bwMode="auto">
          <a:xfrm>
            <a:off x="1979613" y="5157788"/>
            <a:ext cx="2735262"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dirty="0"/>
              <a:t>25% of </a:t>
            </a:r>
            <a:r>
              <a:rPr lang="it-IT" altLang="en-US" sz="2400" dirty="0" err="1"/>
              <a:t>participants</a:t>
            </a:r>
            <a:endParaRPr lang="it-IT" altLang="en-US" sz="2400" dirty="0"/>
          </a:p>
          <a:p>
            <a:pPr algn="ctr" eaLnBrk="1" hangingPunct="1">
              <a:spcBef>
                <a:spcPct val="0"/>
              </a:spcBef>
              <a:buFontTx/>
              <a:buNone/>
            </a:pPr>
            <a:r>
              <a:rPr lang="it-IT" altLang="en-US" sz="2400" dirty="0" err="1"/>
              <a:t>find</a:t>
            </a:r>
            <a:r>
              <a:rPr lang="it-IT" altLang="en-US" sz="2400" dirty="0"/>
              <a:t> </a:t>
            </a:r>
            <a:r>
              <a:rPr lang="it-IT" altLang="en-US" sz="2400" dirty="0" err="1"/>
              <a:t>their</a:t>
            </a:r>
            <a:r>
              <a:rPr lang="it-IT" altLang="en-US" sz="2400" dirty="0"/>
              <a:t> </a:t>
            </a:r>
          </a:p>
          <a:p>
            <a:pPr algn="ctr" eaLnBrk="1" hangingPunct="1">
              <a:spcBef>
                <a:spcPct val="0"/>
              </a:spcBef>
              <a:buFontTx/>
              <a:buNone/>
            </a:pPr>
            <a:r>
              <a:rPr lang="it-IT" altLang="en-US" sz="2400" dirty="0"/>
              <a:t>long-</a:t>
            </a:r>
            <a:r>
              <a:rPr lang="it-IT" altLang="en-US" sz="2400" dirty="0" err="1"/>
              <a:t>term</a:t>
            </a:r>
            <a:r>
              <a:rPr lang="it-IT" altLang="en-US" sz="2400" dirty="0"/>
              <a:t> partner.</a:t>
            </a:r>
          </a:p>
        </p:txBody>
      </p:sp>
      <p:sp>
        <p:nvSpPr>
          <p:cNvPr id="159757" name="Rectangle 13">
            <a:extLst>
              <a:ext uri="{FF2B5EF4-FFF2-40B4-BE49-F238E27FC236}">
                <a16:creationId xmlns:a16="http://schemas.microsoft.com/office/drawing/2014/main" id="{E13DF27A-EC84-701A-E17E-13601AB682E1}"/>
              </a:ext>
            </a:extLst>
          </p:cNvPr>
          <p:cNvSpPr>
            <a:spLocks noChangeArrowheads="1"/>
          </p:cNvSpPr>
          <p:nvPr/>
        </p:nvSpPr>
        <p:spPr bwMode="auto">
          <a:xfrm>
            <a:off x="4932363" y="5157788"/>
            <a:ext cx="2735262"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t>There are over </a:t>
            </a:r>
          </a:p>
          <a:p>
            <a:pPr algn="ctr" eaLnBrk="1" hangingPunct="1">
              <a:spcBef>
                <a:spcPct val="0"/>
              </a:spcBef>
              <a:buFontTx/>
              <a:buNone/>
            </a:pPr>
            <a:r>
              <a:rPr lang="it-IT" altLang="en-US" sz="2400"/>
              <a:t>1,000,000 </a:t>
            </a:r>
          </a:p>
          <a:p>
            <a:pPr algn="ctr" eaLnBrk="1" hangingPunct="1">
              <a:spcBef>
                <a:spcPct val="0"/>
              </a:spcBef>
              <a:buFontTx/>
              <a:buNone/>
            </a:pPr>
            <a:r>
              <a:rPr lang="it-IT" altLang="en-US" sz="2400"/>
              <a:t>Erasmus babies!</a:t>
            </a:r>
          </a:p>
        </p:txBody>
      </p:sp>
      <p:sp>
        <p:nvSpPr>
          <p:cNvPr id="2" name="Slide Number Placeholder 1">
            <a:extLst>
              <a:ext uri="{FF2B5EF4-FFF2-40B4-BE49-F238E27FC236}">
                <a16:creationId xmlns:a16="http://schemas.microsoft.com/office/drawing/2014/main" id="{E6C2F993-1B74-1235-0783-234FACA3B2BA}"/>
              </a:ext>
            </a:extLst>
          </p:cNvPr>
          <p:cNvSpPr>
            <a:spLocks noGrp="1"/>
          </p:cNvSpPr>
          <p:nvPr>
            <p:ph type="sldNum" sz="quarter" idx="12"/>
          </p:nvPr>
        </p:nvSpPr>
        <p:spPr/>
        <p:txBody>
          <a:bodyPr/>
          <a:lstStyle/>
          <a:p>
            <a:pPr>
              <a:defRPr/>
            </a:pPr>
            <a:fld id="{A297C0A1-CC4A-4056-9628-08192C44620D}" type="slidenum">
              <a:rPr lang="it-IT" altLang="en-US" smtClean="0"/>
              <a:pPr>
                <a:defRPr/>
              </a:pPr>
              <a:t>34</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59752"/>
                                        </p:tgtEl>
                                        <p:attrNameLst>
                                          <p:attrName>style.visibility</p:attrName>
                                        </p:attrNameLst>
                                      </p:cBhvr>
                                      <p:to>
                                        <p:strVal val="visible"/>
                                      </p:to>
                                    </p:set>
                                    <p:anim calcmode="lin" valueType="num">
                                      <p:cBhvr additive="base">
                                        <p:cTn id="11" dur="500" fill="hold"/>
                                        <p:tgtEl>
                                          <p:spTgt spid="159752"/>
                                        </p:tgtEl>
                                        <p:attrNameLst>
                                          <p:attrName>ppt_x</p:attrName>
                                        </p:attrNameLst>
                                      </p:cBhvr>
                                      <p:tavLst>
                                        <p:tav tm="0">
                                          <p:val>
                                            <p:strVal val="#ppt_x"/>
                                          </p:val>
                                        </p:tav>
                                        <p:tav tm="100000">
                                          <p:val>
                                            <p:strVal val="#ppt_x"/>
                                          </p:val>
                                        </p:tav>
                                      </p:tavLst>
                                    </p:anim>
                                    <p:anim calcmode="lin" valueType="num">
                                      <p:cBhvr additive="base">
                                        <p:cTn id="12" dur="500" fill="hold"/>
                                        <p:tgtEl>
                                          <p:spTgt spid="15975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9757"/>
                                        </p:tgtEl>
                                        <p:attrNameLst>
                                          <p:attrName>style.visibility</p:attrName>
                                        </p:attrNameLst>
                                      </p:cBhvr>
                                      <p:to>
                                        <p:strVal val="visible"/>
                                      </p:to>
                                    </p:set>
                                    <p:anim calcmode="lin" valueType="num">
                                      <p:cBhvr additive="base">
                                        <p:cTn id="17" dur="500" fill="hold"/>
                                        <p:tgtEl>
                                          <p:spTgt spid="159757"/>
                                        </p:tgtEl>
                                        <p:attrNameLst>
                                          <p:attrName>ppt_x</p:attrName>
                                        </p:attrNameLst>
                                      </p:cBhvr>
                                      <p:tavLst>
                                        <p:tav tm="0">
                                          <p:val>
                                            <p:strVal val="#ppt_x"/>
                                          </p:val>
                                        </p:tav>
                                        <p:tav tm="100000">
                                          <p:val>
                                            <p:strVal val="#ppt_x"/>
                                          </p:val>
                                        </p:tav>
                                      </p:tavLst>
                                    </p:anim>
                                    <p:anim calcmode="lin" valueType="num">
                                      <p:cBhvr additive="base">
                                        <p:cTn id="18" dur="500" fill="hold"/>
                                        <p:tgtEl>
                                          <p:spTgt spid="159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animBg="1"/>
      <p:bldP spid="1597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isultati immagini per university students statistics">
            <a:extLst>
              <a:ext uri="{FF2B5EF4-FFF2-40B4-BE49-F238E27FC236}">
                <a16:creationId xmlns:a16="http://schemas.microsoft.com/office/drawing/2014/main" id="{32877ECB-5C2E-E15D-A3A5-74317E98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0350"/>
            <a:ext cx="63341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Risultati immagini per university students statistics">
            <a:extLst>
              <a:ext uri="{FF2B5EF4-FFF2-40B4-BE49-F238E27FC236}">
                <a16:creationId xmlns:a16="http://schemas.microsoft.com/office/drawing/2014/main" id="{9A22E764-1C39-128D-3904-9A42876DA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500438"/>
            <a:ext cx="63341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4" name="Rectangle 6">
            <a:extLst>
              <a:ext uri="{FF2B5EF4-FFF2-40B4-BE49-F238E27FC236}">
                <a16:creationId xmlns:a16="http://schemas.microsoft.com/office/drawing/2014/main" id="{7CCD5C97-E6F9-B9D7-58B7-50431C1E71BB}"/>
              </a:ext>
            </a:extLst>
          </p:cNvPr>
          <p:cNvSpPr>
            <a:spLocks noChangeArrowheads="1"/>
          </p:cNvSpPr>
          <p:nvPr/>
        </p:nvSpPr>
        <p:spPr bwMode="auto">
          <a:xfrm>
            <a:off x="1476375" y="3500438"/>
            <a:ext cx="6480175" cy="324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800"/>
          </a:p>
        </p:txBody>
      </p:sp>
      <p:sp>
        <p:nvSpPr>
          <p:cNvPr id="2" name="Slide Number Placeholder 1">
            <a:extLst>
              <a:ext uri="{FF2B5EF4-FFF2-40B4-BE49-F238E27FC236}">
                <a16:creationId xmlns:a16="http://schemas.microsoft.com/office/drawing/2014/main" id="{F02E8BC3-651E-1B6B-EDB4-24B9C0A7B8F2}"/>
              </a:ext>
            </a:extLst>
          </p:cNvPr>
          <p:cNvSpPr>
            <a:spLocks noGrp="1"/>
          </p:cNvSpPr>
          <p:nvPr>
            <p:ph type="sldNum" sz="quarter" idx="12"/>
          </p:nvPr>
        </p:nvSpPr>
        <p:spPr/>
        <p:txBody>
          <a:bodyPr/>
          <a:lstStyle/>
          <a:p>
            <a:pPr>
              <a:defRPr/>
            </a:pPr>
            <a:fld id="{A297C0A1-CC4A-4056-9628-08192C44620D}" type="slidenum">
              <a:rPr lang="it-IT" altLang="en-US" smtClean="0"/>
              <a:pPr>
                <a:defRPr/>
              </a:pPr>
              <a:t>35</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01734"/>
                                        </p:tgtEl>
                                      </p:cBhvr>
                                    </p:animEffect>
                                    <p:set>
                                      <p:cBhvr>
                                        <p:cTn id="7" dur="1" fill="hold">
                                          <p:stCondLst>
                                            <p:cond delay="1999"/>
                                          </p:stCondLst>
                                        </p:cTn>
                                        <p:tgtEl>
                                          <p:spTgt spid="2017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extLst>
              <a:ext uri="{FF2B5EF4-FFF2-40B4-BE49-F238E27FC236}">
                <a16:creationId xmlns:a16="http://schemas.microsoft.com/office/drawing/2014/main" id="{2F535357-E4CC-47BA-76ED-7008F732E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692150"/>
            <a:ext cx="8812212"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CA633D5-4DF1-7399-E305-43EE184C6F3D}"/>
              </a:ext>
            </a:extLst>
          </p:cNvPr>
          <p:cNvSpPr>
            <a:spLocks noGrp="1"/>
          </p:cNvSpPr>
          <p:nvPr>
            <p:ph type="sldNum" sz="quarter" idx="12"/>
          </p:nvPr>
        </p:nvSpPr>
        <p:spPr/>
        <p:txBody>
          <a:bodyPr/>
          <a:lstStyle/>
          <a:p>
            <a:pPr>
              <a:defRPr/>
            </a:pPr>
            <a:fld id="{A297C0A1-CC4A-4056-9628-08192C44620D}" type="slidenum">
              <a:rPr lang="it-IT" altLang="en-US" smtClean="0"/>
              <a:pPr>
                <a:defRPr/>
              </a:pPr>
              <a:t>36</a:t>
            </a:fld>
            <a:endParaRPr lang="it-IT"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9765ADCD-72FF-6A2F-122B-D8989339D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765175"/>
            <a:ext cx="7151687"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7F72F13-6F69-3937-63F4-A10ABF028F03}"/>
              </a:ext>
            </a:extLst>
          </p:cNvPr>
          <p:cNvSpPr>
            <a:spLocks noGrp="1"/>
          </p:cNvSpPr>
          <p:nvPr>
            <p:ph type="sldNum" sz="quarter" idx="12"/>
          </p:nvPr>
        </p:nvSpPr>
        <p:spPr/>
        <p:txBody>
          <a:bodyPr/>
          <a:lstStyle/>
          <a:p>
            <a:pPr>
              <a:defRPr/>
            </a:pPr>
            <a:fld id="{A297C0A1-CC4A-4056-9628-08192C44620D}" type="slidenum">
              <a:rPr lang="it-IT" altLang="en-US" smtClean="0"/>
              <a:pPr>
                <a:defRPr/>
              </a:pPr>
              <a:t>37</a:t>
            </a:fld>
            <a:endParaRPr lang="it-IT"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98DCDE1-0AB9-A628-6B98-239DC6853DDB}"/>
              </a:ext>
            </a:extLst>
          </p:cNvPr>
          <p:cNvSpPr>
            <a:spLocks noGrp="1" noChangeArrowheads="1"/>
          </p:cNvSpPr>
          <p:nvPr>
            <p:ph type="title"/>
          </p:nvPr>
        </p:nvSpPr>
        <p:spPr>
          <a:solidFill>
            <a:srgbClr val="FFFF00"/>
          </a:solidFill>
        </p:spPr>
        <p:txBody>
          <a:bodyPr/>
          <a:lstStyle/>
          <a:p>
            <a:pPr eaLnBrk="1" hangingPunct="1"/>
            <a:r>
              <a:rPr lang="it-IT" altLang="en-US" dirty="0"/>
              <a:t>Data </a:t>
            </a:r>
            <a:r>
              <a:rPr lang="it-IT" altLang="en-US" dirty="0" err="1"/>
              <a:t>Commentary</a:t>
            </a:r>
            <a:r>
              <a:rPr lang="it-IT" altLang="en-US" dirty="0"/>
              <a:t> HW #3</a:t>
            </a:r>
          </a:p>
        </p:txBody>
      </p:sp>
      <p:sp>
        <p:nvSpPr>
          <p:cNvPr id="44035" name="Rectangle 3">
            <a:extLst>
              <a:ext uri="{FF2B5EF4-FFF2-40B4-BE49-F238E27FC236}">
                <a16:creationId xmlns:a16="http://schemas.microsoft.com/office/drawing/2014/main" id="{42EB906D-77D0-358F-168E-B7F8446C8E8F}"/>
              </a:ext>
            </a:extLst>
          </p:cNvPr>
          <p:cNvSpPr>
            <a:spLocks noGrp="1" noChangeArrowheads="1"/>
          </p:cNvSpPr>
          <p:nvPr>
            <p:ph type="body" idx="1"/>
          </p:nvPr>
        </p:nvSpPr>
        <p:spPr>
          <a:xfrm>
            <a:off x="468313" y="1341438"/>
            <a:ext cx="8675687" cy="4525962"/>
          </a:xfrm>
        </p:spPr>
        <p:txBody>
          <a:bodyPr/>
          <a:lstStyle/>
          <a:p>
            <a:pPr marL="533400" indent="-533400" eaLnBrk="1" hangingPunct="1">
              <a:lnSpc>
                <a:spcPct val="90000"/>
              </a:lnSpc>
              <a:buFontTx/>
              <a:buAutoNum type="arabicPeriod"/>
            </a:pPr>
            <a:r>
              <a:rPr lang="it-IT" altLang="en-US" sz="2800" dirty="0"/>
              <a:t>Go to : </a:t>
            </a:r>
            <a:r>
              <a:rPr lang="it-IT" altLang="en-US" sz="2800" dirty="0">
                <a:hlinkClick r:id="rId2"/>
              </a:rPr>
              <a:t>https://ec.europa.eu/programmes/erasmus-plus/about/statistics_en</a:t>
            </a:r>
            <a:r>
              <a:rPr lang="it-IT" altLang="en-US" sz="2800" dirty="0"/>
              <a:t> </a:t>
            </a:r>
          </a:p>
          <a:p>
            <a:pPr marL="533400" indent="-533400" eaLnBrk="1" hangingPunct="1">
              <a:lnSpc>
                <a:spcPct val="90000"/>
              </a:lnSpc>
              <a:buFontTx/>
              <a:buAutoNum type="arabicPeriod"/>
            </a:pPr>
            <a:r>
              <a:rPr lang="it-IT" altLang="en-US" sz="2800" dirty="0" err="1"/>
              <a:t>Choose</a:t>
            </a:r>
            <a:r>
              <a:rPr lang="it-IT" altLang="en-US" sz="2800" dirty="0"/>
              <a:t> </a:t>
            </a:r>
            <a:r>
              <a:rPr lang="it-IT" altLang="en-US" sz="2800" dirty="0" err="1"/>
              <a:t>two</a:t>
            </a:r>
            <a:r>
              <a:rPr lang="it-IT" altLang="en-US" sz="2800" dirty="0"/>
              <a:t> sets of data.</a:t>
            </a:r>
          </a:p>
          <a:p>
            <a:pPr marL="533400" indent="-533400" eaLnBrk="1" hangingPunct="1">
              <a:lnSpc>
                <a:spcPct val="90000"/>
              </a:lnSpc>
              <a:buFontTx/>
              <a:buAutoNum type="arabicPeriod"/>
            </a:pPr>
            <a:r>
              <a:rPr lang="it-IT" altLang="en-US" sz="2800" dirty="0"/>
              <a:t>Make a list of points </a:t>
            </a:r>
            <a:r>
              <a:rPr lang="it-IT" altLang="en-US" sz="2800" dirty="0" err="1"/>
              <a:t>you</a:t>
            </a:r>
            <a:r>
              <a:rPr lang="it-IT" altLang="en-US" sz="2800" dirty="0"/>
              <a:t> </a:t>
            </a:r>
            <a:r>
              <a:rPr lang="it-IT" altLang="en-US" sz="2800" dirty="0" err="1"/>
              <a:t>wish</a:t>
            </a:r>
            <a:r>
              <a:rPr lang="it-IT" altLang="en-US" sz="2800" dirty="0"/>
              <a:t> to </a:t>
            </a:r>
            <a:r>
              <a:rPr lang="it-IT" altLang="en-US" sz="2800" dirty="0" err="1"/>
              <a:t>consider</a:t>
            </a:r>
            <a:r>
              <a:rPr lang="it-IT" altLang="en-US" sz="2800" dirty="0"/>
              <a:t>.</a:t>
            </a:r>
          </a:p>
          <a:p>
            <a:pPr marL="533400" indent="-533400" eaLnBrk="1" hangingPunct="1">
              <a:lnSpc>
                <a:spcPct val="90000"/>
              </a:lnSpc>
              <a:buFontTx/>
              <a:buAutoNum type="arabicPeriod"/>
            </a:pPr>
            <a:r>
              <a:rPr lang="it-IT" altLang="en-US" sz="2800" dirty="0"/>
              <a:t>Write a brief text (100 words) on </a:t>
            </a:r>
            <a:r>
              <a:rPr lang="it-IT" altLang="en-US" sz="2800" dirty="0" err="1"/>
              <a:t>your</a:t>
            </a:r>
            <a:r>
              <a:rPr lang="it-IT" altLang="en-US" sz="2800" dirty="0"/>
              <a:t> </a:t>
            </a:r>
            <a:r>
              <a:rPr lang="it-IT" altLang="en-US" sz="2800" dirty="0" err="1"/>
              <a:t>chosen</a:t>
            </a:r>
            <a:r>
              <a:rPr lang="it-IT" altLang="en-US" sz="2800" dirty="0"/>
              <a:t> data.</a:t>
            </a:r>
          </a:p>
          <a:p>
            <a:pPr marL="533400" indent="-533400" eaLnBrk="1" hangingPunct="1">
              <a:lnSpc>
                <a:spcPct val="90000"/>
              </a:lnSpc>
              <a:buFontTx/>
              <a:buAutoNum type="arabicPeriod"/>
            </a:pPr>
            <a:r>
              <a:rPr lang="it-IT" altLang="en-US" sz="2800" dirty="0"/>
              <a:t>Label </a:t>
            </a:r>
            <a:r>
              <a:rPr lang="it-IT" altLang="en-US" sz="2800" dirty="0" err="1"/>
              <a:t>your</a:t>
            </a:r>
            <a:r>
              <a:rPr lang="it-IT" altLang="en-US" sz="2800" dirty="0"/>
              <a:t> </a:t>
            </a:r>
            <a:r>
              <a:rPr lang="it-IT" altLang="en-US" sz="2800" dirty="0" err="1"/>
              <a:t>document</a:t>
            </a:r>
            <a:r>
              <a:rPr lang="it-IT" altLang="en-US" sz="2800" dirty="0"/>
              <a:t>: Last </a:t>
            </a:r>
            <a:r>
              <a:rPr lang="it-IT" altLang="en-US" sz="2800" dirty="0" err="1"/>
              <a:t>name,Texts</a:t>
            </a:r>
            <a:r>
              <a:rPr lang="it-IT" altLang="en-US" sz="2800" dirty="0"/>
              <a:t>, HW #3</a:t>
            </a:r>
          </a:p>
          <a:p>
            <a:pPr marL="533400" indent="-533400" eaLnBrk="1" hangingPunct="1">
              <a:lnSpc>
                <a:spcPct val="90000"/>
              </a:lnSpc>
              <a:buFontTx/>
              <a:buAutoNum type="arabicPeriod"/>
            </a:pPr>
            <a:r>
              <a:rPr lang="it-IT" altLang="en-US" sz="2800" dirty="0"/>
              <a:t>Upload </a:t>
            </a:r>
            <a:r>
              <a:rPr lang="it-IT" altLang="en-US" sz="2800" dirty="0" err="1"/>
              <a:t>your</a:t>
            </a:r>
            <a:r>
              <a:rPr lang="it-IT" altLang="en-US" sz="2800" dirty="0"/>
              <a:t> </a:t>
            </a:r>
            <a:r>
              <a:rPr lang="it-IT" altLang="en-US" sz="2800" dirty="0" err="1"/>
              <a:t>document</a:t>
            </a:r>
            <a:r>
              <a:rPr lang="it-IT" altLang="en-US" sz="2800" dirty="0"/>
              <a:t> to a </a:t>
            </a:r>
            <a:r>
              <a:rPr lang="it-IT" altLang="en-US" sz="2800" dirty="0" err="1"/>
              <a:t>shared</a:t>
            </a:r>
            <a:r>
              <a:rPr lang="it-IT" altLang="en-US" sz="2800" dirty="0"/>
              <a:t> folder on Google Drive </a:t>
            </a:r>
            <a:r>
              <a:rPr lang="it-IT" altLang="en-US" sz="2800" i="1" dirty="0" err="1"/>
              <a:t>before</a:t>
            </a:r>
            <a:r>
              <a:rPr lang="it-IT" altLang="en-US" sz="2800" dirty="0"/>
              <a:t> </a:t>
            </a:r>
            <a:r>
              <a:rPr lang="it-IT" altLang="en-US" sz="2800" dirty="0" err="1"/>
              <a:t>our</a:t>
            </a:r>
            <a:r>
              <a:rPr lang="it-IT" altLang="en-US" sz="2800" dirty="0"/>
              <a:t> </a:t>
            </a:r>
            <a:r>
              <a:rPr lang="en-US" altLang="en-US" sz="2800" dirty="0"/>
              <a:t>4</a:t>
            </a:r>
            <a:r>
              <a:rPr lang="en-US" altLang="en-US" sz="2800" baseline="30000" dirty="0"/>
              <a:t>th</a:t>
            </a:r>
            <a:r>
              <a:rPr lang="en-US" altLang="en-US" sz="2800" dirty="0"/>
              <a:t> class.</a:t>
            </a:r>
            <a:endParaRPr lang="it-IT" altLang="en-US" sz="2800" dirty="0"/>
          </a:p>
        </p:txBody>
      </p:sp>
      <p:sp>
        <p:nvSpPr>
          <p:cNvPr id="2" name="Slide Number Placeholder 1">
            <a:extLst>
              <a:ext uri="{FF2B5EF4-FFF2-40B4-BE49-F238E27FC236}">
                <a16:creationId xmlns:a16="http://schemas.microsoft.com/office/drawing/2014/main" id="{096227B6-69F7-9E5B-6DBB-916210F1D0F1}"/>
              </a:ext>
            </a:extLst>
          </p:cNvPr>
          <p:cNvSpPr>
            <a:spLocks noGrp="1"/>
          </p:cNvSpPr>
          <p:nvPr>
            <p:ph type="sldNum" sz="quarter" idx="12"/>
          </p:nvPr>
        </p:nvSpPr>
        <p:spPr/>
        <p:txBody>
          <a:bodyPr/>
          <a:lstStyle/>
          <a:p>
            <a:pPr>
              <a:defRPr/>
            </a:pPr>
            <a:fld id="{EC74074E-2F1D-4332-9B37-89D03F32A036}" type="slidenum">
              <a:rPr lang="it-IT" altLang="en-US" smtClean="0"/>
              <a:pPr>
                <a:defRPr/>
              </a:pPr>
              <a:t>38</a:t>
            </a:fld>
            <a:endParaRPr lang="it-IT"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9B999A1-9CDD-A6B3-B0C7-017BAE1C39E4}"/>
              </a:ext>
            </a:extLst>
          </p:cNvPr>
          <p:cNvSpPr>
            <a:spLocks noGrp="1" noChangeArrowheads="1"/>
          </p:cNvSpPr>
          <p:nvPr>
            <p:ph type="title"/>
          </p:nvPr>
        </p:nvSpPr>
        <p:spPr/>
        <p:txBody>
          <a:bodyPr/>
          <a:lstStyle/>
          <a:p>
            <a:pPr eaLnBrk="1" hangingPunct="1"/>
            <a:r>
              <a:rPr lang="it-IT" altLang="en-US" b="1" u="sng" dirty="0"/>
              <a:t>HOMEWORK</a:t>
            </a:r>
            <a:r>
              <a:rPr lang="it-IT" altLang="en-US" b="1" dirty="0"/>
              <a:t> #3</a:t>
            </a:r>
          </a:p>
        </p:txBody>
      </p:sp>
      <p:sp>
        <p:nvSpPr>
          <p:cNvPr id="128003" name="Rectangle 3">
            <a:extLst>
              <a:ext uri="{FF2B5EF4-FFF2-40B4-BE49-F238E27FC236}">
                <a16:creationId xmlns:a16="http://schemas.microsoft.com/office/drawing/2014/main" id="{62BBE369-DD0E-F019-AE5F-24D2A575E04B}"/>
              </a:ext>
            </a:extLst>
          </p:cNvPr>
          <p:cNvSpPr>
            <a:spLocks noGrp="1" noChangeArrowheads="1"/>
          </p:cNvSpPr>
          <p:nvPr>
            <p:ph type="body" idx="1"/>
          </p:nvPr>
        </p:nvSpPr>
        <p:spPr>
          <a:xfrm>
            <a:off x="457200" y="1417638"/>
            <a:ext cx="8229600" cy="5165725"/>
          </a:xfrm>
        </p:spPr>
        <p:txBody>
          <a:bodyPr/>
          <a:lstStyle/>
          <a:p>
            <a:pPr eaLnBrk="1" hangingPunct="1"/>
            <a:r>
              <a:rPr lang="it-IT" altLang="en-US" sz="2800" dirty="0"/>
              <a:t>Read </a:t>
            </a:r>
            <a:r>
              <a:rPr lang="it-IT" altLang="en-US" sz="2800" dirty="0" err="1"/>
              <a:t>article</a:t>
            </a:r>
            <a:r>
              <a:rPr lang="it-IT" altLang="en-US" sz="2800" dirty="0"/>
              <a:t> p.14 of the class booklet on black </a:t>
            </a:r>
            <a:r>
              <a:rPr lang="it-IT" altLang="en-US" sz="2800" dirty="0" err="1"/>
              <a:t>academics</a:t>
            </a:r>
            <a:r>
              <a:rPr lang="it-IT" altLang="en-US" sz="2800" dirty="0"/>
              <a:t> in UK </a:t>
            </a:r>
            <a:r>
              <a:rPr lang="it-IT" altLang="en-US" sz="2800" dirty="0" err="1"/>
              <a:t>universities</a:t>
            </a:r>
            <a:endParaRPr lang="it-IT" altLang="en-US" sz="2800" dirty="0"/>
          </a:p>
          <a:p>
            <a:pPr eaLnBrk="1" hangingPunct="1"/>
            <a:r>
              <a:rPr lang="it-IT" altLang="en-US" sz="2800" dirty="0"/>
              <a:t>Read </a:t>
            </a:r>
            <a:r>
              <a:rPr lang="it-IT" altLang="en-US" sz="2800" dirty="0" err="1"/>
              <a:t>article</a:t>
            </a:r>
            <a:r>
              <a:rPr lang="it-IT" altLang="en-US" sz="2800" dirty="0"/>
              <a:t> pp. 15-16 on opinions vs. reality. </a:t>
            </a:r>
            <a:r>
              <a:rPr lang="it-IT" altLang="en-US" sz="2800" dirty="0" err="1"/>
              <a:t>Choose</a:t>
            </a:r>
            <a:r>
              <a:rPr lang="it-IT" altLang="en-US" sz="2800" dirty="0"/>
              <a:t> a </a:t>
            </a:r>
            <a:r>
              <a:rPr lang="it-IT" altLang="en-US" sz="2800" dirty="0" err="1"/>
              <a:t>paragrah</a:t>
            </a:r>
            <a:r>
              <a:rPr lang="it-IT" altLang="en-US" sz="2800" dirty="0"/>
              <a:t> to </a:t>
            </a:r>
            <a:r>
              <a:rPr lang="it-IT" altLang="en-US" sz="2800" dirty="0" err="1"/>
              <a:t>analyze</a:t>
            </a:r>
            <a:r>
              <a:rPr lang="it-IT" altLang="en-US" sz="2800" dirty="0"/>
              <a:t>.  Take notes.  Be </a:t>
            </a:r>
            <a:r>
              <a:rPr lang="it-IT" altLang="en-US" sz="2800" dirty="0" err="1"/>
              <a:t>prepared</a:t>
            </a:r>
            <a:r>
              <a:rPr lang="it-IT" altLang="en-US" sz="2800" dirty="0"/>
              <a:t> to </a:t>
            </a:r>
            <a:r>
              <a:rPr lang="it-IT" altLang="en-US" sz="2800" dirty="0" err="1"/>
              <a:t>discuss</a:t>
            </a:r>
            <a:r>
              <a:rPr lang="it-IT" altLang="en-US" sz="2800" dirty="0"/>
              <a:t> </a:t>
            </a:r>
            <a:r>
              <a:rPr lang="it-IT" altLang="en-US" sz="2800" dirty="0" err="1"/>
              <a:t>this</a:t>
            </a:r>
            <a:r>
              <a:rPr lang="it-IT" altLang="en-US" sz="2800" dirty="0"/>
              <a:t> in class. </a:t>
            </a:r>
          </a:p>
          <a:p>
            <a:pPr eaLnBrk="1" hangingPunct="1"/>
            <a:r>
              <a:rPr lang="it-IT" altLang="en-US" sz="2800" dirty="0" err="1"/>
              <a:t>Visit</a:t>
            </a:r>
            <a:r>
              <a:rPr lang="it-IT" altLang="en-US" sz="2800" dirty="0"/>
              <a:t>: </a:t>
            </a:r>
            <a:r>
              <a:rPr lang="it-IT" altLang="en-US" sz="2400" dirty="0">
                <a:hlinkClick r:id="rId2"/>
              </a:rPr>
              <a:t>https://www.theguardian.com/society/2015/apr/19/britain-uncovered-survey-attitudes-beliefs-britons-2015</a:t>
            </a:r>
            <a:r>
              <a:rPr lang="it-IT" altLang="en-US" sz="2400" dirty="0"/>
              <a:t> Take notes and be </a:t>
            </a:r>
            <a:r>
              <a:rPr lang="it-IT" altLang="en-US" sz="2400" dirty="0" err="1"/>
              <a:t>prepared</a:t>
            </a:r>
            <a:r>
              <a:rPr lang="it-IT" altLang="en-US" sz="2400" dirty="0"/>
              <a:t> to </a:t>
            </a:r>
            <a:r>
              <a:rPr lang="it-IT" altLang="en-US" sz="2400" dirty="0" err="1"/>
              <a:t>discuss</a:t>
            </a:r>
            <a:r>
              <a:rPr lang="it-IT" altLang="en-US" sz="2400" dirty="0"/>
              <a:t> </a:t>
            </a:r>
            <a:r>
              <a:rPr lang="it-IT" altLang="en-US" sz="2400" dirty="0" err="1"/>
              <a:t>this</a:t>
            </a:r>
            <a:r>
              <a:rPr lang="it-IT" altLang="en-US" sz="2400" dirty="0"/>
              <a:t> in class. </a:t>
            </a:r>
          </a:p>
          <a:p>
            <a:pPr eaLnBrk="1" hangingPunct="1"/>
            <a:r>
              <a:rPr lang="it-IT" altLang="en-US" sz="2400" dirty="0"/>
              <a:t>Watch </a:t>
            </a:r>
            <a:r>
              <a:rPr lang="it-IT" altLang="en-US" sz="2400" dirty="0" err="1"/>
              <a:t>this</a:t>
            </a:r>
            <a:r>
              <a:rPr lang="it-IT" altLang="en-US" sz="2400" dirty="0"/>
              <a:t> video (</a:t>
            </a:r>
            <a:r>
              <a:rPr lang="it-IT" altLang="en-US" sz="2400" dirty="0" err="1"/>
              <a:t>again</a:t>
            </a:r>
            <a:r>
              <a:rPr lang="it-IT" altLang="en-US" sz="2400" dirty="0"/>
              <a:t>, </a:t>
            </a:r>
            <a:r>
              <a:rPr lang="it-IT" altLang="en-US" sz="2400" dirty="0" err="1"/>
              <a:t>already</a:t>
            </a:r>
            <a:r>
              <a:rPr lang="it-IT" altLang="en-US" sz="2400" dirty="0"/>
              <a:t> </a:t>
            </a:r>
            <a:r>
              <a:rPr lang="it-IT" altLang="en-US" sz="2400" dirty="0" err="1"/>
              <a:t>seen</a:t>
            </a:r>
            <a:r>
              <a:rPr lang="it-IT" altLang="en-US" sz="2400" dirty="0"/>
              <a:t> on </a:t>
            </a:r>
            <a:r>
              <a:rPr lang="it-IT" altLang="en-US" sz="2400" dirty="0" err="1"/>
              <a:t>Thursday</a:t>
            </a:r>
            <a:r>
              <a:rPr lang="it-IT" altLang="en-US" sz="2400" dirty="0"/>
              <a:t>). </a:t>
            </a:r>
            <a:r>
              <a:rPr lang="it-IT" altLang="en-US" sz="2400" dirty="0">
                <a:hlinkClick r:id="rId3"/>
              </a:rPr>
              <a:t>https://www.youtube.com/watch?v=le77XQNnPyI</a:t>
            </a:r>
            <a:r>
              <a:rPr lang="it-IT" altLang="en-US" sz="2400" dirty="0"/>
              <a:t> </a:t>
            </a:r>
          </a:p>
        </p:txBody>
      </p:sp>
      <p:sp>
        <p:nvSpPr>
          <p:cNvPr id="2" name="Slide Number Placeholder 1">
            <a:extLst>
              <a:ext uri="{FF2B5EF4-FFF2-40B4-BE49-F238E27FC236}">
                <a16:creationId xmlns:a16="http://schemas.microsoft.com/office/drawing/2014/main" id="{1840233D-C2CD-EFAB-F03F-6E641EC28C73}"/>
              </a:ext>
            </a:extLst>
          </p:cNvPr>
          <p:cNvSpPr>
            <a:spLocks noGrp="1"/>
          </p:cNvSpPr>
          <p:nvPr>
            <p:ph type="sldNum" sz="quarter" idx="12"/>
          </p:nvPr>
        </p:nvSpPr>
        <p:spPr/>
        <p:txBody>
          <a:bodyPr/>
          <a:lstStyle/>
          <a:p>
            <a:pPr>
              <a:defRPr/>
            </a:pPr>
            <a:fld id="{EC74074E-2F1D-4332-9B37-89D03F32A036}" type="slidenum">
              <a:rPr lang="it-IT" altLang="en-US" smtClean="0"/>
              <a:pPr>
                <a:defRPr/>
              </a:pPr>
              <a:t>39</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A020CB9-46AB-BA5F-07A2-8BE630D1D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81075"/>
            <a:ext cx="65706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Line 3">
            <a:extLst>
              <a:ext uri="{FF2B5EF4-FFF2-40B4-BE49-F238E27FC236}">
                <a16:creationId xmlns:a16="http://schemas.microsoft.com/office/drawing/2014/main" id="{F81C3DBC-4F91-DDAC-67C4-47F719586D76}"/>
              </a:ext>
            </a:extLst>
          </p:cNvPr>
          <p:cNvSpPr>
            <a:spLocks noChangeShapeType="1"/>
          </p:cNvSpPr>
          <p:nvPr/>
        </p:nvSpPr>
        <p:spPr bwMode="auto">
          <a:xfrm>
            <a:off x="3348038" y="2060575"/>
            <a:ext cx="2160587"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6372" name="Rectangle 4">
            <a:extLst>
              <a:ext uri="{FF2B5EF4-FFF2-40B4-BE49-F238E27FC236}">
                <a16:creationId xmlns:a16="http://schemas.microsoft.com/office/drawing/2014/main" id="{350E9F2C-2EFC-460D-78C6-097DBD868733}"/>
              </a:ext>
            </a:extLst>
          </p:cNvPr>
          <p:cNvSpPr>
            <a:spLocks noChangeArrowheads="1"/>
          </p:cNvSpPr>
          <p:nvPr/>
        </p:nvSpPr>
        <p:spPr bwMode="auto">
          <a:xfrm>
            <a:off x="179388" y="1628775"/>
            <a:ext cx="1800225" cy="1079500"/>
          </a:xfrm>
          <a:prstGeom prst="rect">
            <a:avLst/>
          </a:prstGeom>
          <a:solidFill>
            <a:srgbClr val="FF33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err="1">
                <a:cs typeface="Arial" panose="020B0604020202020204" pitchFamily="34" charset="0"/>
              </a:rPr>
              <a:t>Further</a:t>
            </a:r>
            <a:r>
              <a:rPr lang="it-IT" altLang="en-US" sz="2000" dirty="0">
                <a:cs typeface="Arial" panose="020B0604020202020204" pitchFamily="34" charset="0"/>
              </a:rPr>
              <a:t> data to </a:t>
            </a:r>
          </a:p>
          <a:p>
            <a:pPr algn="ctr" eaLnBrk="1" hangingPunct="1">
              <a:spcBef>
                <a:spcPct val="0"/>
              </a:spcBef>
              <a:buFontTx/>
              <a:buNone/>
            </a:pPr>
            <a:r>
              <a:rPr lang="it-IT" altLang="en-US" sz="2000" dirty="0">
                <a:cs typeface="Arial" panose="020B0604020202020204" pitchFamily="34" charset="0"/>
              </a:rPr>
              <a:t>support </a:t>
            </a:r>
            <a:r>
              <a:rPr lang="it-IT" altLang="en-US" sz="2000" dirty="0" err="1">
                <a:cs typeface="Arial" panose="020B0604020202020204" pitchFamily="34" charset="0"/>
              </a:rPr>
              <a:t>claim</a:t>
            </a:r>
            <a:endParaRPr lang="it-IT" altLang="en-US" sz="2000" dirty="0">
              <a:cs typeface="Arial" panose="020B0604020202020204" pitchFamily="34" charset="0"/>
            </a:endParaRPr>
          </a:p>
        </p:txBody>
      </p:sp>
      <p:sp>
        <p:nvSpPr>
          <p:cNvPr id="8197" name="Rectangle 5">
            <a:extLst>
              <a:ext uri="{FF2B5EF4-FFF2-40B4-BE49-F238E27FC236}">
                <a16:creationId xmlns:a16="http://schemas.microsoft.com/office/drawing/2014/main" id="{F438CF95-F2C6-6F63-ED82-6BDEBE9DC728}"/>
              </a:ext>
            </a:extLst>
          </p:cNvPr>
          <p:cNvSpPr>
            <a:spLocks noChangeArrowheads="1"/>
          </p:cNvSpPr>
          <p:nvPr/>
        </p:nvSpPr>
        <p:spPr bwMode="auto">
          <a:xfrm>
            <a:off x="2627313" y="260350"/>
            <a:ext cx="4105275"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cs typeface="Arial" panose="020B0604020202020204" pitchFamily="34" charset="0"/>
              </a:rPr>
              <a:t>Second paragraph</a:t>
            </a:r>
          </a:p>
        </p:txBody>
      </p:sp>
      <p:sp>
        <p:nvSpPr>
          <p:cNvPr id="186374" name="Line 6">
            <a:extLst>
              <a:ext uri="{FF2B5EF4-FFF2-40B4-BE49-F238E27FC236}">
                <a16:creationId xmlns:a16="http://schemas.microsoft.com/office/drawing/2014/main" id="{604AE49D-4962-DDF6-014C-6383966E47D6}"/>
              </a:ext>
            </a:extLst>
          </p:cNvPr>
          <p:cNvSpPr>
            <a:spLocks noChangeShapeType="1"/>
          </p:cNvSpPr>
          <p:nvPr/>
        </p:nvSpPr>
        <p:spPr bwMode="auto">
          <a:xfrm>
            <a:off x="5580063" y="3213100"/>
            <a:ext cx="1296987"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6375" name="Rectangle 7">
            <a:extLst>
              <a:ext uri="{FF2B5EF4-FFF2-40B4-BE49-F238E27FC236}">
                <a16:creationId xmlns:a16="http://schemas.microsoft.com/office/drawing/2014/main" id="{66EB6B98-4912-5523-7108-AB3DC52D6890}"/>
              </a:ext>
            </a:extLst>
          </p:cNvPr>
          <p:cNvSpPr>
            <a:spLocks noChangeArrowheads="1"/>
          </p:cNvSpPr>
          <p:nvPr/>
        </p:nvSpPr>
        <p:spPr bwMode="auto">
          <a:xfrm>
            <a:off x="3276600" y="3933825"/>
            <a:ext cx="4319588" cy="2447925"/>
          </a:xfrm>
          <a:prstGeom prst="rect">
            <a:avLst/>
          </a:prstGeom>
          <a:solidFill>
            <a:srgbClr val="FFFF66"/>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en-US" sz="2000" dirty="0">
                <a:cs typeface="Arial" panose="020B0604020202020204" pitchFamily="34" charset="0"/>
              </a:rPr>
              <a:t> More </a:t>
            </a:r>
            <a:r>
              <a:rPr lang="it-IT" altLang="en-US" sz="2000" dirty="0" err="1">
                <a:cs typeface="Arial" panose="020B0604020202020204" pitchFamily="34" charset="0"/>
              </a:rPr>
              <a:t>than</a:t>
            </a:r>
            <a:r>
              <a:rPr lang="it-IT" altLang="en-US" sz="2000" dirty="0">
                <a:cs typeface="Arial" panose="020B0604020202020204" pitchFamily="34" charset="0"/>
              </a:rPr>
              <a:t> 3.5 </a:t>
            </a:r>
            <a:r>
              <a:rPr lang="it-IT" altLang="en-US" sz="2000" dirty="0" err="1">
                <a:cs typeface="Arial" panose="020B0604020202020204" pitchFamily="34" charset="0"/>
              </a:rPr>
              <a:t>milliion</a:t>
            </a:r>
            <a:r>
              <a:rPr lang="it-IT" altLang="en-US" sz="2000" dirty="0">
                <a:cs typeface="Arial" panose="020B0604020202020204" pitchFamily="34" charset="0"/>
              </a:rPr>
              <a:t> </a:t>
            </a:r>
            <a:r>
              <a:rPr lang="it-IT" altLang="en-US" sz="2000" dirty="0" err="1">
                <a:cs typeface="Arial" panose="020B0604020202020204" pitchFamily="34" charset="0"/>
              </a:rPr>
              <a:t>children</a:t>
            </a:r>
            <a:endParaRPr lang="it-IT" altLang="en-US" sz="2000" dirty="0">
              <a:cs typeface="Arial" panose="020B0604020202020204" pitchFamily="34" charset="0"/>
            </a:endParaRPr>
          </a:p>
          <a:p>
            <a:pPr eaLnBrk="1" hangingPunct="1">
              <a:spcBef>
                <a:spcPct val="0"/>
              </a:spcBef>
            </a:pPr>
            <a:r>
              <a:rPr lang="it-IT" altLang="en-US" sz="2000" dirty="0">
                <a:cs typeface="Arial" panose="020B0604020202020204" pitchFamily="34" charset="0"/>
              </a:rPr>
              <a:t> </a:t>
            </a:r>
            <a:r>
              <a:rPr lang="it-IT" altLang="en-US" sz="2000" dirty="0" err="1">
                <a:cs typeface="Arial" panose="020B0604020202020204" pitchFamily="34" charset="0"/>
              </a:rPr>
              <a:t>that</a:t>
            </a:r>
            <a:r>
              <a:rPr lang="it-IT" altLang="en-US" sz="2000" dirty="0">
                <a:cs typeface="Arial" panose="020B0604020202020204" pitchFamily="34" charset="0"/>
              </a:rPr>
              <a:t> </a:t>
            </a:r>
            <a:r>
              <a:rPr lang="en-US" altLang="en-US" sz="2000" dirty="0">
                <a:cs typeface="Arial" panose="020B0604020202020204" pitchFamily="34" charset="0"/>
              </a:rPr>
              <a:t>number would rise to 4.1 million</a:t>
            </a:r>
          </a:p>
          <a:p>
            <a:pPr eaLnBrk="1" hangingPunct="1">
              <a:spcBef>
                <a:spcPct val="0"/>
              </a:spcBef>
            </a:pPr>
            <a:r>
              <a:rPr lang="en-US" altLang="en-US" sz="2000" dirty="0">
                <a:cs typeface="Arial" panose="020B0604020202020204" pitchFamily="34" charset="0"/>
              </a:rPr>
              <a:t> by 2025</a:t>
            </a:r>
          </a:p>
          <a:p>
            <a:pPr eaLnBrk="1" hangingPunct="1">
              <a:spcBef>
                <a:spcPct val="0"/>
              </a:spcBef>
            </a:pPr>
            <a:r>
              <a:rPr lang="en-US" altLang="en-US" sz="2000" dirty="0">
                <a:cs typeface="Arial" panose="020B0604020202020204" pitchFamily="34" charset="0"/>
              </a:rPr>
              <a:t> About 13.5 million children</a:t>
            </a:r>
          </a:p>
          <a:p>
            <a:pPr eaLnBrk="1" hangingPunct="1">
              <a:spcBef>
                <a:spcPct val="0"/>
              </a:spcBef>
            </a:pPr>
            <a:r>
              <a:rPr lang="en-US" altLang="en-US" sz="2000" dirty="0">
                <a:cs typeface="Arial" panose="020B0604020202020204" pitchFamily="34" charset="0"/>
              </a:rPr>
              <a:t> Around 24 million </a:t>
            </a:r>
          </a:p>
          <a:p>
            <a:pPr eaLnBrk="1" hangingPunct="1">
              <a:spcBef>
                <a:spcPct val="0"/>
              </a:spcBef>
            </a:pPr>
            <a:r>
              <a:rPr lang="en-US" altLang="en-US" sz="2000" dirty="0">
                <a:cs typeface="Arial" panose="020B0604020202020204" pitchFamily="34" charset="0"/>
              </a:rPr>
              <a:t> more than 33 million</a:t>
            </a:r>
          </a:p>
          <a:p>
            <a:pPr eaLnBrk="1" hangingPunct="1">
              <a:spcBef>
                <a:spcPct val="0"/>
              </a:spcBef>
            </a:pPr>
            <a:r>
              <a:rPr lang="en-US" altLang="en-US" sz="2000" dirty="0">
                <a:cs typeface="Arial" panose="020B0604020202020204" pitchFamily="34" charset="0"/>
              </a:rPr>
              <a:t> the figures were an underestimate</a:t>
            </a:r>
          </a:p>
          <a:p>
            <a:pPr eaLnBrk="1" hangingPunct="1">
              <a:spcBef>
                <a:spcPct val="0"/>
              </a:spcBef>
            </a:pPr>
            <a:r>
              <a:rPr lang="en-US" altLang="en-US" sz="2000" dirty="0">
                <a:cs typeface="Arial" panose="020B0604020202020204" pitchFamily="34" charset="0"/>
              </a:rPr>
              <a:t> based on the numbers </a:t>
            </a:r>
            <a:r>
              <a:rPr lang="it-IT" altLang="en-US" sz="2000" dirty="0">
                <a:cs typeface="Arial" panose="020B0604020202020204" pitchFamily="34" charset="0"/>
              </a:rPr>
              <a:t>of</a:t>
            </a:r>
          </a:p>
        </p:txBody>
      </p:sp>
      <p:sp>
        <p:nvSpPr>
          <p:cNvPr id="186376" name="Rectangle 8">
            <a:extLst>
              <a:ext uri="{FF2B5EF4-FFF2-40B4-BE49-F238E27FC236}">
                <a16:creationId xmlns:a16="http://schemas.microsoft.com/office/drawing/2014/main" id="{E0F44A02-AF4D-27A3-3A31-2B9F8A6B8C33}"/>
              </a:ext>
            </a:extLst>
          </p:cNvPr>
          <p:cNvSpPr>
            <a:spLocks noChangeArrowheads="1"/>
          </p:cNvSpPr>
          <p:nvPr/>
        </p:nvSpPr>
        <p:spPr bwMode="auto">
          <a:xfrm>
            <a:off x="323850" y="4365625"/>
            <a:ext cx="1800225" cy="1079500"/>
          </a:xfrm>
          <a:prstGeom prst="rect">
            <a:avLst/>
          </a:prstGeom>
          <a:solidFill>
            <a:srgbClr val="00B05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a:cs typeface="Arial" panose="020B0604020202020204" pitchFamily="34" charset="0"/>
              </a:rPr>
              <a:t>Lexical net</a:t>
            </a:r>
          </a:p>
        </p:txBody>
      </p:sp>
      <p:sp>
        <p:nvSpPr>
          <p:cNvPr id="2" name="Slide Number Placeholder 1">
            <a:extLst>
              <a:ext uri="{FF2B5EF4-FFF2-40B4-BE49-F238E27FC236}">
                <a16:creationId xmlns:a16="http://schemas.microsoft.com/office/drawing/2014/main" id="{CFC91D61-DBD3-2783-1493-FD35CD66EA03}"/>
              </a:ext>
            </a:extLst>
          </p:cNvPr>
          <p:cNvSpPr>
            <a:spLocks noGrp="1"/>
          </p:cNvSpPr>
          <p:nvPr>
            <p:ph type="sldNum" sz="quarter" idx="12"/>
          </p:nvPr>
        </p:nvSpPr>
        <p:spPr/>
        <p:txBody>
          <a:bodyPr/>
          <a:lstStyle/>
          <a:p>
            <a:pPr>
              <a:defRPr/>
            </a:pPr>
            <a:fld id="{A297C0A1-CC4A-4056-9628-08192C44620D}" type="slidenum">
              <a:rPr lang="it-IT" altLang="en-US" smtClean="0"/>
              <a:pPr>
                <a:defRPr/>
              </a:pPr>
              <a:t>4</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3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6375"/>
                                        </p:tgtEl>
                                        <p:attrNameLst>
                                          <p:attrName>style.visibility</p:attrName>
                                        </p:attrNameLst>
                                      </p:cBhvr>
                                      <p:to>
                                        <p:strVal val="visible"/>
                                      </p:to>
                                    </p:set>
                                    <p:anim calcmode="lin" valueType="num">
                                      <p:cBhvr additive="base">
                                        <p:cTn id="23" dur="500" fill="hold"/>
                                        <p:tgtEl>
                                          <p:spTgt spid="186375"/>
                                        </p:tgtEl>
                                        <p:attrNameLst>
                                          <p:attrName>ppt_x</p:attrName>
                                        </p:attrNameLst>
                                      </p:cBhvr>
                                      <p:tavLst>
                                        <p:tav tm="0">
                                          <p:val>
                                            <p:strVal val="#ppt_x"/>
                                          </p:val>
                                        </p:tav>
                                        <p:tav tm="100000">
                                          <p:val>
                                            <p:strVal val="#ppt_x"/>
                                          </p:val>
                                        </p:tav>
                                      </p:tavLst>
                                    </p:anim>
                                    <p:anim calcmode="lin" valueType="num">
                                      <p:cBhvr additive="base">
                                        <p:cTn id="24" dur="500" fill="hold"/>
                                        <p:tgtEl>
                                          <p:spTgt spid="186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375" grpId="0" animBg="1"/>
      <p:bldP spid="1863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D4DD2740-2A6F-C507-835B-95F028B4F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797" y="1700808"/>
            <a:ext cx="2362405" cy="2895851"/>
          </a:xfrm>
        </p:spPr>
      </p:pic>
      <p:sp>
        <p:nvSpPr>
          <p:cNvPr id="6" name="CasellaDiTesto 5">
            <a:extLst>
              <a:ext uri="{FF2B5EF4-FFF2-40B4-BE49-F238E27FC236}">
                <a16:creationId xmlns:a16="http://schemas.microsoft.com/office/drawing/2014/main" id="{C03A5ADF-00B6-1033-A994-3151662A897C}"/>
              </a:ext>
            </a:extLst>
          </p:cNvPr>
          <p:cNvSpPr txBox="1"/>
          <p:nvPr/>
        </p:nvSpPr>
        <p:spPr>
          <a:xfrm>
            <a:off x="1403648" y="5589240"/>
            <a:ext cx="5832648" cy="400110"/>
          </a:xfrm>
          <a:prstGeom prst="rect">
            <a:avLst/>
          </a:prstGeom>
          <a:noFill/>
        </p:spPr>
        <p:txBody>
          <a:bodyPr wrap="square" rtlCol="0">
            <a:spAutoFit/>
          </a:bodyPr>
          <a:lstStyle/>
          <a:p>
            <a:r>
              <a:rPr lang="en-US" sz="2000" dirty="0"/>
              <a:t>           skedaddle = to depart quickly or hurriedly</a:t>
            </a:r>
            <a:endParaRPr lang="it-IT" sz="2000" dirty="0"/>
          </a:p>
        </p:txBody>
      </p:sp>
      <p:sp>
        <p:nvSpPr>
          <p:cNvPr id="2" name="Slide Number Placeholder 1">
            <a:extLst>
              <a:ext uri="{FF2B5EF4-FFF2-40B4-BE49-F238E27FC236}">
                <a16:creationId xmlns:a16="http://schemas.microsoft.com/office/drawing/2014/main" id="{E1CEC3FD-5023-BDC2-A729-C91AEC0F2B91}"/>
              </a:ext>
            </a:extLst>
          </p:cNvPr>
          <p:cNvSpPr>
            <a:spLocks noGrp="1"/>
          </p:cNvSpPr>
          <p:nvPr>
            <p:ph type="sldNum" sz="quarter" idx="12"/>
          </p:nvPr>
        </p:nvSpPr>
        <p:spPr/>
        <p:txBody>
          <a:bodyPr/>
          <a:lstStyle/>
          <a:p>
            <a:pPr>
              <a:defRPr/>
            </a:pPr>
            <a:fld id="{EC74074E-2F1D-4332-9B37-89D03F32A036}" type="slidenum">
              <a:rPr lang="it-IT" altLang="en-US" smtClean="0"/>
              <a:pPr>
                <a:defRPr/>
              </a:pPr>
              <a:t>40</a:t>
            </a:fld>
            <a:endParaRPr lang="it-IT"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3A4B-83D1-4946-F39D-5A9D9F9BAF94}"/>
              </a:ext>
            </a:extLst>
          </p:cNvPr>
          <p:cNvSpPr>
            <a:spLocks noGrp="1"/>
          </p:cNvSpPr>
          <p:nvPr>
            <p:ph type="title"/>
          </p:nvPr>
        </p:nvSpPr>
        <p:spPr>
          <a:solidFill>
            <a:srgbClr val="FFFF00"/>
          </a:solidFill>
        </p:spPr>
        <p:txBody>
          <a:bodyPr/>
          <a:lstStyle/>
          <a:p>
            <a:r>
              <a:rPr lang="en-US" b="1" i="1" dirty="0"/>
              <a:t>Real Time with Bill Maher</a:t>
            </a:r>
            <a:br>
              <a:rPr lang="en-US" dirty="0"/>
            </a:br>
            <a:r>
              <a:rPr lang="en-US" sz="2400" dirty="0">
                <a:hlinkClick r:id="rId2"/>
              </a:rPr>
              <a:t>https://www.youtube.com/watch?v=mMBzfUj5zsg</a:t>
            </a:r>
            <a:r>
              <a:rPr lang="en-US" sz="2400" dirty="0"/>
              <a:t> </a:t>
            </a:r>
            <a:endParaRPr lang="it-IT" sz="2400" dirty="0"/>
          </a:p>
        </p:txBody>
      </p:sp>
      <p:sp>
        <p:nvSpPr>
          <p:cNvPr id="3" name="Content Placeholder 2">
            <a:extLst>
              <a:ext uri="{FF2B5EF4-FFF2-40B4-BE49-F238E27FC236}">
                <a16:creationId xmlns:a16="http://schemas.microsoft.com/office/drawing/2014/main" id="{FB67E82B-45D7-B4F4-C512-5A9BD57D6A68}"/>
              </a:ext>
            </a:extLst>
          </p:cNvPr>
          <p:cNvSpPr>
            <a:spLocks noGrp="1"/>
          </p:cNvSpPr>
          <p:nvPr>
            <p:ph sz="half" idx="1"/>
          </p:nvPr>
        </p:nvSpPr>
        <p:spPr/>
        <p:txBody>
          <a:bodyPr/>
          <a:lstStyle/>
          <a:p>
            <a:r>
              <a:rPr lang="en-US" sz="1600" b="0" i="0" dirty="0">
                <a:solidFill>
                  <a:srgbClr val="1E1E1E"/>
                </a:solidFill>
                <a:effectLst/>
                <a:latin typeface="Roboto" panose="02000000000000000000" pitchFamily="2" charset="0"/>
              </a:rPr>
              <a:t>William Maher, Jr.,  (born January 20, 1956) is an American comedian, actor, writer, and producer. He hosted the late-night television talk show </a:t>
            </a:r>
            <a:r>
              <a:rPr lang="en-US" sz="1600" b="0" i="1" dirty="0">
                <a:solidFill>
                  <a:srgbClr val="1E1E1E"/>
                </a:solidFill>
                <a:effectLst/>
                <a:latin typeface="Roboto" panose="02000000000000000000" pitchFamily="2" charset="0"/>
              </a:rPr>
              <a:t>Politically Incorrect </a:t>
            </a:r>
            <a:r>
              <a:rPr lang="en-US" sz="1600" b="0" i="0" dirty="0">
                <a:solidFill>
                  <a:srgbClr val="1E1E1E"/>
                </a:solidFill>
                <a:effectLst/>
                <a:latin typeface="Roboto" panose="02000000000000000000" pitchFamily="2" charset="0"/>
              </a:rPr>
              <a:t>on Comedy Central and ABC, and is currently the star of </a:t>
            </a:r>
            <a:r>
              <a:rPr lang="en-US" sz="1600" b="0" i="1" dirty="0">
                <a:solidFill>
                  <a:srgbClr val="1E1E1E"/>
                </a:solidFill>
                <a:effectLst/>
                <a:latin typeface="Roboto" panose="02000000000000000000" pitchFamily="2" charset="0"/>
              </a:rPr>
              <a:t>Real Time with with Bill Maher </a:t>
            </a:r>
            <a:r>
              <a:rPr lang="en-US" sz="1600" b="0" i="0" dirty="0">
                <a:solidFill>
                  <a:srgbClr val="1E1E1E"/>
                </a:solidFill>
                <a:effectLst/>
                <a:latin typeface="Roboto" panose="02000000000000000000" pitchFamily="2" charset="0"/>
              </a:rPr>
              <a:t>on HBO. Maher is known for his political satire and sociopolitical commentary. His commentaries target a wide swath of topics, from the right-wing to the left-wing, bureaucracies of many kinds, political correctness, Hollywood, the mass media, and persons in positions of high political and social power, among many others. He supports the legalization of cannabis and gay marriage.</a:t>
            </a:r>
            <a:endParaRPr lang="it-IT" sz="1600" dirty="0"/>
          </a:p>
        </p:txBody>
      </p:sp>
      <p:sp>
        <p:nvSpPr>
          <p:cNvPr id="4" name="Content Placeholder 3">
            <a:extLst>
              <a:ext uri="{FF2B5EF4-FFF2-40B4-BE49-F238E27FC236}">
                <a16:creationId xmlns:a16="http://schemas.microsoft.com/office/drawing/2014/main" id="{49548C84-485C-4BF3-99F8-D8E123C2359E}"/>
              </a:ext>
            </a:extLst>
          </p:cNvPr>
          <p:cNvSpPr>
            <a:spLocks noGrp="1"/>
          </p:cNvSpPr>
          <p:nvPr>
            <p:ph sz="half" idx="2"/>
          </p:nvPr>
        </p:nvSpPr>
        <p:spPr/>
        <p:txBody>
          <a:bodyPr/>
          <a:lstStyle/>
          <a:p>
            <a:r>
              <a:rPr lang="en-US" sz="1600" b="0" i="0" dirty="0">
                <a:effectLst/>
                <a:latin typeface="Arial" panose="020B0604020202020204" pitchFamily="34" charset="0"/>
              </a:rPr>
              <a:t>“Maher often eschews political labels, referring to himself as ‘practical,’ although he has generally held moderately </a:t>
            </a:r>
            <a:r>
              <a:rPr lang="en-US" sz="1600" b="0" i="0" u="none" strike="noStrike" dirty="0">
                <a:effectLst/>
                <a:latin typeface="Arial" panose="020B0604020202020204" pitchFamily="34" charset="0"/>
              </a:rPr>
              <a:t>liberal</a:t>
            </a:r>
            <a:r>
              <a:rPr lang="en-US" sz="1600" b="0" i="0" dirty="0">
                <a:effectLst/>
                <a:latin typeface="Arial" panose="020B0604020202020204" pitchFamily="34" charset="0"/>
              </a:rPr>
              <a:t> views over the years. Maher stands against </a:t>
            </a:r>
            <a:r>
              <a:rPr lang="en-US" sz="1600" b="0" i="0" u="sng" dirty="0">
                <a:effectLst/>
                <a:latin typeface="Arial" panose="020B0604020202020204" pitchFamily="34" charset="0"/>
              </a:rPr>
              <a:t>political correctness</a:t>
            </a:r>
            <a:r>
              <a:rPr lang="en-US" sz="1600" b="0" i="0" dirty="0">
                <a:effectLst/>
                <a:latin typeface="Arial" panose="020B0604020202020204" pitchFamily="34" charset="0"/>
              </a:rPr>
              <a:t>. In his words, The difference is that liberals protect people, and P.C. people protect feelings</a:t>
            </a:r>
            <a:r>
              <a:rPr lang="en-US" sz="1600" b="0" i="0" dirty="0">
                <a:solidFill>
                  <a:srgbClr val="202122"/>
                </a:solidFill>
                <a:effectLst/>
                <a:latin typeface="Arial" panose="020B0604020202020204" pitchFamily="34" charset="0"/>
              </a:rPr>
              <a:t>.’“</a:t>
            </a:r>
          </a:p>
          <a:p>
            <a:endParaRPr lang="en-US" sz="1600" dirty="0">
              <a:solidFill>
                <a:srgbClr val="202122"/>
              </a:solidFill>
              <a:latin typeface="Arial" panose="020B0604020202020204" pitchFamily="34" charset="0"/>
            </a:endParaRPr>
          </a:p>
          <a:p>
            <a:r>
              <a:rPr lang="en-US" sz="1600" dirty="0">
                <a:solidFill>
                  <a:srgbClr val="202122"/>
                </a:solidFill>
                <a:highlight>
                  <a:srgbClr val="99CCFF"/>
                </a:highlight>
                <a:latin typeface="Arial" panose="020B0604020202020204" pitchFamily="34" charset="0"/>
              </a:rPr>
              <a:t>Watch the first 2.5 minutes of the clip and see how uses a chart to back up (support) his point on sexual identity.  How do the visuals help what he is trying to point out? Does he actually have a point, or is this just comedy?</a:t>
            </a:r>
            <a:endParaRPr lang="it-IT" sz="1600" dirty="0">
              <a:highlight>
                <a:srgbClr val="99CCFF"/>
              </a:highlight>
            </a:endParaRPr>
          </a:p>
        </p:txBody>
      </p:sp>
      <p:sp>
        <p:nvSpPr>
          <p:cNvPr id="5" name="Slide Number Placeholder 4">
            <a:extLst>
              <a:ext uri="{FF2B5EF4-FFF2-40B4-BE49-F238E27FC236}">
                <a16:creationId xmlns:a16="http://schemas.microsoft.com/office/drawing/2014/main" id="{5A1ACEE4-1B37-EB36-659B-9A999772EACB}"/>
              </a:ext>
            </a:extLst>
          </p:cNvPr>
          <p:cNvSpPr>
            <a:spLocks noGrp="1"/>
          </p:cNvSpPr>
          <p:nvPr>
            <p:ph type="sldNum" sz="quarter" idx="12"/>
          </p:nvPr>
        </p:nvSpPr>
        <p:spPr/>
        <p:txBody>
          <a:bodyPr/>
          <a:lstStyle/>
          <a:p>
            <a:pPr>
              <a:defRPr/>
            </a:pPr>
            <a:fld id="{84BA48DD-0F20-4A73-9599-EAA3F8DAFEF3}" type="slidenum">
              <a:rPr lang="it-IT" altLang="en-US" smtClean="0"/>
              <a:pPr>
                <a:defRPr/>
              </a:pPr>
              <a:t>5</a:t>
            </a:fld>
            <a:endParaRPr lang="it-IT" altLang="en-US"/>
          </a:p>
        </p:txBody>
      </p:sp>
    </p:spTree>
    <p:extLst>
      <p:ext uri="{BB962C8B-B14F-4D97-AF65-F5344CB8AC3E}">
        <p14:creationId xmlns:p14="http://schemas.microsoft.com/office/powerpoint/2010/main" val="393806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2070806-7EBF-0682-462B-98680CBFE3B7}"/>
              </a:ext>
            </a:extLst>
          </p:cNvPr>
          <p:cNvSpPr>
            <a:spLocks noGrp="1" noChangeArrowheads="1"/>
          </p:cNvSpPr>
          <p:nvPr>
            <p:ph type="title"/>
          </p:nvPr>
        </p:nvSpPr>
        <p:spPr/>
        <p:txBody>
          <a:bodyPr/>
          <a:lstStyle/>
          <a:p>
            <a:r>
              <a:rPr lang="en-US" altLang="it-IT" sz="3200"/>
              <a:t>Data Commentary Week 1 Text Alcohol: some feedback</a:t>
            </a:r>
          </a:p>
        </p:txBody>
      </p:sp>
      <p:sp>
        <p:nvSpPr>
          <p:cNvPr id="3" name="Content Placeholder 2">
            <a:extLst>
              <a:ext uri="{FF2B5EF4-FFF2-40B4-BE49-F238E27FC236}">
                <a16:creationId xmlns:a16="http://schemas.microsoft.com/office/drawing/2014/main" id="{E04E789A-D10C-0368-87E5-49AB76D82BFC}"/>
              </a:ext>
            </a:extLst>
          </p:cNvPr>
          <p:cNvSpPr>
            <a:spLocks noGrp="1" noChangeArrowheads="1"/>
          </p:cNvSpPr>
          <p:nvPr>
            <p:ph idx="1"/>
          </p:nvPr>
        </p:nvSpPr>
        <p:spPr/>
        <p:txBody>
          <a:bodyPr/>
          <a:lstStyle/>
          <a:p>
            <a:r>
              <a:rPr lang="en-US" altLang="it-IT" dirty="0">
                <a:solidFill>
                  <a:srgbClr val="FF0000"/>
                </a:solidFill>
              </a:rPr>
              <a:t>19</a:t>
            </a:r>
            <a:r>
              <a:rPr lang="en-US" altLang="it-IT" dirty="0"/>
              <a:t>/43 students (44% of the group) completed the homework</a:t>
            </a:r>
          </a:p>
          <a:p>
            <a:r>
              <a:rPr lang="en-US" altLang="it-IT" dirty="0"/>
              <a:t>Generally good start</a:t>
            </a:r>
          </a:p>
          <a:p>
            <a:r>
              <a:rPr lang="en-US" altLang="it-IT" dirty="0"/>
              <a:t>Language problems </a:t>
            </a:r>
          </a:p>
          <a:p>
            <a:r>
              <a:rPr lang="en-US" altLang="it-IT" dirty="0"/>
              <a:t>Punctuation problems</a:t>
            </a:r>
          </a:p>
          <a:p>
            <a:r>
              <a:rPr lang="en-US" altLang="it-IT" dirty="0"/>
              <a:t>Paragraphing</a:t>
            </a:r>
          </a:p>
          <a:p>
            <a:r>
              <a:rPr lang="en-US" altLang="it-IT" dirty="0"/>
              <a:t>Location statements</a:t>
            </a:r>
          </a:p>
          <a:p>
            <a:r>
              <a:rPr lang="en-US" altLang="it-IT" dirty="0"/>
              <a:t>Level of language varies</a:t>
            </a:r>
          </a:p>
          <a:p>
            <a:endParaRPr lang="en-US" altLang="it-IT" dirty="0"/>
          </a:p>
          <a:p>
            <a:endParaRPr lang="en-US" altLang="it-IT" dirty="0"/>
          </a:p>
          <a:p>
            <a:endParaRPr lang="en-US" altLang="it-IT" dirty="0"/>
          </a:p>
        </p:txBody>
      </p:sp>
      <p:sp>
        <p:nvSpPr>
          <p:cNvPr id="9220" name="Oval 5">
            <a:extLst>
              <a:ext uri="{FF2B5EF4-FFF2-40B4-BE49-F238E27FC236}">
                <a16:creationId xmlns:a16="http://schemas.microsoft.com/office/drawing/2014/main" id="{794F5DCC-E33B-C950-5C1C-39DE5005E33A}"/>
              </a:ext>
            </a:extLst>
          </p:cNvPr>
          <p:cNvSpPr>
            <a:spLocks noChangeArrowheads="1"/>
          </p:cNvSpPr>
          <p:nvPr/>
        </p:nvSpPr>
        <p:spPr bwMode="auto">
          <a:xfrm>
            <a:off x="5589588" y="3441700"/>
            <a:ext cx="3097212" cy="93503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000" dirty="0"/>
              <a:t>Thank </a:t>
            </a:r>
            <a:r>
              <a:rPr lang="it-IT" altLang="en-US" sz="2000" dirty="0" err="1"/>
              <a:t>you</a:t>
            </a:r>
            <a:r>
              <a:rPr lang="it-IT" altLang="en-US" sz="2000" dirty="0"/>
              <a:t> for </a:t>
            </a:r>
            <a:r>
              <a:rPr lang="it-IT" altLang="en-US" sz="2000" dirty="0" err="1"/>
              <a:t>your</a:t>
            </a:r>
            <a:r>
              <a:rPr lang="it-IT" altLang="en-US" sz="2000" dirty="0"/>
              <a:t> work!</a:t>
            </a:r>
          </a:p>
        </p:txBody>
      </p:sp>
      <p:sp>
        <p:nvSpPr>
          <p:cNvPr id="2" name="Slide Number Placeholder 1">
            <a:extLst>
              <a:ext uri="{FF2B5EF4-FFF2-40B4-BE49-F238E27FC236}">
                <a16:creationId xmlns:a16="http://schemas.microsoft.com/office/drawing/2014/main" id="{A0A6338C-81F3-0A83-1B38-7E4B01109D66}"/>
              </a:ext>
            </a:extLst>
          </p:cNvPr>
          <p:cNvSpPr>
            <a:spLocks noGrp="1"/>
          </p:cNvSpPr>
          <p:nvPr>
            <p:ph type="sldNum" sz="quarter" idx="12"/>
          </p:nvPr>
        </p:nvSpPr>
        <p:spPr/>
        <p:txBody>
          <a:bodyPr/>
          <a:lstStyle/>
          <a:p>
            <a:pPr>
              <a:defRPr/>
            </a:pPr>
            <a:fld id="{EC74074E-2F1D-4332-9B37-89D03F32A036}" type="slidenum">
              <a:rPr lang="it-IT" altLang="en-US" smtClean="0"/>
              <a:pPr>
                <a:defRPr/>
              </a:pPr>
              <a:t>6</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48B8-3D56-6A75-AFDE-F977BDCDE51D}"/>
              </a:ext>
            </a:extLst>
          </p:cNvPr>
          <p:cNvSpPr>
            <a:spLocks noGrp="1" noChangeArrowheads="1"/>
          </p:cNvSpPr>
          <p:nvPr>
            <p:ph type="title"/>
          </p:nvPr>
        </p:nvSpPr>
        <p:spPr/>
        <p:txBody>
          <a:bodyPr/>
          <a:lstStyle/>
          <a:p>
            <a:r>
              <a:rPr lang="en-US" altLang="it-IT" dirty="0"/>
              <a:t>Paragraphing</a:t>
            </a:r>
            <a:br>
              <a:rPr lang="en-US" altLang="it-IT" dirty="0"/>
            </a:br>
            <a:r>
              <a:rPr lang="en-US" altLang="it-IT" sz="2800" i="1" dirty="0"/>
              <a:t>sample student writing</a:t>
            </a:r>
            <a:endParaRPr lang="en-US" altLang="it-IT" sz="2800" dirty="0"/>
          </a:p>
        </p:txBody>
      </p:sp>
      <p:graphicFrame>
        <p:nvGraphicFramePr>
          <p:cNvPr id="10243" name="Object 2">
            <a:extLst>
              <a:ext uri="{FF2B5EF4-FFF2-40B4-BE49-F238E27FC236}">
                <a16:creationId xmlns:a16="http://schemas.microsoft.com/office/drawing/2014/main" id="{9ADAE2C2-C840-D4B4-27FB-302515401A4A}"/>
              </a:ext>
            </a:extLst>
          </p:cNvPr>
          <p:cNvGraphicFramePr>
            <a:graphicFrameLocks noChangeAspect="1"/>
          </p:cNvGraphicFramePr>
          <p:nvPr/>
        </p:nvGraphicFramePr>
        <p:xfrm>
          <a:off x="1835150" y="1423988"/>
          <a:ext cx="6291263" cy="2622550"/>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23988"/>
                        <a:ext cx="629126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Oval 4">
            <a:extLst>
              <a:ext uri="{FF2B5EF4-FFF2-40B4-BE49-F238E27FC236}">
                <a16:creationId xmlns:a16="http://schemas.microsoft.com/office/drawing/2014/main" id="{4FC794BF-39B5-CA16-E20C-60092D1CB6E6}"/>
              </a:ext>
            </a:extLst>
          </p:cNvPr>
          <p:cNvSpPr>
            <a:spLocks noChangeArrowheads="1"/>
          </p:cNvSpPr>
          <p:nvPr/>
        </p:nvSpPr>
        <p:spPr bwMode="auto">
          <a:xfrm>
            <a:off x="3492500" y="2708275"/>
            <a:ext cx="287338" cy="384175"/>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cxnSp>
        <p:nvCxnSpPr>
          <p:cNvPr id="7" name="Straight Connector 6">
            <a:extLst>
              <a:ext uri="{FF2B5EF4-FFF2-40B4-BE49-F238E27FC236}">
                <a16:creationId xmlns:a16="http://schemas.microsoft.com/office/drawing/2014/main" id="{773B59F7-E7B8-847F-F080-535D706C7BCD}"/>
              </a:ext>
            </a:extLst>
          </p:cNvPr>
          <p:cNvCxnSpPr>
            <a:cxnSpLocks noChangeShapeType="1"/>
          </p:cNvCxnSpPr>
          <p:nvPr/>
        </p:nvCxnSpPr>
        <p:spPr bwMode="auto">
          <a:xfrm>
            <a:off x="1835150" y="3375025"/>
            <a:ext cx="792163" cy="0"/>
          </a:xfrm>
          <a:prstGeom prst="line">
            <a:avLst/>
          </a:prstGeom>
          <a:noFill/>
          <a:ln w="349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tle 1">
            <a:extLst>
              <a:ext uri="{FF2B5EF4-FFF2-40B4-BE49-F238E27FC236}">
                <a16:creationId xmlns:a16="http://schemas.microsoft.com/office/drawing/2014/main" id="{57ECB54B-6E1F-2B31-696B-8F50AFCB400C}"/>
              </a:ext>
            </a:extLst>
          </p:cNvPr>
          <p:cNvSpPr txBox="1">
            <a:spLocks/>
          </p:cNvSpPr>
          <p:nvPr/>
        </p:nvSpPr>
        <p:spPr bwMode="auto">
          <a:xfrm>
            <a:off x="250825" y="3806825"/>
            <a:ext cx="8229600" cy="1143000"/>
          </a:xfrm>
          <a:prstGeom prst="rect">
            <a:avLst/>
          </a:prstGeom>
          <a:solidFill>
            <a:srgbClr val="0000CC"/>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4400">
                <a:solidFill>
                  <a:schemeClr val="tx2"/>
                </a:solidFill>
              </a:rPr>
              <a:t>Punctuation</a:t>
            </a:r>
          </a:p>
        </p:txBody>
      </p:sp>
      <p:sp>
        <p:nvSpPr>
          <p:cNvPr id="9" name="Oval 8">
            <a:extLst>
              <a:ext uri="{FF2B5EF4-FFF2-40B4-BE49-F238E27FC236}">
                <a16:creationId xmlns:a16="http://schemas.microsoft.com/office/drawing/2014/main" id="{28DABF4C-A86D-B46D-CD6A-A414241AC5C7}"/>
              </a:ext>
            </a:extLst>
          </p:cNvPr>
          <p:cNvSpPr>
            <a:spLocks noChangeArrowheads="1"/>
          </p:cNvSpPr>
          <p:nvPr/>
        </p:nvSpPr>
        <p:spPr bwMode="auto">
          <a:xfrm>
            <a:off x="2484438" y="2178050"/>
            <a:ext cx="287337" cy="384175"/>
          </a:xfrm>
          <a:prstGeom prst="ellipse">
            <a:avLst/>
          </a:prstGeom>
          <a:solidFill>
            <a:srgbClr val="0099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sp>
        <p:nvSpPr>
          <p:cNvPr id="10248" name="Rectangle 9">
            <a:extLst>
              <a:ext uri="{FF2B5EF4-FFF2-40B4-BE49-F238E27FC236}">
                <a16:creationId xmlns:a16="http://schemas.microsoft.com/office/drawing/2014/main" id="{FF751D18-C982-A329-A8B5-C6FA04EDC37E}"/>
              </a:ext>
            </a:extLst>
          </p:cNvPr>
          <p:cNvSpPr>
            <a:spLocks noChangeArrowheads="1"/>
          </p:cNvSpPr>
          <p:nvPr/>
        </p:nvSpPr>
        <p:spPr bwMode="auto">
          <a:xfrm>
            <a:off x="0" y="-96838"/>
            <a:ext cx="914400" cy="914401"/>
          </a:xfrm>
          <a:prstGeom prst="rect">
            <a:avLst/>
          </a:prstGeom>
          <a:solidFill>
            <a:srgbClr val="FFC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it-IT"/>
              <a:t>1</a:t>
            </a:r>
          </a:p>
        </p:txBody>
      </p:sp>
      <p:sp>
        <p:nvSpPr>
          <p:cNvPr id="3" name="Slide Number Placeholder 2">
            <a:extLst>
              <a:ext uri="{FF2B5EF4-FFF2-40B4-BE49-F238E27FC236}">
                <a16:creationId xmlns:a16="http://schemas.microsoft.com/office/drawing/2014/main" id="{CCEF46F1-3F4B-73DB-C37E-FAA4F44047E0}"/>
              </a:ext>
            </a:extLst>
          </p:cNvPr>
          <p:cNvSpPr>
            <a:spLocks noGrp="1"/>
          </p:cNvSpPr>
          <p:nvPr>
            <p:ph type="sldNum" sz="quarter" idx="12"/>
          </p:nvPr>
        </p:nvSpPr>
        <p:spPr/>
        <p:txBody>
          <a:bodyPr/>
          <a:lstStyle/>
          <a:p>
            <a:pPr>
              <a:defRPr/>
            </a:pPr>
            <a:fld id="{A2497FD9-C2E9-4342-BB96-EAB5684B3F68}" type="slidenum">
              <a:rPr lang="it-IT" altLang="en-US" smtClean="0"/>
              <a:pPr>
                <a:defRPr/>
              </a:pPr>
              <a:t>7</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5FA9D38-F82A-A1F8-DA63-8E0BBCD32DD8}"/>
              </a:ext>
            </a:extLst>
          </p:cNvPr>
          <p:cNvSpPr>
            <a:spLocks noGrp="1" noChangeArrowheads="1"/>
          </p:cNvSpPr>
          <p:nvPr>
            <p:ph type="title"/>
          </p:nvPr>
        </p:nvSpPr>
        <p:spPr>
          <a:xfrm>
            <a:off x="692150" y="315913"/>
            <a:ext cx="8229600" cy="1143000"/>
          </a:xfrm>
        </p:spPr>
        <p:txBody>
          <a:bodyPr/>
          <a:lstStyle/>
          <a:p>
            <a:r>
              <a:rPr lang="en-US" altLang="it-IT" dirty="0"/>
              <a:t>Location statement – Move 1</a:t>
            </a:r>
            <a:br>
              <a:rPr lang="en-US" altLang="it-IT" dirty="0"/>
            </a:br>
            <a:r>
              <a:rPr lang="en-US" altLang="it-IT" sz="2800" i="1" dirty="0"/>
              <a:t>sample student writing</a:t>
            </a:r>
            <a:endParaRPr lang="en-US" altLang="it-IT" sz="2800" dirty="0"/>
          </a:p>
        </p:txBody>
      </p:sp>
      <p:graphicFrame>
        <p:nvGraphicFramePr>
          <p:cNvPr id="12291" name="Object 2">
            <a:extLst>
              <a:ext uri="{FF2B5EF4-FFF2-40B4-BE49-F238E27FC236}">
                <a16:creationId xmlns:a16="http://schemas.microsoft.com/office/drawing/2014/main" id="{014B9FCF-EF5D-D1EE-FE05-FBE794FC5AEE}"/>
              </a:ext>
            </a:extLst>
          </p:cNvPr>
          <p:cNvGraphicFramePr>
            <a:graphicFrameLocks noChangeAspect="1"/>
          </p:cNvGraphicFramePr>
          <p:nvPr/>
        </p:nvGraphicFramePr>
        <p:xfrm>
          <a:off x="250825" y="1912938"/>
          <a:ext cx="9018588" cy="2127250"/>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2938"/>
                        <a:ext cx="901858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Oval 3">
            <a:extLst>
              <a:ext uri="{FF2B5EF4-FFF2-40B4-BE49-F238E27FC236}">
                <a16:creationId xmlns:a16="http://schemas.microsoft.com/office/drawing/2014/main" id="{3D64B779-F2BC-ED28-67DF-A0FDE2F18B74}"/>
              </a:ext>
            </a:extLst>
          </p:cNvPr>
          <p:cNvSpPr>
            <a:spLocks noChangeArrowheads="1"/>
          </p:cNvSpPr>
          <p:nvPr/>
        </p:nvSpPr>
        <p:spPr bwMode="auto">
          <a:xfrm>
            <a:off x="539750" y="1720850"/>
            <a:ext cx="287338" cy="382588"/>
          </a:xfrm>
          <a:prstGeom prst="ellipse">
            <a:avLst/>
          </a:prstGeom>
          <a:solidFill>
            <a:srgbClr val="FF0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en-US" altLang="it-IT"/>
          </a:p>
        </p:txBody>
      </p:sp>
      <p:cxnSp>
        <p:nvCxnSpPr>
          <p:cNvPr id="5" name="Straight Connector 4">
            <a:extLst>
              <a:ext uri="{FF2B5EF4-FFF2-40B4-BE49-F238E27FC236}">
                <a16:creationId xmlns:a16="http://schemas.microsoft.com/office/drawing/2014/main" id="{16129565-3E78-E496-7EFB-0DE4D49E972F}"/>
              </a:ext>
            </a:extLst>
          </p:cNvPr>
          <p:cNvCxnSpPr>
            <a:cxnSpLocks noChangeShapeType="1"/>
          </p:cNvCxnSpPr>
          <p:nvPr/>
        </p:nvCxnSpPr>
        <p:spPr bwMode="auto">
          <a:xfrm>
            <a:off x="2124075" y="2636838"/>
            <a:ext cx="503238" cy="0"/>
          </a:xfrm>
          <a:prstGeom prst="line">
            <a:avLst/>
          </a:prstGeom>
          <a:noFill/>
          <a:ln w="34925" algn="ctr">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itle 1">
            <a:extLst>
              <a:ext uri="{FF2B5EF4-FFF2-40B4-BE49-F238E27FC236}">
                <a16:creationId xmlns:a16="http://schemas.microsoft.com/office/drawing/2014/main" id="{872D205E-804E-8957-A3C1-DB92C15391A7}"/>
              </a:ext>
            </a:extLst>
          </p:cNvPr>
          <p:cNvSpPr txBox="1">
            <a:spLocks/>
          </p:cNvSpPr>
          <p:nvPr/>
        </p:nvSpPr>
        <p:spPr bwMode="auto">
          <a:xfrm>
            <a:off x="692150" y="4660900"/>
            <a:ext cx="8229600" cy="1143000"/>
          </a:xfrm>
          <a:prstGeom prst="rect">
            <a:avLst/>
          </a:prstGeom>
          <a:solidFill>
            <a:srgbClr val="0000CC"/>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4400" dirty="0">
                <a:solidFill>
                  <a:schemeClr val="tx2"/>
                </a:solidFill>
              </a:rPr>
              <a:t>Text cohesion &amp; transition</a:t>
            </a:r>
          </a:p>
        </p:txBody>
      </p:sp>
      <p:cxnSp>
        <p:nvCxnSpPr>
          <p:cNvPr id="8" name="Straight Connector 7">
            <a:extLst>
              <a:ext uri="{FF2B5EF4-FFF2-40B4-BE49-F238E27FC236}">
                <a16:creationId xmlns:a16="http://schemas.microsoft.com/office/drawing/2014/main" id="{1A5F086B-1DF6-8886-256D-A4DC87A791CC}"/>
              </a:ext>
            </a:extLst>
          </p:cNvPr>
          <p:cNvCxnSpPr>
            <a:cxnSpLocks noChangeShapeType="1"/>
          </p:cNvCxnSpPr>
          <p:nvPr/>
        </p:nvCxnSpPr>
        <p:spPr bwMode="auto">
          <a:xfrm>
            <a:off x="2916238" y="3284538"/>
            <a:ext cx="503237" cy="0"/>
          </a:xfrm>
          <a:prstGeom prst="line">
            <a:avLst/>
          </a:prstGeom>
          <a:noFill/>
          <a:ln w="34925"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7D999EDB-5E2E-D74F-90F0-DBB5A50C0E5D}"/>
              </a:ext>
            </a:extLst>
          </p:cNvPr>
          <p:cNvCxnSpPr>
            <a:cxnSpLocks noChangeShapeType="1"/>
          </p:cNvCxnSpPr>
          <p:nvPr/>
        </p:nvCxnSpPr>
        <p:spPr bwMode="auto">
          <a:xfrm>
            <a:off x="4806950" y="3573463"/>
            <a:ext cx="1060450" cy="0"/>
          </a:xfrm>
          <a:prstGeom prst="line">
            <a:avLst/>
          </a:prstGeom>
          <a:noFill/>
          <a:ln w="34925"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7" name="Rectangle 11">
            <a:extLst>
              <a:ext uri="{FF2B5EF4-FFF2-40B4-BE49-F238E27FC236}">
                <a16:creationId xmlns:a16="http://schemas.microsoft.com/office/drawing/2014/main" id="{C3F77A00-9180-24C4-BB94-AE20C795BA9C}"/>
              </a:ext>
            </a:extLst>
          </p:cNvPr>
          <p:cNvSpPr>
            <a:spLocks noChangeArrowheads="1"/>
          </p:cNvSpPr>
          <p:nvPr/>
        </p:nvSpPr>
        <p:spPr bwMode="auto">
          <a:xfrm>
            <a:off x="0" y="-96838"/>
            <a:ext cx="914400" cy="914401"/>
          </a:xfrm>
          <a:prstGeom prst="rect">
            <a:avLst/>
          </a:prstGeom>
          <a:solidFill>
            <a:srgbClr val="FFC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it-IT"/>
              <a:t>2</a:t>
            </a:r>
          </a:p>
        </p:txBody>
      </p:sp>
      <p:sp>
        <p:nvSpPr>
          <p:cNvPr id="2" name="Slide Number Placeholder 1">
            <a:extLst>
              <a:ext uri="{FF2B5EF4-FFF2-40B4-BE49-F238E27FC236}">
                <a16:creationId xmlns:a16="http://schemas.microsoft.com/office/drawing/2014/main" id="{CDFDDB4F-F244-60BA-6B17-3B837B0EFADB}"/>
              </a:ext>
            </a:extLst>
          </p:cNvPr>
          <p:cNvSpPr>
            <a:spLocks noGrp="1"/>
          </p:cNvSpPr>
          <p:nvPr>
            <p:ph type="sldNum" sz="quarter" idx="12"/>
          </p:nvPr>
        </p:nvSpPr>
        <p:spPr/>
        <p:txBody>
          <a:bodyPr/>
          <a:lstStyle/>
          <a:p>
            <a:pPr>
              <a:defRPr/>
            </a:pPr>
            <a:fld id="{A2497FD9-C2E9-4342-BB96-EAB5684B3F68}" type="slidenum">
              <a:rPr lang="it-IT" altLang="en-US" smtClean="0"/>
              <a:pPr>
                <a:defRPr/>
              </a:pPr>
              <a:t>8</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247F77A-4C35-B5A5-5512-9E209771BC04}"/>
              </a:ext>
            </a:extLst>
          </p:cNvPr>
          <p:cNvSpPr>
            <a:spLocks noGrp="1" noChangeArrowheads="1"/>
          </p:cNvSpPr>
          <p:nvPr>
            <p:ph type="title"/>
          </p:nvPr>
        </p:nvSpPr>
        <p:spPr/>
        <p:txBody>
          <a:bodyPr/>
          <a:lstStyle/>
          <a:p>
            <a:r>
              <a:rPr lang="en-US" altLang="it-IT" dirty="0"/>
              <a:t>Comment – Move 3</a:t>
            </a:r>
            <a:br>
              <a:rPr lang="en-US" altLang="it-IT" dirty="0"/>
            </a:br>
            <a:r>
              <a:rPr lang="en-US" altLang="it-IT" sz="2800" i="1" dirty="0"/>
              <a:t>sample student writing</a:t>
            </a:r>
            <a:endParaRPr lang="en-US" altLang="it-IT" sz="2800" dirty="0"/>
          </a:p>
        </p:txBody>
      </p:sp>
      <p:graphicFrame>
        <p:nvGraphicFramePr>
          <p:cNvPr id="13315" name="Object 2">
            <a:extLst>
              <a:ext uri="{FF2B5EF4-FFF2-40B4-BE49-F238E27FC236}">
                <a16:creationId xmlns:a16="http://schemas.microsoft.com/office/drawing/2014/main" id="{17E6E1C2-631A-0F92-8D17-0BCCC50C11DA}"/>
              </a:ext>
            </a:extLst>
          </p:cNvPr>
          <p:cNvGraphicFramePr>
            <a:graphicFrameLocks noChangeAspect="1"/>
          </p:cNvGraphicFramePr>
          <p:nvPr/>
        </p:nvGraphicFramePr>
        <p:xfrm>
          <a:off x="-34925" y="1557338"/>
          <a:ext cx="9309100" cy="2178050"/>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57338"/>
                        <a:ext cx="9309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3">
            <a:extLst>
              <a:ext uri="{FF2B5EF4-FFF2-40B4-BE49-F238E27FC236}">
                <a16:creationId xmlns:a16="http://schemas.microsoft.com/office/drawing/2014/main" id="{806B184E-7771-232D-6D16-F4DEEFC9A2FB}"/>
              </a:ext>
            </a:extLst>
          </p:cNvPr>
          <p:cNvSpPr>
            <a:spLocks noChangeArrowheads="1"/>
          </p:cNvSpPr>
          <p:nvPr/>
        </p:nvSpPr>
        <p:spPr bwMode="auto">
          <a:xfrm>
            <a:off x="0" y="-96838"/>
            <a:ext cx="914400" cy="914401"/>
          </a:xfrm>
          <a:prstGeom prst="rect">
            <a:avLst/>
          </a:prstGeom>
          <a:solidFill>
            <a:srgbClr val="FFC000"/>
          </a:solidFill>
          <a:ln w="9525" algn="ctr">
            <a:solidFill>
              <a:schemeClr val="tx1"/>
            </a:solidFill>
            <a:round/>
            <a:headEnd/>
            <a:tailEnd/>
          </a:ln>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it-IT"/>
              <a:t>3</a:t>
            </a:r>
          </a:p>
        </p:txBody>
      </p:sp>
      <p:sp>
        <p:nvSpPr>
          <p:cNvPr id="2" name="Slide Number Placeholder 1">
            <a:extLst>
              <a:ext uri="{FF2B5EF4-FFF2-40B4-BE49-F238E27FC236}">
                <a16:creationId xmlns:a16="http://schemas.microsoft.com/office/drawing/2014/main" id="{174EBF07-ADD3-CB09-FFEB-053B4B6B7077}"/>
              </a:ext>
            </a:extLst>
          </p:cNvPr>
          <p:cNvSpPr>
            <a:spLocks noGrp="1"/>
          </p:cNvSpPr>
          <p:nvPr>
            <p:ph type="sldNum" sz="quarter" idx="12"/>
          </p:nvPr>
        </p:nvSpPr>
        <p:spPr/>
        <p:txBody>
          <a:bodyPr/>
          <a:lstStyle/>
          <a:p>
            <a:pPr>
              <a:defRPr/>
            </a:pPr>
            <a:fld id="{A2497FD9-C2E9-4342-BB96-EAB5684B3F68}" type="slidenum">
              <a:rPr lang="it-IT" altLang="en-US" smtClean="0"/>
              <a:pPr>
                <a:defRPr/>
              </a:pPr>
              <a:t>9</a:t>
            </a:fld>
            <a:endParaRPr lang="it-IT" altLang="en-US"/>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en-US" sz="4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en-US" sz="4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4651</TotalTime>
  <Words>1207</Words>
  <Application>Microsoft Office PowerPoint</Application>
  <PresentationFormat>On-screen Show (4:3)</PresentationFormat>
  <Paragraphs>215</Paragraphs>
  <Slides>40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8" baseType="lpstr">
      <vt:lpstr>Arial</vt:lpstr>
      <vt:lpstr>Bookman Old Style</vt:lpstr>
      <vt:lpstr>Calibri</vt:lpstr>
      <vt:lpstr>Roboto</vt:lpstr>
      <vt:lpstr>Times New Roman</vt:lpstr>
      <vt:lpstr>Struttura predefinita</vt:lpstr>
      <vt:lpstr>Bitmap Image</vt:lpstr>
      <vt:lpstr>Paintbrush Picture</vt:lpstr>
      <vt:lpstr>  The Study and  Production of  Texts </vt:lpstr>
      <vt:lpstr>https://www.theguardian.com/world/2022/mar/08/spain-plans-ban-on-influencers-pushing-unhealthy-foods-to-children</vt:lpstr>
      <vt:lpstr>PowerPoint Presentation</vt:lpstr>
      <vt:lpstr>PowerPoint Presentation</vt:lpstr>
      <vt:lpstr>Real Time with Bill Maher https://www.youtube.com/watch?v=mMBzfUj5zsg </vt:lpstr>
      <vt:lpstr>Data Commentary Week 1 Text Alcohol: some feedback</vt:lpstr>
      <vt:lpstr>Paragraphing sample student writing</vt:lpstr>
      <vt:lpstr>Location statement – Move 1 sample student writing</vt:lpstr>
      <vt:lpstr>Comment – Move 3 sample student writing</vt:lpstr>
      <vt:lpstr>HOMEWORK #2</vt:lpstr>
      <vt:lpstr>What are students called?</vt:lpstr>
      <vt:lpstr>PowerPoint Presentation</vt:lpstr>
      <vt:lpstr>PowerPoint Presentation</vt:lpstr>
      <vt:lpstr>PowerPoint Presentation</vt:lpstr>
      <vt:lpstr>What are they basing the rankings on?  https://www.timeshighereducation.com/world-university-rankings/2022/world-ranking </vt:lpstr>
      <vt:lpstr>PowerPoint Presentation</vt:lpstr>
      <vt:lpstr>PowerPoint Presentation</vt:lpstr>
      <vt:lpstr>PowerPoint Presentation</vt:lpstr>
      <vt:lpstr>PowerPoint Presentation</vt:lpstr>
      <vt:lpstr>PowerPoint Presentation</vt:lpstr>
      <vt:lpstr>PowerPoint Presentation</vt:lpstr>
      <vt:lpstr>The three main moves  in Data Commentary: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Commentary HW #3</vt:lpstr>
      <vt:lpstr>HOMEWORK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Cohesive Devices</dc:title>
  <dc:creator>louise</dc:creator>
  <cp:lastModifiedBy>Failla NYC</cp:lastModifiedBy>
  <cp:revision>150</cp:revision>
  <dcterms:created xsi:type="dcterms:W3CDTF">2010-03-08T13:42:01Z</dcterms:created>
  <dcterms:modified xsi:type="dcterms:W3CDTF">2024-03-10T18:31:46Z</dcterms:modified>
</cp:coreProperties>
</file>