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37"/>
  </p:notesMasterIdLst>
  <p:sldIdLst>
    <p:sldId id="256" r:id="rId2"/>
    <p:sldId id="257" r:id="rId3"/>
    <p:sldId id="258" r:id="rId4"/>
    <p:sldId id="259" r:id="rId5"/>
    <p:sldId id="260" r:id="rId6"/>
    <p:sldId id="261" r:id="rId7"/>
    <p:sldId id="262" r:id="rId8"/>
    <p:sldId id="263" r:id="rId9"/>
    <p:sldId id="264" r:id="rId10"/>
    <p:sldId id="265" r:id="rId11"/>
    <p:sldId id="289" r:id="rId12"/>
    <p:sldId id="266" r:id="rId13"/>
    <p:sldId id="267" r:id="rId14"/>
    <p:sldId id="268" r:id="rId15"/>
    <p:sldId id="269" r:id="rId16"/>
    <p:sldId id="270" r:id="rId17"/>
    <p:sldId id="271" r:id="rId18"/>
    <p:sldId id="290" r:id="rId19"/>
    <p:sldId id="272" r:id="rId20"/>
    <p:sldId id="273" r:id="rId21"/>
    <p:sldId id="274" r:id="rId22"/>
    <p:sldId id="275" r:id="rId23"/>
    <p:sldId id="276" r:id="rId24"/>
    <p:sldId id="277" r:id="rId25"/>
    <p:sldId id="278" r:id="rId26"/>
    <p:sldId id="279" r:id="rId27"/>
    <p:sldId id="292" r:id="rId28"/>
    <p:sldId id="280" r:id="rId29"/>
    <p:sldId id="281" r:id="rId30"/>
    <p:sldId id="282" r:id="rId31"/>
    <p:sldId id="283" r:id="rId32"/>
    <p:sldId id="284" r:id="rId33"/>
    <p:sldId id="285" r:id="rId34"/>
    <p:sldId id="286" r:id="rId35"/>
    <p:sldId id="287" r:id="rId36"/>
  </p:sldIdLst>
  <p:sldSz cx="9144000" cy="6858000" type="screen4x3"/>
  <p:notesSz cx="7099300" cy="10234613"/>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0" d="100"/>
          <a:sy n="80" d="100"/>
        </p:scale>
        <p:origin x="111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76575" cy="511175"/>
          </a:xfrm>
          <a:prstGeom prst="rect">
            <a:avLst/>
          </a:prstGeom>
          <a:noFill/>
          <a:ln>
            <a:noFill/>
          </a:ln>
        </p:spPr>
        <p:txBody>
          <a:bodyPr spcFirstLastPara="1" wrap="square" lIns="99025" tIns="49500" rIns="99025" bIns="49500" anchor="t" anchorCtr="0">
            <a:noAutofit/>
          </a:bodyPr>
          <a:lstStyle>
            <a:lvl1pPr marR="0" lvl="0"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4021137" y="0"/>
            <a:ext cx="3076575" cy="511175"/>
          </a:xfrm>
          <a:prstGeom prst="rect">
            <a:avLst/>
          </a:prstGeom>
          <a:noFill/>
          <a:ln>
            <a:noFill/>
          </a:ln>
        </p:spPr>
        <p:txBody>
          <a:bodyPr spcFirstLastPara="1" wrap="square" lIns="99025" tIns="49500" rIns="99025" bIns="49500" anchor="t" anchorCtr="0">
            <a:noAutofit/>
          </a:bodyPr>
          <a:lstStyle>
            <a:lvl1pPr marR="0" lvl="0"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990600" y="768350"/>
            <a:ext cx="5118100" cy="38369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 name="Google Shape;6;n"/>
          <p:cNvSpPr txBox="1">
            <a:spLocks noGrp="1"/>
          </p:cNvSpPr>
          <p:nvPr>
            <p:ph type="body" idx="1"/>
          </p:nvPr>
        </p:nvSpPr>
        <p:spPr>
          <a:xfrm>
            <a:off x="709612" y="4860925"/>
            <a:ext cx="5680075" cy="4605337"/>
          </a:xfrm>
          <a:prstGeom prst="rect">
            <a:avLst/>
          </a:prstGeom>
          <a:noFill/>
          <a:ln>
            <a:noFill/>
          </a:ln>
        </p:spPr>
        <p:txBody>
          <a:bodyPr spcFirstLastPara="1" wrap="square" lIns="99025" tIns="49500" rIns="99025" bIns="49500" anchor="t" anchorCtr="0">
            <a:no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
        <p:nvSpPr>
          <p:cNvPr id="7" name="Google Shape;7;n"/>
          <p:cNvSpPr txBox="1">
            <a:spLocks noGrp="1"/>
          </p:cNvSpPr>
          <p:nvPr>
            <p:ph type="ftr" idx="11"/>
          </p:nvPr>
        </p:nvSpPr>
        <p:spPr>
          <a:xfrm>
            <a:off x="0" y="9721850"/>
            <a:ext cx="3076575" cy="511175"/>
          </a:xfrm>
          <a:prstGeom prst="rect">
            <a:avLst/>
          </a:prstGeom>
          <a:noFill/>
          <a:ln>
            <a:noFill/>
          </a:ln>
        </p:spPr>
        <p:txBody>
          <a:bodyPr spcFirstLastPara="1" wrap="square" lIns="99025" tIns="49500" rIns="99025" bIns="49500" anchor="b" anchorCtr="0">
            <a:noAutofit/>
          </a:bodyPr>
          <a:lstStyle>
            <a:lvl1pPr marR="0" lvl="0"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4021137" y="9721850"/>
            <a:ext cx="3076575" cy="511175"/>
          </a:xfrm>
          <a:prstGeom prst="rect">
            <a:avLst/>
          </a:prstGeom>
          <a:noFill/>
          <a:ln>
            <a:noFill/>
          </a:ln>
        </p:spPr>
        <p:txBody>
          <a:bodyPr spcFirstLastPara="1" wrap="square" lIns="99025" tIns="49500" rIns="99025" bIns="49500" anchor="b" anchorCtr="0">
            <a:noAutofit/>
          </a:bodyPr>
          <a:lstStyle/>
          <a:p>
            <a:pPr marL="0" marR="0" lvl="0" indent="0" algn="r" rtl="0">
              <a:lnSpc>
                <a:spcPct val="100000"/>
              </a:lnSpc>
              <a:spcBef>
                <a:spcPts val="0"/>
              </a:spcBef>
              <a:spcAft>
                <a:spcPts val="0"/>
              </a:spcAft>
              <a:buClr>
                <a:srgbClr val="000000"/>
              </a:buClr>
              <a:buSzPts val="1300"/>
              <a:buFont typeface="Arial"/>
              <a:buNone/>
            </a:pPr>
            <a:fld id="{00000000-1234-1234-1234-123412341234}" type="slidenum">
              <a:rPr lang="en-US" sz="1300" b="0" i="0" u="none" strike="noStrike" cap="none">
                <a:solidFill>
                  <a:srgbClr val="000000"/>
                </a:solidFill>
                <a:latin typeface="Arial"/>
                <a:ea typeface="Arial"/>
                <a:cs typeface="Arial"/>
                <a:sym typeface="Arial"/>
              </a:rPr>
              <a:t>‹N›</a:t>
            </a:fld>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2:notes"/>
          <p:cNvSpPr txBox="1">
            <a:spLocks noGrp="1"/>
          </p:cNvSpPr>
          <p:nvPr>
            <p:ph type="body" idx="1"/>
          </p:nvPr>
        </p:nvSpPr>
        <p:spPr>
          <a:xfrm>
            <a:off x="709612" y="4860925"/>
            <a:ext cx="5680075" cy="4605337"/>
          </a:xfrm>
          <a:prstGeom prst="rect">
            <a:avLst/>
          </a:prstGeom>
        </p:spPr>
        <p:txBody>
          <a:bodyPr spcFirstLastPara="1" wrap="square" lIns="99025" tIns="49500" rIns="99025" bIns="49500" anchor="t" anchorCtr="0">
            <a:noAutofit/>
          </a:bodyPr>
          <a:lstStyle/>
          <a:p>
            <a:pPr marL="0" lvl="0" indent="0" algn="l" rtl="0">
              <a:spcBef>
                <a:spcPts val="0"/>
              </a:spcBef>
              <a:spcAft>
                <a:spcPts val="0"/>
              </a:spcAft>
              <a:buNone/>
            </a:pPr>
            <a:endParaRPr/>
          </a:p>
        </p:txBody>
      </p:sp>
      <p:sp>
        <p:nvSpPr>
          <p:cNvPr id="86" name="Google Shape;86;p2:notes"/>
          <p:cNvSpPr>
            <a:spLocks noGrp="1" noRot="1" noChangeAspect="1"/>
          </p:cNvSpPr>
          <p:nvPr>
            <p:ph type="sldImg" idx="2"/>
          </p:nvPr>
        </p:nvSpPr>
        <p:spPr>
          <a:xfrm>
            <a:off x="992188" y="768350"/>
            <a:ext cx="5114925"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12:notes"/>
          <p:cNvSpPr txBox="1">
            <a:spLocks noGrp="1"/>
          </p:cNvSpPr>
          <p:nvPr>
            <p:ph type="body" idx="1"/>
          </p:nvPr>
        </p:nvSpPr>
        <p:spPr>
          <a:xfrm>
            <a:off x="709612" y="4860925"/>
            <a:ext cx="5680075" cy="4605337"/>
          </a:xfrm>
          <a:prstGeom prst="rect">
            <a:avLst/>
          </a:prstGeom>
        </p:spPr>
        <p:txBody>
          <a:bodyPr spcFirstLastPara="1" wrap="square" lIns="99025" tIns="49500" rIns="99025" bIns="49500" anchor="t" anchorCtr="0">
            <a:noAutofit/>
          </a:bodyPr>
          <a:lstStyle/>
          <a:p>
            <a:pPr marL="0" lvl="0" indent="0" algn="l" rtl="0">
              <a:spcBef>
                <a:spcPts val="0"/>
              </a:spcBef>
              <a:spcAft>
                <a:spcPts val="0"/>
              </a:spcAft>
              <a:buNone/>
            </a:pPr>
            <a:endParaRPr/>
          </a:p>
        </p:txBody>
      </p:sp>
      <p:sp>
        <p:nvSpPr>
          <p:cNvPr id="145" name="Google Shape;145;p12:notes"/>
          <p:cNvSpPr>
            <a:spLocks noGrp="1" noRot="1" noChangeAspect="1"/>
          </p:cNvSpPr>
          <p:nvPr>
            <p:ph type="sldImg" idx="2"/>
          </p:nvPr>
        </p:nvSpPr>
        <p:spPr>
          <a:xfrm>
            <a:off x="992188" y="768350"/>
            <a:ext cx="5114925"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14:notes"/>
          <p:cNvSpPr txBox="1">
            <a:spLocks noGrp="1"/>
          </p:cNvSpPr>
          <p:nvPr>
            <p:ph type="body" idx="1"/>
          </p:nvPr>
        </p:nvSpPr>
        <p:spPr>
          <a:xfrm>
            <a:off x="709612" y="4860925"/>
            <a:ext cx="5680075" cy="4605337"/>
          </a:xfrm>
          <a:prstGeom prst="rect">
            <a:avLst/>
          </a:prstGeom>
        </p:spPr>
        <p:txBody>
          <a:bodyPr spcFirstLastPara="1" wrap="square" lIns="99025" tIns="49500" rIns="99025" bIns="49500" anchor="t" anchorCtr="0">
            <a:noAutofit/>
          </a:bodyPr>
          <a:lstStyle/>
          <a:p>
            <a:pPr marL="0" lvl="0" indent="0" algn="l" rtl="0">
              <a:spcBef>
                <a:spcPts val="0"/>
              </a:spcBef>
              <a:spcAft>
                <a:spcPts val="0"/>
              </a:spcAft>
              <a:buNone/>
            </a:pPr>
            <a:endParaRPr/>
          </a:p>
        </p:txBody>
      </p:sp>
      <p:sp>
        <p:nvSpPr>
          <p:cNvPr id="151" name="Google Shape;151;p14:notes"/>
          <p:cNvSpPr>
            <a:spLocks noGrp="1" noRot="1" noChangeAspect="1"/>
          </p:cNvSpPr>
          <p:nvPr>
            <p:ph type="sldImg" idx="2"/>
          </p:nvPr>
        </p:nvSpPr>
        <p:spPr>
          <a:xfrm>
            <a:off x="992188" y="768350"/>
            <a:ext cx="5114925"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15:notes"/>
          <p:cNvSpPr txBox="1">
            <a:spLocks noGrp="1"/>
          </p:cNvSpPr>
          <p:nvPr>
            <p:ph type="body" idx="1"/>
          </p:nvPr>
        </p:nvSpPr>
        <p:spPr>
          <a:xfrm>
            <a:off x="709612" y="4860925"/>
            <a:ext cx="5680075" cy="4605337"/>
          </a:xfrm>
          <a:prstGeom prst="rect">
            <a:avLst/>
          </a:prstGeom>
        </p:spPr>
        <p:txBody>
          <a:bodyPr spcFirstLastPara="1" wrap="square" lIns="99025" tIns="49500" rIns="99025" bIns="49500" anchor="t" anchorCtr="0">
            <a:noAutofit/>
          </a:bodyPr>
          <a:lstStyle/>
          <a:p>
            <a:pPr marL="0" lvl="0" indent="0" algn="l" rtl="0">
              <a:spcBef>
                <a:spcPts val="0"/>
              </a:spcBef>
              <a:spcAft>
                <a:spcPts val="0"/>
              </a:spcAft>
              <a:buNone/>
            </a:pPr>
            <a:endParaRPr/>
          </a:p>
        </p:txBody>
      </p:sp>
      <p:sp>
        <p:nvSpPr>
          <p:cNvPr id="160" name="Google Shape;160;p15:notes"/>
          <p:cNvSpPr>
            <a:spLocks noGrp="1" noRot="1" noChangeAspect="1"/>
          </p:cNvSpPr>
          <p:nvPr>
            <p:ph type="sldImg" idx="2"/>
          </p:nvPr>
        </p:nvSpPr>
        <p:spPr>
          <a:xfrm>
            <a:off x="992188" y="768350"/>
            <a:ext cx="5114925"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16:notes"/>
          <p:cNvSpPr txBox="1">
            <a:spLocks noGrp="1"/>
          </p:cNvSpPr>
          <p:nvPr>
            <p:ph type="body" idx="1"/>
          </p:nvPr>
        </p:nvSpPr>
        <p:spPr>
          <a:xfrm>
            <a:off x="709612" y="4860925"/>
            <a:ext cx="5680075" cy="4605337"/>
          </a:xfrm>
          <a:prstGeom prst="rect">
            <a:avLst/>
          </a:prstGeom>
        </p:spPr>
        <p:txBody>
          <a:bodyPr spcFirstLastPara="1" wrap="square" lIns="99025" tIns="49500" rIns="99025" bIns="49500" anchor="t" anchorCtr="0">
            <a:noAutofit/>
          </a:bodyPr>
          <a:lstStyle/>
          <a:p>
            <a:pPr marL="0" lvl="0" indent="0" algn="l" rtl="0">
              <a:spcBef>
                <a:spcPts val="0"/>
              </a:spcBef>
              <a:spcAft>
                <a:spcPts val="0"/>
              </a:spcAft>
              <a:buNone/>
            </a:pPr>
            <a:endParaRPr/>
          </a:p>
        </p:txBody>
      </p:sp>
      <p:sp>
        <p:nvSpPr>
          <p:cNvPr id="167" name="Google Shape;167;p16:notes"/>
          <p:cNvSpPr>
            <a:spLocks noGrp="1" noRot="1" noChangeAspect="1"/>
          </p:cNvSpPr>
          <p:nvPr>
            <p:ph type="sldImg" idx="2"/>
          </p:nvPr>
        </p:nvSpPr>
        <p:spPr>
          <a:xfrm>
            <a:off x="992188" y="768350"/>
            <a:ext cx="5114925"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17:notes"/>
          <p:cNvSpPr txBox="1">
            <a:spLocks noGrp="1"/>
          </p:cNvSpPr>
          <p:nvPr>
            <p:ph type="body" idx="1"/>
          </p:nvPr>
        </p:nvSpPr>
        <p:spPr>
          <a:xfrm>
            <a:off x="709612" y="4860925"/>
            <a:ext cx="5680075" cy="4605337"/>
          </a:xfrm>
          <a:prstGeom prst="rect">
            <a:avLst/>
          </a:prstGeom>
        </p:spPr>
        <p:txBody>
          <a:bodyPr spcFirstLastPara="1" wrap="square" lIns="99025" tIns="49500" rIns="99025" bIns="49500" anchor="t" anchorCtr="0">
            <a:noAutofit/>
          </a:bodyPr>
          <a:lstStyle/>
          <a:p>
            <a:pPr marL="0" lvl="0" indent="0" algn="l" rtl="0">
              <a:spcBef>
                <a:spcPts val="0"/>
              </a:spcBef>
              <a:spcAft>
                <a:spcPts val="0"/>
              </a:spcAft>
              <a:buNone/>
            </a:pPr>
            <a:endParaRPr/>
          </a:p>
        </p:txBody>
      </p:sp>
      <p:sp>
        <p:nvSpPr>
          <p:cNvPr id="174" name="Google Shape;174;p17:notes"/>
          <p:cNvSpPr>
            <a:spLocks noGrp="1" noRot="1" noChangeAspect="1"/>
          </p:cNvSpPr>
          <p:nvPr>
            <p:ph type="sldImg" idx="2"/>
          </p:nvPr>
        </p:nvSpPr>
        <p:spPr>
          <a:xfrm>
            <a:off x="992188" y="768350"/>
            <a:ext cx="5114925"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18:notes"/>
          <p:cNvSpPr txBox="1">
            <a:spLocks noGrp="1"/>
          </p:cNvSpPr>
          <p:nvPr>
            <p:ph type="body" idx="1"/>
          </p:nvPr>
        </p:nvSpPr>
        <p:spPr>
          <a:xfrm>
            <a:off x="709612" y="4860925"/>
            <a:ext cx="5680075" cy="4605337"/>
          </a:xfrm>
          <a:prstGeom prst="rect">
            <a:avLst/>
          </a:prstGeom>
        </p:spPr>
        <p:txBody>
          <a:bodyPr spcFirstLastPara="1" wrap="square" lIns="99025" tIns="49500" rIns="99025" bIns="49500" anchor="t" anchorCtr="0">
            <a:noAutofit/>
          </a:bodyPr>
          <a:lstStyle/>
          <a:p>
            <a:pPr marL="0" lvl="0" indent="0" algn="l" rtl="0">
              <a:spcBef>
                <a:spcPts val="0"/>
              </a:spcBef>
              <a:spcAft>
                <a:spcPts val="0"/>
              </a:spcAft>
              <a:buNone/>
            </a:pPr>
            <a:endParaRPr/>
          </a:p>
        </p:txBody>
      </p:sp>
      <p:sp>
        <p:nvSpPr>
          <p:cNvPr id="181" name="Google Shape;181;p18:notes"/>
          <p:cNvSpPr>
            <a:spLocks noGrp="1" noRot="1" noChangeAspect="1"/>
          </p:cNvSpPr>
          <p:nvPr>
            <p:ph type="sldImg" idx="2"/>
          </p:nvPr>
        </p:nvSpPr>
        <p:spPr>
          <a:xfrm>
            <a:off x="992188" y="768350"/>
            <a:ext cx="5114925"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19:notes"/>
          <p:cNvSpPr txBox="1">
            <a:spLocks noGrp="1"/>
          </p:cNvSpPr>
          <p:nvPr>
            <p:ph type="body" idx="1"/>
          </p:nvPr>
        </p:nvSpPr>
        <p:spPr>
          <a:xfrm>
            <a:off x="709612" y="4860925"/>
            <a:ext cx="5680075" cy="4605337"/>
          </a:xfrm>
          <a:prstGeom prst="rect">
            <a:avLst/>
          </a:prstGeom>
        </p:spPr>
        <p:txBody>
          <a:bodyPr spcFirstLastPara="1" wrap="square" lIns="99025" tIns="49500" rIns="99025" bIns="49500" anchor="t" anchorCtr="0">
            <a:noAutofit/>
          </a:bodyPr>
          <a:lstStyle/>
          <a:p>
            <a:pPr marL="0" lvl="0" indent="0" algn="l" rtl="0">
              <a:spcBef>
                <a:spcPts val="0"/>
              </a:spcBef>
              <a:spcAft>
                <a:spcPts val="0"/>
              </a:spcAft>
              <a:buNone/>
            </a:pPr>
            <a:endParaRPr/>
          </a:p>
        </p:txBody>
      </p:sp>
      <p:sp>
        <p:nvSpPr>
          <p:cNvPr id="192" name="Google Shape;192;p19:notes"/>
          <p:cNvSpPr>
            <a:spLocks noGrp="1" noRot="1" noChangeAspect="1"/>
          </p:cNvSpPr>
          <p:nvPr>
            <p:ph type="sldImg" idx="2"/>
          </p:nvPr>
        </p:nvSpPr>
        <p:spPr>
          <a:xfrm>
            <a:off x="992188" y="768350"/>
            <a:ext cx="5114925"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p20:notes"/>
          <p:cNvSpPr txBox="1">
            <a:spLocks noGrp="1"/>
          </p:cNvSpPr>
          <p:nvPr>
            <p:ph type="body" idx="1"/>
          </p:nvPr>
        </p:nvSpPr>
        <p:spPr>
          <a:xfrm>
            <a:off x="709612" y="4860925"/>
            <a:ext cx="5680075" cy="4605337"/>
          </a:xfrm>
          <a:prstGeom prst="rect">
            <a:avLst/>
          </a:prstGeom>
        </p:spPr>
        <p:txBody>
          <a:bodyPr spcFirstLastPara="1" wrap="square" lIns="99025" tIns="49500" rIns="99025" bIns="49500" anchor="t" anchorCtr="0">
            <a:noAutofit/>
          </a:bodyPr>
          <a:lstStyle/>
          <a:p>
            <a:pPr marL="0" lvl="0" indent="0" algn="l" rtl="0">
              <a:spcBef>
                <a:spcPts val="0"/>
              </a:spcBef>
              <a:spcAft>
                <a:spcPts val="0"/>
              </a:spcAft>
              <a:buNone/>
            </a:pPr>
            <a:endParaRPr/>
          </a:p>
        </p:txBody>
      </p:sp>
      <p:sp>
        <p:nvSpPr>
          <p:cNvPr id="201" name="Google Shape;201;p20:notes"/>
          <p:cNvSpPr>
            <a:spLocks noGrp="1" noRot="1" noChangeAspect="1"/>
          </p:cNvSpPr>
          <p:nvPr>
            <p:ph type="sldImg" idx="2"/>
          </p:nvPr>
        </p:nvSpPr>
        <p:spPr>
          <a:xfrm>
            <a:off x="992188" y="768350"/>
            <a:ext cx="5114925"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p21:notes"/>
          <p:cNvSpPr txBox="1">
            <a:spLocks noGrp="1"/>
          </p:cNvSpPr>
          <p:nvPr>
            <p:ph type="body" idx="1"/>
          </p:nvPr>
        </p:nvSpPr>
        <p:spPr>
          <a:xfrm>
            <a:off x="709612" y="4860925"/>
            <a:ext cx="5680075" cy="4605337"/>
          </a:xfrm>
          <a:prstGeom prst="rect">
            <a:avLst/>
          </a:prstGeom>
        </p:spPr>
        <p:txBody>
          <a:bodyPr spcFirstLastPara="1" wrap="square" lIns="99025" tIns="49500" rIns="99025" bIns="49500" anchor="t" anchorCtr="0">
            <a:noAutofit/>
          </a:bodyPr>
          <a:lstStyle/>
          <a:p>
            <a:pPr marL="0" lvl="0" indent="0" algn="l" rtl="0">
              <a:spcBef>
                <a:spcPts val="0"/>
              </a:spcBef>
              <a:spcAft>
                <a:spcPts val="0"/>
              </a:spcAft>
              <a:buNone/>
            </a:pPr>
            <a:endParaRPr/>
          </a:p>
        </p:txBody>
      </p:sp>
      <p:sp>
        <p:nvSpPr>
          <p:cNvPr id="207" name="Google Shape;207;p21:notes"/>
          <p:cNvSpPr>
            <a:spLocks noGrp="1" noRot="1" noChangeAspect="1"/>
          </p:cNvSpPr>
          <p:nvPr>
            <p:ph type="sldImg" idx="2"/>
          </p:nvPr>
        </p:nvSpPr>
        <p:spPr>
          <a:xfrm>
            <a:off x="992188" y="768350"/>
            <a:ext cx="5114925"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p22:notes"/>
          <p:cNvSpPr txBox="1">
            <a:spLocks noGrp="1"/>
          </p:cNvSpPr>
          <p:nvPr>
            <p:ph type="body" idx="1"/>
          </p:nvPr>
        </p:nvSpPr>
        <p:spPr>
          <a:xfrm>
            <a:off x="709612" y="4860925"/>
            <a:ext cx="5680075" cy="4605337"/>
          </a:xfrm>
          <a:prstGeom prst="rect">
            <a:avLst/>
          </a:prstGeom>
        </p:spPr>
        <p:txBody>
          <a:bodyPr spcFirstLastPara="1" wrap="square" lIns="99025" tIns="49500" rIns="99025" bIns="49500" anchor="t" anchorCtr="0">
            <a:noAutofit/>
          </a:bodyPr>
          <a:lstStyle/>
          <a:p>
            <a:pPr marL="0" lvl="0" indent="0" algn="l" rtl="0">
              <a:spcBef>
                <a:spcPts val="0"/>
              </a:spcBef>
              <a:spcAft>
                <a:spcPts val="0"/>
              </a:spcAft>
              <a:buNone/>
            </a:pPr>
            <a:endParaRPr/>
          </a:p>
        </p:txBody>
      </p:sp>
      <p:sp>
        <p:nvSpPr>
          <p:cNvPr id="214" name="Google Shape;214;p22:notes"/>
          <p:cNvSpPr>
            <a:spLocks noGrp="1" noRot="1" noChangeAspect="1"/>
          </p:cNvSpPr>
          <p:nvPr>
            <p:ph type="sldImg" idx="2"/>
          </p:nvPr>
        </p:nvSpPr>
        <p:spPr>
          <a:xfrm>
            <a:off x="992188" y="768350"/>
            <a:ext cx="5114925"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3:notes"/>
          <p:cNvSpPr>
            <a:spLocks noGrp="1" noRot="1" noChangeAspect="1"/>
          </p:cNvSpPr>
          <p:nvPr>
            <p:ph type="sldImg" idx="2"/>
          </p:nvPr>
        </p:nvSpPr>
        <p:spPr>
          <a:xfrm>
            <a:off x="992188" y="768350"/>
            <a:ext cx="5114925" cy="383698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93" name="Google Shape;93;p3:notes"/>
          <p:cNvSpPr txBox="1">
            <a:spLocks noGrp="1"/>
          </p:cNvSpPr>
          <p:nvPr>
            <p:ph type="body" idx="1"/>
          </p:nvPr>
        </p:nvSpPr>
        <p:spPr>
          <a:xfrm>
            <a:off x="709612" y="4860925"/>
            <a:ext cx="5680075" cy="4605337"/>
          </a:xfrm>
          <a:prstGeom prst="rect">
            <a:avLst/>
          </a:prstGeom>
          <a:noFill/>
          <a:ln>
            <a:noFill/>
          </a:ln>
        </p:spPr>
        <p:txBody>
          <a:bodyPr spcFirstLastPara="1" wrap="square" lIns="99025" tIns="49500" rIns="99025" bIns="49500" anchor="t" anchorCtr="0">
            <a:noAutofit/>
          </a:bodyPr>
          <a:lstStyle/>
          <a:p>
            <a:pPr marL="0" lvl="0" indent="0" algn="l" rtl="0">
              <a:spcBef>
                <a:spcPts val="0"/>
              </a:spcBef>
              <a:spcAft>
                <a:spcPts val="0"/>
              </a:spcAft>
              <a:buNone/>
            </a:pPr>
            <a:endParaRPr/>
          </a:p>
        </p:txBody>
      </p:sp>
      <p:sp>
        <p:nvSpPr>
          <p:cNvPr id="94" name="Google Shape;94;p3:notes"/>
          <p:cNvSpPr txBox="1"/>
          <p:nvPr/>
        </p:nvSpPr>
        <p:spPr>
          <a:xfrm>
            <a:off x="4021137" y="9721850"/>
            <a:ext cx="3076575" cy="511175"/>
          </a:xfrm>
          <a:prstGeom prst="rect">
            <a:avLst/>
          </a:prstGeom>
          <a:noFill/>
          <a:ln>
            <a:noFill/>
          </a:ln>
        </p:spPr>
        <p:txBody>
          <a:bodyPr spcFirstLastPara="1" wrap="square" lIns="99025" tIns="49500" rIns="99025" bIns="49500" anchor="b" anchorCtr="0">
            <a:noAutofit/>
          </a:bodyPr>
          <a:lstStyle/>
          <a:p>
            <a:pPr marL="0" marR="0" lvl="0" indent="0" algn="r" rtl="0">
              <a:lnSpc>
                <a:spcPct val="100000"/>
              </a:lnSpc>
              <a:spcBef>
                <a:spcPts val="0"/>
              </a:spcBef>
              <a:spcAft>
                <a:spcPts val="0"/>
              </a:spcAft>
              <a:buClr>
                <a:srgbClr val="000000"/>
              </a:buClr>
              <a:buSzPts val="1300"/>
              <a:buFont typeface="Arial"/>
              <a:buNone/>
            </a:pPr>
            <a:fld id="{00000000-1234-1234-1234-123412341234}" type="slidenum">
              <a:rPr lang="en-US" sz="1300" b="0" i="0" u="none" strike="noStrike" cap="none">
                <a:solidFill>
                  <a:srgbClr val="000000"/>
                </a:solidFill>
                <a:latin typeface="Arial"/>
                <a:ea typeface="Arial"/>
                <a:cs typeface="Arial"/>
                <a:sym typeface="Arial"/>
              </a:rPr>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23:notes"/>
          <p:cNvSpPr txBox="1">
            <a:spLocks noGrp="1"/>
          </p:cNvSpPr>
          <p:nvPr>
            <p:ph type="body" idx="1"/>
          </p:nvPr>
        </p:nvSpPr>
        <p:spPr>
          <a:xfrm>
            <a:off x="709612" y="4860925"/>
            <a:ext cx="5680075" cy="4605337"/>
          </a:xfrm>
          <a:prstGeom prst="rect">
            <a:avLst/>
          </a:prstGeom>
        </p:spPr>
        <p:txBody>
          <a:bodyPr spcFirstLastPara="1" wrap="square" lIns="99025" tIns="49500" rIns="99025" bIns="49500" anchor="t" anchorCtr="0">
            <a:noAutofit/>
          </a:bodyPr>
          <a:lstStyle/>
          <a:p>
            <a:pPr marL="0" lvl="0" indent="0" algn="l" rtl="0">
              <a:spcBef>
                <a:spcPts val="0"/>
              </a:spcBef>
              <a:spcAft>
                <a:spcPts val="0"/>
              </a:spcAft>
              <a:buNone/>
            </a:pPr>
            <a:endParaRPr/>
          </a:p>
        </p:txBody>
      </p:sp>
      <p:sp>
        <p:nvSpPr>
          <p:cNvPr id="223" name="Google Shape;223;p23:notes"/>
          <p:cNvSpPr>
            <a:spLocks noGrp="1" noRot="1" noChangeAspect="1"/>
          </p:cNvSpPr>
          <p:nvPr>
            <p:ph type="sldImg" idx="2"/>
          </p:nvPr>
        </p:nvSpPr>
        <p:spPr>
          <a:xfrm>
            <a:off x="992188" y="768350"/>
            <a:ext cx="5114925"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p24:notes"/>
          <p:cNvSpPr txBox="1">
            <a:spLocks noGrp="1"/>
          </p:cNvSpPr>
          <p:nvPr>
            <p:ph type="body" idx="1"/>
          </p:nvPr>
        </p:nvSpPr>
        <p:spPr>
          <a:xfrm>
            <a:off x="709612" y="4860925"/>
            <a:ext cx="5680075" cy="4605337"/>
          </a:xfrm>
          <a:prstGeom prst="rect">
            <a:avLst/>
          </a:prstGeom>
        </p:spPr>
        <p:txBody>
          <a:bodyPr spcFirstLastPara="1" wrap="square" lIns="99025" tIns="49500" rIns="99025" bIns="49500" anchor="t" anchorCtr="0">
            <a:noAutofit/>
          </a:bodyPr>
          <a:lstStyle/>
          <a:p>
            <a:pPr marL="0" lvl="0" indent="0" algn="l" rtl="0">
              <a:spcBef>
                <a:spcPts val="0"/>
              </a:spcBef>
              <a:spcAft>
                <a:spcPts val="0"/>
              </a:spcAft>
              <a:buNone/>
            </a:pPr>
            <a:endParaRPr/>
          </a:p>
        </p:txBody>
      </p:sp>
      <p:sp>
        <p:nvSpPr>
          <p:cNvPr id="232" name="Google Shape;232;p24:notes"/>
          <p:cNvSpPr>
            <a:spLocks noGrp="1" noRot="1" noChangeAspect="1"/>
          </p:cNvSpPr>
          <p:nvPr>
            <p:ph type="sldImg" idx="2"/>
          </p:nvPr>
        </p:nvSpPr>
        <p:spPr>
          <a:xfrm>
            <a:off x="992188" y="768350"/>
            <a:ext cx="5114925"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p25:notes"/>
          <p:cNvSpPr txBox="1">
            <a:spLocks noGrp="1"/>
          </p:cNvSpPr>
          <p:nvPr>
            <p:ph type="body" idx="1"/>
          </p:nvPr>
        </p:nvSpPr>
        <p:spPr>
          <a:xfrm>
            <a:off x="709612" y="4860925"/>
            <a:ext cx="5680075" cy="4605337"/>
          </a:xfrm>
          <a:prstGeom prst="rect">
            <a:avLst/>
          </a:prstGeom>
        </p:spPr>
        <p:txBody>
          <a:bodyPr spcFirstLastPara="1" wrap="square" lIns="99025" tIns="49500" rIns="99025" bIns="49500" anchor="t" anchorCtr="0">
            <a:noAutofit/>
          </a:bodyPr>
          <a:lstStyle/>
          <a:p>
            <a:pPr marL="0" lvl="0" indent="0" algn="l" rtl="0">
              <a:spcBef>
                <a:spcPts val="0"/>
              </a:spcBef>
              <a:spcAft>
                <a:spcPts val="0"/>
              </a:spcAft>
              <a:buNone/>
            </a:pPr>
            <a:endParaRPr/>
          </a:p>
        </p:txBody>
      </p:sp>
      <p:sp>
        <p:nvSpPr>
          <p:cNvPr id="242" name="Google Shape;242;p25:notes"/>
          <p:cNvSpPr>
            <a:spLocks noGrp="1" noRot="1" noChangeAspect="1"/>
          </p:cNvSpPr>
          <p:nvPr>
            <p:ph type="sldImg" idx="2"/>
          </p:nvPr>
        </p:nvSpPr>
        <p:spPr>
          <a:xfrm>
            <a:off x="992188" y="768350"/>
            <a:ext cx="5114925"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p26:notes"/>
          <p:cNvSpPr txBox="1">
            <a:spLocks noGrp="1"/>
          </p:cNvSpPr>
          <p:nvPr>
            <p:ph type="body" idx="1"/>
          </p:nvPr>
        </p:nvSpPr>
        <p:spPr>
          <a:xfrm>
            <a:off x="709612" y="4860925"/>
            <a:ext cx="5680075" cy="4605337"/>
          </a:xfrm>
          <a:prstGeom prst="rect">
            <a:avLst/>
          </a:prstGeom>
        </p:spPr>
        <p:txBody>
          <a:bodyPr spcFirstLastPara="1" wrap="square" lIns="99025" tIns="49500" rIns="99025" bIns="49500" anchor="t" anchorCtr="0">
            <a:noAutofit/>
          </a:bodyPr>
          <a:lstStyle/>
          <a:p>
            <a:pPr marL="0" lvl="0" indent="0" algn="l" rtl="0">
              <a:spcBef>
                <a:spcPts val="0"/>
              </a:spcBef>
              <a:spcAft>
                <a:spcPts val="0"/>
              </a:spcAft>
              <a:buNone/>
            </a:pPr>
            <a:endParaRPr/>
          </a:p>
        </p:txBody>
      </p:sp>
      <p:sp>
        <p:nvSpPr>
          <p:cNvPr id="250" name="Google Shape;250;p26:notes"/>
          <p:cNvSpPr>
            <a:spLocks noGrp="1" noRot="1" noChangeAspect="1"/>
          </p:cNvSpPr>
          <p:nvPr>
            <p:ph type="sldImg" idx="2"/>
          </p:nvPr>
        </p:nvSpPr>
        <p:spPr>
          <a:xfrm>
            <a:off x="992188" y="768350"/>
            <a:ext cx="5114925"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p27:notes"/>
          <p:cNvSpPr txBox="1">
            <a:spLocks noGrp="1"/>
          </p:cNvSpPr>
          <p:nvPr>
            <p:ph type="body" idx="1"/>
          </p:nvPr>
        </p:nvSpPr>
        <p:spPr>
          <a:xfrm>
            <a:off x="709612" y="4860925"/>
            <a:ext cx="5680075" cy="4605337"/>
          </a:xfrm>
          <a:prstGeom prst="rect">
            <a:avLst/>
          </a:prstGeom>
        </p:spPr>
        <p:txBody>
          <a:bodyPr spcFirstLastPara="1" wrap="square" lIns="99025" tIns="49500" rIns="99025" bIns="49500" anchor="t" anchorCtr="0">
            <a:noAutofit/>
          </a:bodyPr>
          <a:lstStyle/>
          <a:p>
            <a:pPr marL="0" lvl="0" indent="0" algn="l" rtl="0">
              <a:spcBef>
                <a:spcPts val="0"/>
              </a:spcBef>
              <a:spcAft>
                <a:spcPts val="0"/>
              </a:spcAft>
              <a:buNone/>
            </a:pPr>
            <a:endParaRPr/>
          </a:p>
        </p:txBody>
      </p:sp>
      <p:sp>
        <p:nvSpPr>
          <p:cNvPr id="261" name="Google Shape;261;p27:notes"/>
          <p:cNvSpPr>
            <a:spLocks noGrp="1" noRot="1" noChangeAspect="1"/>
          </p:cNvSpPr>
          <p:nvPr>
            <p:ph type="sldImg" idx="2"/>
          </p:nvPr>
        </p:nvSpPr>
        <p:spPr>
          <a:xfrm>
            <a:off x="992188" y="768350"/>
            <a:ext cx="5114925"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p28:notes"/>
          <p:cNvSpPr txBox="1">
            <a:spLocks noGrp="1"/>
          </p:cNvSpPr>
          <p:nvPr>
            <p:ph type="body" idx="1"/>
          </p:nvPr>
        </p:nvSpPr>
        <p:spPr>
          <a:xfrm>
            <a:off x="709612" y="4860925"/>
            <a:ext cx="5680075" cy="4605337"/>
          </a:xfrm>
          <a:prstGeom prst="rect">
            <a:avLst/>
          </a:prstGeom>
        </p:spPr>
        <p:txBody>
          <a:bodyPr spcFirstLastPara="1" wrap="square" lIns="99025" tIns="49500" rIns="99025" bIns="49500" anchor="t" anchorCtr="0">
            <a:noAutofit/>
          </a:bodyPr>
          <a:lstStyle/>
          <a:p>
            <a:pPr marL="0" lvl="0" indent="0" algn="l" rtl="0">
              <a:spcBef>
                <a:spcPts val="0"/>
              </a:spcBef>
              <a:spcAft>
                <a:spcPts val="0"/>
              </a:spcAft>
              <a:buNone/>
            </a:pPr>
            <a:endParaRPr/>
          </a:p>
        </p:txBody>
      </p:sp>
      <p:sp>
        <p:nvSpPr>
          <p:cNvPr id="269" name="Google Shape;269;p28:notes"/>
          <p:cNvSpPr>
            <a:spLocks noGrp="1" noRot="1" noChangeAspect="1"/>
          </p:cNvSpPr>
          <p:nvPr>
            <p:ph type="sldImg" idx="2"/>
          </p:nvPr>
        </p:nvSpPr>
        <p:spPr>
          <a:xfrm>
            <a:off x="992188" y="768350"/>
            <a:ext cx="5114925"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p29:notes"/>
          <p:cNvSpPr txBox="1">
            <a:spLocks noGrp="1"/>
          </p:cNvSpPr>
          <p:nvPr>
            <p:ph type="body" idx="1"/>
          </p:nvPr>
        </p:nvSpPr>
        <p:spPr>
          <a:xfrm>
            <a:off x="709612" y="4860925"/>
            <a:ext cx="5680075" cy="4605337"/>
          </a:xfrm>
          <a:prstGeom prst="rect">
            <a:avLst/>
          </a:prstGeom>
        </p:spPr>
        <p:txBody>
          <a:bodyPr spcFirstLastPara="1" wrap="square" lIns="99025" tIns="49500" rIns="99025" bIns="49500" anchor="t" anchorCtr="0">
            <a:noAutofit/>
          </a:bodyPr>
          <a:lstStyle/>
          <a:p>
            <a:pPr marL="0" lvl="0" indent="0" algn="l" rtl="0">
              <a:spcBef>
                <a:spcPts val="0"/>
              </a:spcBef>
              <a:spcAft>
                <a:spcPts val="0"/>
              </a:spcAft>
              <a:buNone/>
            </a:pPr>
            <a:endParaRPr/>
          </a:p>
        </p:txBody>
      </p:sp>
      <p:sp>
        <p:nvSpPr>
          <p:cNvPr id="279" name="Google Shape;279;p29:notes"/>
          <p:cNvSpPr>
            <a:spLocks noGrp="1" noRot="1" noChangeAspect="1"/>
          </p:cNvSpPr>
          <p:nvPr>
            <p:ph type="sldImg" idx="2"/>
          </p:nvPr>
        </p:nvSpPr>
        <p:spPr>
          <a:xfrm>
            <a:off x="992188" y="768350"/>
            <a:ext cx="5114925"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p31:notes"/>
          <p:cNvSpPr txBox="1">
            <a:spLocks noGrp="1"/>
          </p:cNvSpPr>
          <p:nvPr>
            <p:ph type="body" idx="1"/>
          </p:nvPr>
        </p:nvSpPr>
        <p:spPr>
          <a:xfrm>
            <a:off x="709612" y="4860925"/>
            <a:ext cx="5680075" cy="4605337"/>
          </a:xfrm>
          <a:prstGeom prst="rect">
            <a:avLst/>
          </a:prstGeom>
        </p:spPr>
        <p:txBody>
          <a:bodyPr spcFirstLastPara="1" wrap="square" lIns="99025" tIns="49500" rIns="99025" bIns="49500" anchor="t" anchorCtr="0">
            <a:noAutofit/>
          </a:bodyPr>
          <a:lstStyle/>
          <a:p>
            <a:pPr marL="0" lvl="0" indent="0" algn="l" rtl="0">
              <a:spcBef>
                <a:spcPts val="0"/>
              </a:spcBef>
              <a:spcAft>
                <a:spcPts val="0"/>
              </a:spcAft>
              <a:buNone/>
            </a:pPr>
            <a:endParaRPr/>
          </a:p>
        </p:txBody>
      </p:sp>
      <p:sp>
        <p:nvSpPr>
          <p:cNvPr id="285" name="Google Shape;285;p31:notes"/>
          <p:cNvSpPr>
            <a:spLocks noGrp="1" noRot="1" noChangeAspect="1"/>
          </p:cNvSpPr>
          <p:nvPr>
            <p:ph type="sldImg" idx="2"/>
          </p:nvPr>
        </p:nvSpPr>
        <p:spPr>
          <a:xfrm>
            <a:off x="992188" y="768350"/>
            <a:ext cx="5114925"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p35:notes"/>
          <p:cNvSpPr txBox="1">
            <a:spLocks noGrp="1"/>
          </p:cNvSpPr>
          <p:nvPr>
            <p:ph type="body" idx="1"/>
          </p:nvPr>
        </p:nvSpPr>
        <p:spPr>
          <a:xfrm>
            <a:off x="709612" y="4860925"/>
            <a:ext cx="5680075" cy="4605337"/>
          </a:xfrm>
          <a:prstGeom prst="rect">
            <a:avLst/>
          </a:prstGeom>
        </p:spPr>
        <p:txBody>
          <a:bodyPr spcFirstLastPara="1" wrap="square" lIns="99025" tIns="49500" rIns="99025" bIns="49500" anchor="t" anchorCtr="0">
            <a:noAutofit/>
          </a:bodyPr>
          <a:lstStyle/>
          <a:p>
            <a:pPr marL="0" lvl="0" indent="0" algn="l" rtl="0">
              <a:spcBef>
                <a:spcPts val="0"/>
              </a:spcBef>
              <a:spcAft>
                <a:spcPts val="0"/>
              </a:spcAft>
              <a:buNone/>
            </a:pPr>
            <a:endParaRPr/>
          </a:p>
        </p:txBody>
      </p:sp>
      <p:sp>
        <p:nvSpPr>
          <p:cNvPr id="292" name="Google Shape;292;p35:notes"/>
          <p:cNvSpPr>
            <a:spLocks noGrp="1" noRot="1" noChangeAspect="1"/>
          </p:cNvSpPr>
          <p:nvPr>
            <p:ph type="sldImg" idx="2"/>
          </p:nvPr>
        </p:nvSpPr>
        <p:spPr>
          <a:xfrm>
            <a:off x="992188" y="768350"/>
            <a:ext cx="5114925"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p36:notes"/>
          <p:cNvSpPr txBox="1">
            <a:spLocks noGrp="1"/>
          </p:cNvSpPr>
          <p:nvPr>
            <p:ph type="body" idx="1"/>
          </p:nvPr>
        </p:nvSpPr>
        <p:spPr>
          <a:xfrm>
            <a:off x="709612" y="4860925"/>
            <a:ext cx="5680075" cy="4605337"/>
          </a:xfrm>
          <a:prstGeom prst="rect">
            <a:avLst/>
          </a:prstGeom>
        </p:spPr>
        <p:txBody>
          <a:bodyPr spcFirstLastPara="1" wrap="square" lIns="99025" tIns="49500" rIns="99025" bIns="49500" anchor="t" anchorCtr="0">
            <a:noAutofit/>
          </a:bodyPr>
          <a:lstStyle/>
          <a:p>
            <a:pPr marL="0" lvl="0" indent="0" algn="l" rtl="0">
              <a:spcBef>
                <a:spcPts val="0"/>
              </a:spcBef>
              <a:spcAft>
                <a:spcPts val="0"/>
              </a:spcAft>
              <a:buNone/>
            </a:pPr>
            <a:endParaRPr/>
          </a:p>
        </p:txBody>
      </p:sp>
      <p:sp>
        <p:nvSpPr>
          <p:cNvPr id="298" name="Google Shape;298;p36:notes"/>
          <p:cNvSpPr>
            <a:spLocks noGrp="1" noRot="1" noChangeAspect="1"/>
          </p:cNvSpPr>
          <p:nvPr>
            <p:ph type="sldImg" idx="2"/>
          </p:nvPr>
        </p:nvSpPr>
        <p:spPr>
          <a:xfrm>
            <a:off x="992188" y="768350"/>
            <a:ext cx="5114925"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4:notes"/>
          <p:cNvSpPr txBox="1">
            <a:spLocks noGrp="1"/>
          </p:cNvSpPr>
          <p:nvPr>
            <p:ph type="body" idx="1"/>
          </p:nvPr>
        </p:nvSpPr>
        <p:spPr>
          <a:xfrm>
            <a:off x="709612" y="4860925"/>
            <a:ext cx="5680075" cy="4605337"/>
          </a:xfrm>
          <a:prstGeom prst="rect">
            <a:avLst/>
          </a:prstGeom>
        </p:spPr>
        <p:txBody>
          <a:bodyPr spcFirstLastPara="1" wrap="square" lIns="99025" tIns="49500" rIns="99025" bIns="49500" anchor="t" anchorCtr="0">
            <a:noAutofit/>
          </a:bodyPr>
          <a:lstStyle/>
          <a:p>
            <a:pPr marL="0" lvl="0" indent="0" algn="l" rtl="0">
              <a:spcBef>
                <a:spcPts val="0"/>
              </a:spcBef>
              <a:spcAft>
                <a:spcPts val="0"/>
              </a:spcAft>
              <a:buNone/>
            </a:pPr>
            <a:endParaRPr/>
          </a:p>
        </p:txBody>
      </p:sp>
      <p:sp>
        <p:nvSpPr>
          <p:cNvPr id="101" name="Google Shape;101;p4:notes"/>
          <p:cNvSpPr>
            <a:spLocks noGrp="1" noRot="1" noChangeAspect="1"/>
          </p:cNvSpPr>
          <p:nvPr>
            <p:ph type="sldImg" idx="2"/>
          </p:nvPr>
        </p:nvSpPr>
        <p:spPr>
          <a:xfrm>
            <a:off x="992188" y="768350"/>
            <a:ext cx="5114925"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p38:notes"/>
          <p:cNvSpPr txBox="1">
            <a:spLocks noGrp="1"/>
          </p:cNvSpPr>
          <p:nvPr>
            <p:ph type="body" idx="1"/>
          </p:nvPr>
        </p:nvSpPr>
        <p:spPr>
          <a:xfrm>
            <a:off x="709612" y="4860925"/>
            <a:ext cx="5680075" cy="4605337"/>
          </a:xfrm>
          <a:prstGeom prst="rect">
            <a:avLst/>
          </a:prstGeom>
        </p:spPr>
        <p:txBody>
          <a:bodyPr spcFirstLastPara="1" wrap="square" lIns="99025" tIns="49500" rIns="99025" bIns="49500" anchor="t" anchorCtr="0">
            <a:noAutofit/>
          </a:bodyPr>
          <a:lstStyle/>
          <a:p>
            <a:pPr marL="0" lvl="0" indent="0" algn="l" rtl="0">
              <a:spcBef>
                <a:spcPts val="0"/>
              </a:spcBef>
              <a:spcAft>
                <a:spcPts val="0"/>
              </a:spcAft>
              <a:buNone/>
            </a:pPr>
            <a:endParaRPr/>
          </a:p>
        </p:txBody>
      </p:sp>
      <p:sp>
        <p:nvSpPr>
          <p:cNvPr id="305" name="Google Shape;305;p38:notes"/>
          <p:cNvSpPr>
            <a:spLocks noGrp="1" noRot="1" noChangeAspect="1"/>
          </p:cNvSpPr>
          <p:nvPr>
            <p:ph type="sldImg" idx="2"/>
          </p:nvPr>
        </p:nvSpPr>
        <p:spPr>
          <a:xfrm>
            <a:off x="992188" y="768350"/>
            <a:ext cx="5114925"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p39:notes"/>
          <p:cNvSpPr txBox="1">
            <a:spLocks noGrp="1"/>
          </p:cNvSpPr>
          <p:nvPr>
            <p:ph type="body" idx="1"/>
          </p:nvPr>
        </p:nvSpPr>
        <p:spPr>
          <a:xfrm>
            <a:off x="709612" y="4860925"/>
            <a:ext cx="5680075" cy="4605337"/>
          </a:xfrm>
          <a:prstGeom prst="rect">
            <a:avLst/>
          </a:prstGeom>
        </p:spPr>
        <p:txBody>
          <a:bodyPr spcFirstLastPara="1" wrap="square" lIns="99025" tIns="49500" rIns="99025" bIns="49500" anchor="t" anchorCtr="0">
            <a:noAutofit/>
          </a:bodyPr>
          <a:lstStyle/>
          <a:p>
            <a:pPr marL="0" lvl="0" indent="0" algn="l" rtl="0">
              <a:spcBef>
                <a:spcPts val="0"/>
              </a:spcBef>
              <a:spcAft>
                <a:spcPts val="0"/>
              </a:spcAft>
              <a:buNone/>
            </a:pPr>
            <a:endParaRPr/>
          </a:p>
        </p:txBody>
      </p:sp>
      <p:sp>
        <p:nvSpPr>
          <p:cNvPr id="314" name="Google Shape;314;p39:notes"/>
          <p:cNvSpPr>
            <a:spLocks noGrp="1" noRot="1" noChangeAspect="1"/>
          </p:cNvSpPr>
          <p:nvPr>
            <p:ph type="sldImg" idx="2"/>
          </p:nvPr>
        </p:nvSpPr>
        <p:spPr>
          <a:xfrm>
            <a:off x="992188" y="768350"/>
            <a:ext cx="5114925"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p40:notes"/>
          <p:cNvSpPr txBox="1">
            <a:spLocks noGrp="1"/>
          </p:cNvSpPr>
          <p:nvPr>
            <p:ph type="body" idx="1"/>
          </p:nvPr>
        </p:nvSpPr>
        <p:spPr>
          <a:xfrm>
            <a:off x="709612" y="4860925"/>
            <a:ext cx="5680075" cy="4605337"/>
          </a:xfrm>
          <a:prstGeom prst="rect">
            <a:avLst/>
          </a:prstGeom>
        </p:spPr>
        <p:txBody>
          <a:bodyPr spcFirstLastPara="1" wrap="square" lIns="99025" tIns="49500" rIns="99025" bIns="49500" anchor="t" anchorCtr="0">
            <a:noAutofit/>
          </a:bodyPr>
          <a:lstStyle/>
          <a:p>
            <a:pPr marL="0" lvl="0" indent="0" algn="l" rtl="0">
              <a:spcBef>
                <a:spcPts val="0"/>
              </a:spcBef>
              <a:spcAft>
                <a:spcPts val="0"/>
              </a:spcAft>
              <a:buNone/>
            </a:pPr>
            <a:endParaRPr/>
          </a:p>
        </p:txBody>
      </p:sp>
      <p:sp>
        <p:nvSpPr>
          <p:cNvPr id="320" name="Google Shape;320;p40:notes"/>
          <p:cNvSpPr>
            <a:spLocks noGrp="1" noRot="1" noChangeAspect="1"/>
          </p:cNvSpPr>
          <p:nvPr>
            <p:ph type="sldImg" idx="2"/>
          </p:nvPr>
        </p:nvSpPr>
        <p:spPr>
          <a:xfrm>
            <a:off x="992188" y="768350"/>
            <a:ext cx="5114925"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5:notes"/>
          <p:cNvSpPr txBox="1">
            <a:spLocks noGrp="1"/>
          </p:cNvSpPr>
          <p:nvPr>
            <p:ph type="body" idx="1"/>
          </p:nvPr>
        </p:nvSpPr>
        <p:spPr>
          <a:xfrm>
            <a:off x="709612" y="4860925"/>
            <a:ext cx="5680075" cy="4605337"/>
          </a:xfrm>
          <a:prstGeom prst="rect">
            <a:avLst/>
          </a:prstGeom>
        </p:spPr>
        <p:txBody>
          <a:bodyPr spcFirstLastPara="1" wrap="square" lIns="99025" tIns="49500" rIns="99025" bIns="49500" anchor="t" anchorCtr="0">
            <a:noAutofit/>
          </a:bodyPr>
          <a:lstStyle/>
          <a:p>
            <a:pPr marL="0" lvl="0" indent="0" algn="l" rtl="0">
              <a:spcBef>
                <a:spcPts val="0"/>
              </a:spcBef>
              <a:spcAft>
                <a:spcPts val="0"/>
              </a:spcAft>
              <a:buNone/>
            </a:pPr>
            <a:endParaRPr/>
          </a:p>
        </p:txBody>
      </p:sp>
      <p:sp>
        <p:nvSpPr>
          <p:cNvPr id="107" name="Google Shape;107;p5:notes"/>
          <p:cNvSpPr>
            <a:spLocks noGrp="1" noRot="1" noChangeAspect="1"/>
          </p:cNvSpPr>
          <p:nvPr>
            <p:ph type="sldImg" idx="2"/>
          </p:nvPr>
        </p:nvSpPr>
        <p:spPr>
          <a:xfrm>
            <a:off x="992188" y="768350"/>
            <a:ext cx="5114925"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6:notes"/>
          <p:cNvSpPr txBox="1">
            <a:spLocks noGrp="1"/>
          </p:cNvSpPr>
          <p:nvPr>
            <p:ph type="body" idx="1"/>
          </p:nvPr>
        </p:nvSpPr>
        <p:spPr>
          <a:xfrm>
            <a:off x="709612" y="4860925"/>
            <a:ext cx="5680075" cy="4605337"/>
          </a:xfrm>
          <a:prstGeom prst="rect">
            <a:avLst/>
          </a:prstGeom>
        </p:spPr>
        <p:txBody>
          <a:bodyPr spcFirstLastPara="1" wrap="square" lIns="99025" tIns="49500" rIns="99025" bIns="49500" anchor="t" anchorCtr="0">
            <a:noAutofit/>
          </a:bodyPr>
          <a:lstStyle/>
          <a:p>
            <a:pPr marL="0" lvl="0" indent="0" algn="l" rtl="0">
              <a:spcBef>
                <a:spcPts val="0"/>
              </a:spcBef>
              <a:spcAft>
                <a:spcPts val="0"/>
              </a:spcAft>
              <a:buNone/>
            </a:pPr>
            <a:endParaRPr/>
          </a:p>
        </p:txBody>
      </p:sp>
      <p:sp>
        <p:nvSpPr>
          <p:cNvPr id="113" name="Google Shape;113;p6:notes"/>
          <p:cNvSpPr>
            <a:spLocks noGrp="1" noRot="1" noChangeAspect="1"/>
          </p:cNvSpPr>
          <p:nvPr>
            <p:ph type="sldImg" idx="2"/>
          </p:nvPr>
        </p:nvSpPr>
        <p:spPr>
          <a:xfrm>
            <a:off x="992188" y="768350"/>
            <a:ext cx="5114925"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7:notes"/>
          <p:cNvSpPr txBox="1">
            <a:spLocks noGrp="1"/>
          </p:cNvSpPr>
          <p:nvPr>
            <p:ph type="body" idx="1"/>
          </p:nvPr>
        </p:nvSpPr>
        <p:spPr>
          <a:xfrm>
            <a:off x="709612" y="4860925"/>
            <a:ext cx="5680075" cy="4605337"/>
          </a:xfrm>
          <a:prstGeom prst="rect">
            <a:avLst/>
          </a:prstGeom>
        </p:spPr>
        <p:txBody>
          <a:bodyPr spcFirstLastPara="1" wrap="square" lIns="99025" tIns="49500" rIns="99025" bIns="49500" anchor="t" anchorCtr="0">
            <a:noAutofit/>
          </a:bodyPr>
          <a:lstStyle/>
          <a:p>
            <a:pPr marL="0" lvl="0" indent="0" algn="l" rtl="0">
              <a:spcBef>
                <a:spcPts val="0"/>
              </a:spcBef>
              <a:spcAft>
                <a:spcPts val="0"/>
              </a:spcAft>
              <a:buNone/>
            </a:pPr>
            <a:endParaRPr/>
          </a:p>
        </p:txBody>
      </p:sp>
      <p:sp>
        <p:nvSpPr>
          <p:cNvPr id="120" name="Google Shape;120;p7:notes"/>
          <p:cNvSpPr>
            <a:spLocks noGrp="1" noRot="1" noChangeAspect="1"/>
          </p:cNvSpPr>
          <p:nvPr>
            <p:ph type="sldImg" idx="2"/>
          </p:nvPr>
        </p:nvSpPr>
        <p:spPr>
          <a:xfrm>
            <a:off x="992188" y="768350"/>
            <a:ext cx="5114925"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8:notes"/>
          <p:cNvSpPr txBox="1">
            <a:spLocks noGrp="1"/>
          </p:cNvSpPr>
          <p:nvPr>
            <p:ph type="body" idx="1"/>
          </p:nvPr>
        </p:nvSpPr>
        <p:spPr>
          <a:xfrm>
            <a:off x="709612" y="4860925"/>
            <a:ext cx="5680075" cy="4605337"/>
          </a:xfrm>
          <a:prstGeom prst="rect">
            <a:avLst/>
          </a:prstGeom>
        </p:spPr>
        <p:txBody>
          <a:bodyPr spcFirstLastPara="1" wrap="square" lIns="99025" tIns="49500" rIns="99025" bIns="49500" anchor="t" anchorCtr="0">
            <a:noAutofit/>
          </a:bodyPr>
          <a:lstStyle/>
          <a:p>
            <a:pPr marL="0" lvl="0" indent="0" algn="l" rtl="0">
              <a:spcBef>
                <a:spcPts val="0"/>
              </a:spcBef>
              <a:spcAft>
                <a:spcPts val="0"/>
              </a:spcAft>
              <a:buNone/>
            </a:pPr>
            <a:endParaRPr/>
          </a:p>
        </p:txBody>
      </p:sp>
      <p:sp>
        <p:nvSpPr>
          <p:cNvPr id="126" name="Google Shape;126;p8:notes"/>
          <p:cNvSpPr>
            <a:spLocks noGrp="1" noRot="1" noChangeAspect="1"/>
          </p:cNvSpPr>
          <p:nvPr>
            <p:ph type="sldImg" idx="2"/>
          </p:nvPr>
        </p:nvSpPr>
        <p:spPr>
          <a:xfrm>
            <a:off x="992188" y="768350"/>
            <a:ext cx="5114925"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9:notes"/>
          <p:cNvSpPr txBox="1">
            <a:spLocks noGrp="1"/>
          </p:cNvSpPr>
          <p:nvPr>
            <p:ph type="body" idx="1"/>
          </p:nvPr>
        </p:nvSpPr>
        <p:spPr>
          <a:xfrm>
            <a:off x="709612" y="4860925"/>
            <a:ext cx="5680075" cy="4605337"/>
          </a:xfrm>
          <a:prstGeom prst="rect">
            <a:avLst/>
          </a:prstGeom>
        </p:spPr>
        <p:txBody>
          <a:bodyPr spcFirstLastPara="1" wrap="square" lIns="99025" tIns="49500" rIns="99025" bIns="49500" anchor="t" anchorCtr="0">
            <a:noAutofit/>
          </a:bodyPr>
          <a:lstStyle/>
          <a:p>
            <a:pPr marL="0" lvl="0" indent="0" algn="l" rtl="0">
              <a:spcBef>
                <a:spcPts val="0"/>
              </a:spcBef>
              <a:spcAft>
                <a:spcPts val="0"/>
              </a:spcAft>
              <a:buNone/>
            </a:pPr>
            <a:endParaRPr/>
          </a:p>
        </p:txBody>
      </p:sp>
      <p:sp>
        <p:nvSpPr>
          <p:cNvPr id="132" name="Google Shape;132;p9:notes"/>
          <p:cNvSpPr>
            <a:spLocks noGrp="1" noRot="1" noChangeAspect="1"/>
          </p:cNvSpPr>
          <p:nvPr>
            <p:ph type="sldImg" idx="2"/>
          </p:nvPr>
        </p:nvSpPr>
        <p:spPr>
          <a:xfrm>
            <a:off x="992188" y="768350"/>
            <a:ext cx="5114925"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11:notes"/>
          <p:cNvSpPr txBox="1">
            <a:spLocks noGrp="1"/>
          </p:cNvSpPr>
          <p:nvPr>
            <p:ph type="body" idx="1"/>
          </p:nvPr>
        </p:nvSpPr>
        <p:spPr>
          <a:xfrm>
            <a:off x="709612" y="4860925"/>
            <a:ext cx="5680075" cy="4605337"/>
          </a:xfrm>
          <a:prstGeom prst="rect">
            <a:avLst/>
          </a:prstGeom>
        </p:spPr>
        <p:txBody>
          <a:bodyPr spcFirstLastPara="1" wrap="square" lIns="99025" tIns="49500" rIns="99025" bIns="49500" anchor="t" anchorCtr="0">
            <a:noAutofit/>
          </a:bodyPr>
          <a:lstStyle/>
          <a:p>
            <a:pPr marL="0" lvl="0" indent="0" algn="l" rtl="0">
              <a:spcBef>
                <a:spcPts val="0"/>
              </a:spcBef>
              <a:spcAft>
                <a:spcPts val="0"/>
              </a:spcAft>
              <a:buNone/>
            </a:pPr>
            <a:endParaRPr/>
          </a:p>
        </p:txBody>
      </p:sp>
      <p:sp>
        <p:nvSpPr>
          <p:cNvPr id="138" name="Google Shape;138;p11:notes"/>
          <p:cNvSpPr>
            <a:spLocks noGrp="1" noRot="1" noChangeAspect="1"/>
          </p:cNvSpPr>
          <p:nvPr>
            <p:ph type="sldImg" idx="2"/>
          </p:nvPr>
        </p:nvSpPr>
        <p:spPr>
          <a:xfrm>
            <a:off x="992188" y="768350"/>
            <a:ext cx="5114925"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
        <p:cNvGrpSpPr/>
        <p:nvPr/>
      </p:nvGrpSpPr>
      <p:grpSpPr>
        <a:xfrm>
          <a:off x="0" y="0"/>
          <a:ext cx="0" cy="0"/>
          <a:chOff x="0" y="0"/>
          <a:chExt cx="0" cy="0"/>
        </a:xfrm>
      </p:grpSpPr>
      <p:sp>
        <p:nvSpPr>
          <p:cNvPr id="16" name="Google Shape;16;p2"/>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2"/>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2"/>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a:off x="623888" y="1709738"/>
            <a:ext cx="7886700" cy="2852737"/>
          </a:xfrm>
          <a:prstGeom prst="rect">
            <a:avLst/>
          </a:prstGeom>
          <a:noFill/>
          <a:ln>
            <a:noFill/>
          </a:ln>
        </p:spPr>
        <p:txBody>
          <a:bodyPr spcFirstLastPara="1" wrap="square" lIns="91425" tIns="45700" rIns="91425" bIns="45700" anchor="b" anchorCtr="0">
            <a:noAutofit/>
          </a:bodyPr>
          <a:lstStyle>
            <a:lvl1pPr lvl="0" algn="ctr">
              <a:spcBef>
                <a:spcPts val="0"/>
              </a:spcBef>
              <a:spcAft>
                <a:spcPts val="0"/>
              </a:spcAft>
              <a:buSzPts val="1400"/>
              <a:buNone/>
              <a:defRPr sz="60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80" name="Google Shape;80;p12"/>
          <p:cNvSpPr txBox="1">
            <a:spLocks noGrp="1"/>
          </p:cNvSpPr>
          <p:nvPr>
            <p:ph type="body" idx="1"/>
          </p:nvPr>
        </p:nvSpPr>
        <p:spPr>
          <a:xfrm>
            <a:off x="623888" y="4589463"/>
            <a:ext cx="7886700" cy="1500187"/>
          </a:xfrm>
          <a:prstGeom prst="rect">
            <a:avLst/>
          </a:prstGeom>
          <a:noFill/>
          <a:ln>
            <a:noFill/>
          </a:ln>
        </p:spPr>
        <p:txBody>
          <a:bodyPr spcFirstLastPara="1" wrap="square" lIns="91425" tIns="45700" rIns="91425" bIns="45700" anchor="t" anchorCtr="0">
            <a:noAutofit/>
          </a:bodyPr>
          <a:lstStyle>
            <a:lvl1pPr marL="457200" lvl="0" indent="-228600" algn="l">
              <a:spcBef>
                <a:spcPts val="480"/>
              </a:spcBef>
              <a:spcAft>
                <a:spcPts val="0"/>
              </a:spcAft>
              <a:buClr>
                <a:schemeClr val="dk1"/>
              </a:buClr>
              <a:buSzPts val="2400"/>
              <a:buFont typeface="Arial"/>
              <a:buNone/>
              <a:defRPr sz="2400"/>
            </a:lvl1pPr>
            <a:lvl2pPr marL="914400" lvl="1" indent="-228600" algn="l">
              <a:spcBef>
                <a:spcPts val="400"/>
              </a:spcBef>
              <a:spcAft>
                <a:spcPts val="0"/>
              </a:spcAft>
              <a:buClr>
                <a:schemeClr val="dk1"/>
              </a:buClr>
              <a:buSzPts val="2000"/>
              <a:buFont typeface="Arial"/>
              <a:buNone/>
              <a:defRPr sz="2000"/>
            </a:lvl2pPr>
            <a:lvl3pPr marL="1371600" lvl="2" indent="-228600" algn="l">
              <a:spcBef>
                <a:spcPts val="360"/>
              </a:spcBef>
              <a:spcAft>
                <a:spcPts val="0"/>
              </a:spcAft>
              <a:buClr>
                <a:schemeClr val="dk1"/>
              </a:buClr>
              <a:buSzPts val="1800"/>
              <a:buFont typeface="Arial"/>
              <a:buNone/>
              <a:defRPr sz="1800"/>
            </a:lvl3pPr>
            <a:lvl4pPr marL="1828800" lvl="3" indent="-228600" algn="l">
              <a:spcBef>
                <a:spcPts val="320"/>
              </a:spcBef>
              <a:spcAft>
                <a:spcPts val="0"/>
              </a:spcAft>
              <a:buClr>
                <a:schemeClr val="dk1"/>
              </a:buClr>
              <a:buSzPts val="1600"/>
              <a:buFont typeface="Arial"/>
              <a:buNone/>
              <a:defRPr sz="1600"/>
            </a:lvl4pPr>
            <a:lvl5pPr marL="2286000" lvl="4" indent="-228600" algn="l">
              <a:spcBef>
                <a:spcPts val="320"/>
              </a:spcBef>
              <a:spcAft>
                <a:spcPts val="0"/>
              </a:spcAft>
              <a:buClr>
                <a:schemeClr val="dk1"/>
              </a:buClr>
              <a:buSzPts val="1600"/>
              <a:buFont typeface="Arial"/>
              <a:buNone/>
              <a:defRPr sz="1600"/>
            </a:lvl5pPr>
            <a:lvl6pPr marL="2743200" lvl="5" indent="-228600" algn="l">
              <a:lnSpc>
                <a:spcPct val="90000"/>
              </a:lnSpc>
              <a:spcBef>
                <a:spcPts val="500"/>
              </a:spcBef>
              <a:spcAft>
                <a:spcPts val="0"/>
              </a:spcAft>
              <a:buClr>
                <a:schemeClr val="dk1"/>
              </a:buClr>
              <a:buSzPts val="1600"/>
              <a:buNone/>
              <a:defRPr sz="1600"/>
            </a:lvl6pPr>
            <a:lvl7pPr marL="3200400" lvl="6" indent="-228600" algn="l">
              <a:lnSpc>
                <a:spcPct val="90000"/>
              </a:lnSpc>
              <a:spcBef>
                <a:spcPts val="500"/>
              </a:spcBef>
              <a:spcAft>
                <a:spcPts val="0"/>
              </a:spcAft>
              <a:buClr>
                <a:schemeClr val="dk1"/>
              </a:buClr>
              <a:buSzPts val="1600"/>
              <a:buNone/>
              <a:defRPr sz="1600"/>
            </a:lvl7pPr>
            <a:lvl8pPr marL="3657600" lvl="7" indent="-228600" algn="l">
              <a:lnSpc>
                <a:spcPct val="90000"/>
              </a:lnSpc>
              <a:spcBef>
                <a:spcPts val="500"/>
              </a:spcBef>
              <a:spcAft>
                <a:spcPts val="0"/>
              </a:spcAft>
              <a:buClr>
                <a:schemeClr val="dk1"/>
              </a:buClr>
              <a:buSzPts val="1600"/>
              <a:buNone/>
              <a:defRPr sz="1600"/>
            </a:lvl8pPr>
            <a:lvl9pPr marL="4114800" lvl="8" indent="-228600" algn="l">
              <a:lnSpc>
                <a:spcPct val="90000"/>
              </a:lnSpc>
              <a:spcBef>
                <a:spcPts val="500"/>
              </a:spcBef>
              <a:spcAft>
                <a:spcPts val="0"/>
              </a:spcAft>
              <a:buClr>
                <a:schemeClr val="dk1"/>
              </a:buClr>
              <a:buSzPts val="1600"/>
              <a:buNone/>
              <a:defRPr sz="1600"/>
            </a:lvl9pPr>
          </a:lstStyle>
          <a:p>
            <a:endParaRPr/>
          </a:p>
        </p:txBody>
      </p:sp>
      <p:sp>
        <p:nvSpPr>
          <p:cNvPr id="81" name="Google Shape;81;p12"/>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1pPr>
            <a:lvl2pPr marL="0" marR="0" lvl="1"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2pPr>
            <a:lvl3pPr marL="0" marR="0" lvl="2"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3pPr>
            <a:lvl4pPr marL="0" marR="0" lvl="3"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4pPr>
            <a:lvl5pPr marL="0" marR="0" lvl="4"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5pPr>
            <a:lvl6pPr marL="0" marR="0" lvl="5"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6pPr>
            <a:lvl7pPr marL="0" marR="0" lvl="6"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7pPr>
            <a:lvl8pPr marL="0" marR="0" lvl="7"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8pPr>
            <a:lvl9pPr marL="0" marR="0" lvl="8"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9"/>
        <p:cNvGrpSpPr/>
        <p:nvPr/>
      </p:nvGrpSpPr>
      <p:grpSpPr>
        <a:xfrm>
          <a:off x="0" y="0"/>
          <a:ext cx="0" cy="0"/>
          <a:chOff x="0" y="0"/>
          <a:chExt cx="0" cy="0"/>
        </a:xfrm>
      </p:grpSpPr>
      <p:sp>
        <p:nvSpPr>
          <p:cNvPr id="20" name="Google Shape;20;p3"/>
          <p:cNvSpPr txBox="1">
            <a:spLocks noGrp="1"/>
          </p:cNvSpPr>
          <p:nvPr>
            <p:ph type="ctrTitle"/>
          </p:nvPr>
        </p:nvSpPr>
        <p:spPr>
          <a:xfrm>
            <a:off x="1143000" y="1122363"/>
            <a:ext cx="6858000" cy="2387600"/>
          </a:xfrm>
          <a:prstGeom prst="rect">
            <a:avLst/>
          </a:prstGeom>
          <a:noFill/>
          <a:ln>
            <a:noFill/>
          </a:ln>
        </p:spPr>
        <p:txBody>
          <a:bodyPr spcFirstLastPara="1" wrap="square" lIns="91425" tIns="45700" rIns="91425" bIns="45700" anchor="b" anchorCtr="0">
            <a:noAutofit/>
          </a:bodyPr>
          <a:lstStyle>
            <a:lvl1pPr lvl="0" algn="ctr">
              <a:spcBef>
                <a:spcPts val="0"/>
              </a:spcBef>
              <a:spcAft>
                <a:spcPts val="0"/>
              </a:spcAft>
              <a:buSzPts val="1400"/>
              <a:buNone/>
              <a:defRPr sz="60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21" name="Google Shape;21;p3"/>
          <p:cNvSpPr txBox="1">
            <a:spLocks noGrp="1"/>
          </p:cNvSpPr>
          <p:nvPr>
            <p:ph type="subTitle" idx="1"/>
          </p:nvPr>
        </p:nvSpPr>
        <p:spPr>
          <a:xfrm>
            <a:off x="1143000" y="3602038"/>
            <a:ext cx="6858000" cy="1655762"/>
          </a:xfrm>
          <a:prstGeom prst="rect">
            <a:avLst/>
          </a:prstGeom>
          <a:noFill/>
          <a:ln>
            <a:noFill/>
          </a:ln>
        </p:spPr>
        <p:txBody>
          <a:bodyPr spcFirstLastPara="1" wrap="square" lIns="91425" tIns="45700" rIns="91425" bIns="45700" anchor="t" anchorCtr="0">
            <a:noAutofit/>
          </a:bodyPr>
          <a:lstStyle>
            <a:lvl1pPr lvl="0" algn="ctr">
              <a:spcBef>
                <a:spcPts val="480"/>
              </a:spcBef>
              <a:spcAft>
                <a:spcPts val="0"/>
              </a:spcAft>
              <a:buClr>
                <a:schemeClr val="dk1"/>
              </a:buClr>
              <a:buSzPts val="2400"/>
              <a:buFont typeface="Arial"/>
              <a:buNone/>
              <a:defRPr sz="2400"/>
            </a:lvl1pPr>
            <a:lvl2pPr lvl="1" algn="ctr">
              <a:spcBef>
                <a:spcPts val="400"/>
              </a:spcBef>
              <a:spcAft>
                <a:spcPts val="0"/>
              </a:spcAft>
              <a:buClr>
                <a:schemeClr val="dk1"/>
              </a:buClr>
              <a:buSzPts val="2000"/>
              <a:buFont typeface="Arial"/>
              <a:buNone/>
              <a:defRPr sz="2000"/>
            </a:lvl2pPr>
            <a:lvl3pPr lvl="2" algn="ctr">
              <a:spcBef>
                <a:spcPts val="360"/>
              </a:spcBef>
              <a:spcAft>
                <a:spcPts val="0"/>
              </a:spcAft>
              <a:buClr>
                <a:schemeClr val="dk1"/>
              </a:buClr>
              <a:buSzPts val="1800"/>
              <a:buFont typeface="Arial"/>
              <a:buNone/>
              <a:defRPr sz="1800"/>
            </a:lvl3pPr>
            <a:lvl4pPr lvl="3" algn="ctr">
              <a:spcBef>
                <a:spcPts val="320"/>
              </a:spcBef>
              <a:spcAft>
                <a:spcPts val="0"/>
              </a:spcAft>
              <a:buClr>
                <a:schemeClr val="dk1"/>
              </a:buClr>
              <a:buSzPts val="1600"/>
              <a:buFont typeface="Arial"/>
              <a:buNone/>
              <a:defRPr sz="1600"/>
            </a:lvl4pPr>
            <a:lvl5pPr lvl="4" algn="ctr">
              <a:spcBef>
                <a:spcPts val="320"/>
              </a:spcBef>
              <a:spcAft>
                <a:spcPts val="0"/>
              </a:spcAft>
              <a:buClr>
                <a:schemeClr val="dk1"/>
              </a:buClr>
              <a:buSzPts val="1600"/>
              <a:buFont typeface="Arial"/>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2" name="Google Shape;22;p3"/>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3"/>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3"/>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5"/>
        <p:cNvGrpSpPr/>
        <p:nvPr/>
      </p:nvGrpSpPr>
      <p:grpSpPr>
        <a:xfrm>
          <a:off x="0" y="0"/>
          <a:ext cx="0" cy="0"/>
          <a:chOff x="0" y="0"/>
          <a:chExt cx="0" cy="0"/>
        </a:xfrm>
      </p:grpSpPr>
      <p:sp>
        <p:nvSpPr>
          <p:cNvPr id="26" name="Google Shape;26;p4"/>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27" name="Google Shape;27;p4"/>
          <p:cNvSpPr txBox="1">
            <a:spLocks noGrp="1"/>
          </p:cNvSpPr>
          <p:nvPr>
            <p:ph type="body" idx="1"/>
          </p:nvPr>
        </p:nvSpPr>
        <p:spPr>
          <a:xfrm>
            <a:off x="457200" y="1600200"/>
            <a:ext cx="8229600" cy="4525962"/>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 name="Google Shape;28;p4"/>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4"/>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4"/>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1"/>
        <p:cNvGrpSpPr/>
        <p:nvPr/>
      </p:nvGrpSpPr>
      <p:grpSpPr>
        <a:xfrm>
          <a:off x="0" y="0"/>
          <a:ext cx="0" cy="0"/>
          <a:chOff x="0" y="0"/>
          <a:chExt cx="0" cy="0"/>
        </a:xfrm>
      </p:grpSpPr>
      <p:sp>
        <p:nvSpPr>
          <p:cNvPr id="32" name="Google Shape;32;p5"/>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33" name="Google Shape;33;p5"/>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4" name="Google Shape;34;p5"/>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5" name="Google Shape;35;p5"/>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5"/>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5"/>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38"/>
        <p:cNvGrpSpPr/>
        <p:nvPr/>
      </p:nvGrpSpPr>
      <p:grpSpPr>
        <a:xfrm>
          <a:off x="0" y="0"/>
          <a:ext cx="0" cy="0"/>
          <a:chOff x="0" y="0"/>
          <a:chExt cx="0" cy="0"/>
        </a:xfrm>
      </p:grpSpPr>
      <p:sp>
        <p:nvSpPr>
          <p:cNvPr id="39" name="Google Shape;39;p6"/>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40" name="Google Shape;40;p6"/>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6"/>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6"/>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6"/>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1pPr>
            <a:lvl2pPr marL="0" marR="0" lvl="1"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2pPr>
            <a:lvl3pPr marL="0" marR="0" lvl="2"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3pPr>
            <a:lvl4pPr marL="0" marR="0" lvl="3"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4pPr>
            <a:lvl5pPr marL="0" marR="0" lvl="4"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5pPr>
            <a:lvl6pPr marL="0" marR="0" lvl="5"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6pPr>
            <a:lvl7pPr marL="0" marR="0" lvl="6"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7pPr>
            <a:lvl8pPr marL="0" marR="0" lvl="7"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8pPr>
            <a:lvl9pPr marL="0" marR="0" lvl="8"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44"/>
        <p:cNvGrpSpPr/>
        <p:nvPr/>
      </p:nvGrpSpPr>
      <p:grpSpPr>
        <a:xfrm>
          <a:off x="0" y="0"/>
          <a:ext cx="0" cy="0"/>
          <a:chOff x="0" y="0"/>
          <a:chExt cx="0" cy="0"/>
        </a:xfrm>
      </p:grpSpPr>
      <p:sp>
        <p:nvSpPr>
          <p:cNvPr id="45" name="Google Shape;45;p7"/>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46" name="Google Shape;46;p7"/>
          <p:cNvSpPr txBox="1">
            <a:spLocks noGrp="1"/>
          </p:cNvSpPr>
          <p:nvPr>
            <p:ph type="body" idx="1"/>
          </p:nvPr>
        </p:nvSpPr>
        <p:spPr>
          <a:xfrm rot="5400000">
            <a:off x="2309019" y="-251619"/>
            <a:ext cx="4525962" cy="82296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7" name="Google Shape;47;p7"/>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7"/>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7"/>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1pPr>
            <a:lvl2pPr marL="0" marR="0" lvl="1"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2pPr>
            <a:lvl3pPr marL="0" marR="0" lvl="2"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3pPr>
            <a:lvl4pPr marL="0" marR="0" lvl="3"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4pPr>
            <a:lvl5pPr marL="0" marR="0" lvl="4"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5pPr>
            <a:lvl6pPr marL="0" marR="0" lvl="5"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6pPr>
            <a:lvl7pPr marL="0" marR="0" lvl="6"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7pPr>
            <a:lvl8pPr marL="0" marR="0" lvl="7"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8pPr>
            <a:lvl9pPr marL="0" marR="0" lvl="8"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50"/>
        <p:cNvGrpSpPr/>
        <p:nvPr/>
      </p:nvGrpSpPr>
      <p:grpSpPr>
        <a:xfrm>
          <a:off x="0" y="0"/>
          <a:ext cx="0" cy="0"/>
          <a:chOff x="0" y="0"/>
          <a:chExt cx="0" cy="0"/>
        </a:xfrm>
      </p:grpSpPr>
      <p:sp>
        <p:nvSpPr>
          <p:cNvPr id="51" name="Google Shape;51;p8"/>
          <p:cNvSpPr txBox="1">
            <a:spLocks noGrp="1"/>
          </p:cNvSpPr>
          <p:nvPr>
            <p:ph type="title"/>
          </p:nvPr>
        </p:nvSpPr>
        <p:spPr>
          <a:xfrm>
            <a:off x="630238" y="457200"/>
            <a:ext cx="2949575" cy="1600200"/>
          </a:xfrm>
          <a:prstGeom prst="rect">
            <a:avLst/>
          </a:prstGeom>
          <a:noFill/>
          <a:ln>
            <a:noFill/>
          </a:ln>
        </p:spPr>
        <p:txBody>
          <a:bodyPr spcFirstLastPara="1" wrap="square" lIns="91425" tIns="45700" rIns="91425" bIns="45700" anchor="b" anchorCtr="0">
            <a:noAutofit/>
          </a:bodyPr>
          <a:lstStyle>
            <a:lvl1pPr lvl="0" algn="ctr">
              <a:spcBef>
                <a:spcPts val="0"/>
              </a:spcBef>
              <a:spcAft>
                <a:spcPts val="0"/>
              </a:spcAft>
              <a:buSzPts val="1400"/>
              <a:buNone/>
              <a:defRPr sz="32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52" name="Google Shape;52;p8"/>
          <p:cNvSpPr>
            <a:spLocks noGrp="1"/>
          </p:cNvSpPr>
          <p:nvPr>
            <p:ph type="pic" idx="2"/>
          </p:nvPr>
        </p:nvSpPr>
        <p:spPr>
          <a:xfrm>
            <a:off x="3887788" y="987425"/>
            <a:ext cx="4629150" cy="4873625"/>
          </a:xfrm>
          <a:prstGeom prst="rect">
            <a:avLst/>
          </a:prstGeom>
          <a:noFill/>
          <a:ln>
            <a:noFill/>
          </a:ln>
        </p:spPr>
      </p:sp>
      <p:sp>
        <p:nvSpPr>
          <p:cNvPr id="53" name="Google Shape;53;p8"/>
          <p:cNvSpPr txBox="1">
            <a:spLocks noGrp="1"/>
          </p:cNvSpPr>
          <p:nvPr>
            <p:ph type="body" idx="1"/>
          </p:nvPr>
        </p:nvSpPr>
        <p:spPr>
          <a:xfrm>
            <a:off x="630238" y="2057400"/>
            <a:ext cx="2949575" cy="3811588"/>
          </a:xfrm>
          <a:prstGeom prst="rect">
            <a:avLst/>
          </a:prstGeom>
          <a:noFill/>
          <a:ln>
            <a:noFill/>
          </a:ln>
        </p:spPr>
        <p:txBody>
          <a:bodyPr spcFirstLastPara="1" wrap="square" lIns="91425" tIns="45700" rIns="91425" bIns="45700" anchor="t" anchorCtr="0">
            <a:noAutofit/>
          </a:bodyPr>
          <a:lstStyle>
            <a:lvl1pPr marL="457200" lvl="0" indent="-228600" algn="l">
              <a:spcBef>
                <a:spcPts val="320"/>
              </a:spcBef>
              <a:spcAft>
                <a:spcPts val="0"/>
              </a:spcAft>
              <a:buClr>
                <a:schemeClr val="dk1"/>
              </a:buClr>
              <a:buSzPts val="1600"/>
              <a:buFont typeface="Arial"/>
              <a:buNone/>
              <a:defRPr sz="1600"/>
            </a:lvl1pPr>
            <a:lvl2pPr marL="914400" lvl="1" indent="-228600" algn="l">
              <a:spcBef>
                <a:spcPts val="280"/>
              </a:spcBef>
              <a:spcAft>
                <a:spcPts val="0"/>
              </a:spcAft>
              <a:buClr>
                <a:schemeClr val="dk1"/>
              </a:buClr>
              <a:buSzPts val="1400"/>
              <a:buFont typeface="Arial"/>
              <a:buNone/>
              <a:defRPr sz="1400"/>
            </a:lvl2pPr>
            <a:lvl3pPr marL="1371600" lvl="2" indent="-228600" algn="l">
              <a:spcBef>
                <a:spcPts val="240"/>
              </a:spcBef>
              <a:spcAft>
                <a:spcPts val="0"/>
              </a:spcAft>
              <a:buClr>
                <a:schemeClr val="dk1"/>
              </a:buClr>
              <a:buSzPts val="1200"/>
              <a:buFont typeface="Arial"/>
              <a:buNone/>
              <a:defRPr sz="1200"/>
            </a:lvl3pPr>
            <a:lvl4pPr marL="1828800" lvl="3" indent="-228600" algn="l">
              <a:spcBef>
                <a:spcPts val="200"/>
              </a:spcBef>
              <a:spcAft>
                <a:spcPts val="0"/>
              </a:spcAft>
              <a:buClr>
                <a:schemeClr val="dk1"/>
              </a:buClr>
              <a:buSzPts val="1000"/>
              <a:buFont typeface="Arial"/>
              <a:buNone/>
              <a:defRPr sz="1000"/>
            </a:lvl4pPr>
            <a:lvl5pPr marL="2286000" lvl="4" indent="-228600" algn="l">
              <a:spcBef>
                <a:spcPts val="200"/>
              </a:spcBef>
              <a:spcAft>
                <a:spcPts val="0"/>
              </a:spcAft>
              <a:buClr>
                <a:schemeClr val="dk1"/>
              </a:buClr>
              <a:buSzPts val="1000"/>
              <a:buFont typeface="Arial"/>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4" name="Google Shape;54;p8"/>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8"/>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8"/>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1pPr>
            <a:lvl2pPr marL="0" marR="0" lvl="1"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2pPr>
            <a:lvl3pPr marL="0" marR="0" lvl="2"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3pPr>
            <a:lvl4pPr marL="0" marR="0" lvl="3"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4pPr>
            <a:lvl5pPr marL="0" marR="0" lvl="4"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5pPr>
            <a:lvl6pPr marL="0" marR="0" lvl="5"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6pPr>
            <a:lvl7pPr marL="0" marR="0" lvl="6"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7pPr>
            <a:lvl8pPr marL="0" marR="0" lvl="7"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8pPr>
            <a:lvl9pPr marL="0" marR="0" lvl="8"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7"/>
        <p:cNvGrpSpPr/>
        <p:nvPr/>
      </p:nvGrpSpPr>
      <p:grpSpPr>
        <a:xfrm>
          <a:off x="0" y="0"/>
          <a:ext cx="0" cy="0"/>
          <a:chOff x="0" y="0"/>
          <a:chExt cx="0" cy="0"/>
        </a:xfrm>
      </p:grpSpPr>
      <p:sp>
        <p:nvSpPr>
          <p:cNvPr id="58" name="Google Shape;58;p9"/>
          <p:cNvSpPr txBox="1">
            <a:spLocks noGrp="1"/>
          </p:cNvSpPr>
          <p:nvPr>
            <p:ph type="title"/>
          </p:nvPr>
        </p:nvSpPr>
        <p:spPr>
          <a:xfrm>
            <a:off x="630238" y="457200"/>
            <a:ext cx="2949575" cy="1600200"/>
          </a:xfrm>
          <a:prstGeom prst="rect">
            <a:avLst/>
          </a:prstGeom>
          <a:noFill/>
          <a:ln>
            <a:noFill/>
          </a:ln>
        </p:spPr>
        <p:txBody>
          <a:bodyPr spcFirstLastPara="1" wrap="square" lIns="91425" tIns="45700" rIns="91425" bIns="45700" anchor="b" anchorCtr="0">
            <a:noAutofit/>
          </a:bodyPr>
          <a:lstStyle>
            <a:lvl1pPr lvl="0" algn="ctr">
              <a:spcBef>
                <a:spcPts val="0"/>
              </a:spcBef>
              <a:spcAft>
                <a:spcPts val="0"/>
              </a:spcAft>
              <a:buSzPts val="1400"/>
              <a:buNone/>
              <a:defRPr sz="32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59" name="Google Shape;59;p9"/>
          <p:cNvSpPr txBox="1">
            <a:spLocks noGrp="1"/>
          </p:cNvSpPr>
          <p:nvPr>
            <p:ph type="body" idx="1"/>
          </p:nvPr>
        </p:nvSpPr>
        <p:spPr>
          <a:xfrm>
            <a:off x="3887788" y="987425"/>
            <a:ext cx="4629150" cy="4873625"/>
          </a:xfrm>
          <a:prstGeom prst="rect">
            <a:avLst/>
          </a:prstGeom>
          <a:noFill/>
          <a:ln>
            <a:noFill/>
          </a:ln>
        </p:spPr>
        <p:txBody>
          <a:bodyPr spcFirstLastPara="1" wrap="square" lIns="91425" tIns="45700" rIns="91425" bIns="45700" anchor="t" anchorCtr="0">
            <a:noAutofit/>
          </a:bodyPr>
          <a:lstStyle>
            <a:lvl1pPr marL="457200" lvl="0" indent="-431800" algn="l">
              <a:spcBef>
                <a:spcPts val="640"/>
              </a:spcBef>
              <a:spcAft>
                <a:spcPts val="0"/>
              </a:spcAft>
              <a:buClr>
                <a:schemeClr val="dk1"/>
              </a:buClr>
              <a:buSzPts val="3200"/>
              <a:buFont typeface="Arial"/>
              <a:buChar char="•"/>
              <a:defRPr sz="3200"/>
            </a:lvl1pPr>
            <a:lvl2pPr marL="914400" lvl="1" indent="-406400" algn="l">
              <a:spcBef>
                <a:spcPts val="560"/>
              </a:spcBef>
              <a:spcAft>
                <a:spcPts val="0"/>
              </a:spcAft>
              <a:buClr>
                <a:schemeClr val="dk1"/>
              </a:buClr>
              <a:buSzPts val="2800"/>
              <a:buFont typeface="Arial"/>
              <a:buChar char="–"/>
              <a:defRPr sz="2800"/>
            </a:lvl2pPr>
            <a:lvl3pPr marL="1371600" lvl="2" indent="-381000" algn="l">
              <a:spcBef>
                <a:spcPts val="480"/>
              </a:spcBef>
              <a:spcAft>
                <a:spcPts val="0"/>
              </a:spcAft>
              <a:buClr>
                <a:schemeClr val="dk1"/>
              </a:buClr>
              <a:buSzPts val="2400"/>
              <a:buFont typeface="Arial"/>
              <a:buChar char="•"/>
              <a:defRPr sz="2400"/>
            </a:lvl3pPr>
            <a:lvl4pPr marL="1828800" lvl="3" indent="-355600" algn="l">
              <a:spcBef>
                <a:spcPts val="400"/>
              </a:spcBef>
              <a:spcAft>
                <a:spcPts val="0"/>
              </a:spcAft>
              <a:buClr>
                <a:schemeClr val="dk1"/>
              </a:buClr>
              <a:buSzPts val="2000"/>
              <a:buFont typeface="Arial"/>
              <a:buChar char="–"/>
              <a:defRPr sz="2000"/>
            </a:lvl4pPr>
            <a:lvl5pPr marL="2286000" lvl="4" indent="-355600" algn="l">
              <a:spcBef>
                <a:spcPts val="400"/>
              </a:spcBef>
              <a:spcAft>
                <a:spcPts val="0"/>
              </a:spcAft>
              <a:buClr>
                <a:schemeClr val="dk1"/>
              </a:buClr>
              <a:buSzPts val="2000"/>
              <a:buFont typeface="Arial"/>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0" name="Google Shape;60;p9"/>
          <p:cNvSpPr txBox="1">
            <a:spLocks noGrp="1"/>
          </p:cNvSpPr>
          <p:nvPr>
            <p:ph type="body" idx="2"/>
          </p:nvPr>
        </p:nvSpPr>
        <p:spPr>
          <a:xfrm>
            <a:off x="630238" y="2057400"/>
            <a:ext cx="2949575" cy="3811588"/>
          </a:xfrm>
          <a:prstGeom prst="rect">
            <a:avLst/>
          </a:prstGeom>
          <a:noFill/>
          <a:ln>
            <a:noFill/>
          </a:ln>
        </p:spPr>
        <p:txBody>
          <a:bodyPr spcFirstLastPara="1" wrap="square" lIns="91425" tIns="45700" rIns="91425" bIns="45700" anchor="t" anchorCtr="0">
            <a:noAutofit/>
          </a:bodyPr>
          <a:lstStyle>
            <a:lvl1pPr marL="457200" lvl="0" indent="-228600" algn="l">
              <a:spcBef>
                <a:spcPts val="320"/>
              </a:spcBef>
              <a:spcAft>
                <a:spcPts val="0"/>
              </a:spcAft>
              <a:buClr>
                <a:schemeClr val="dk1"/>
              </a:buClr>
              <a:buSzPts val="1600"/>
              <a:buFont typeface="Arial"/>
              <a:buNone/>
              <a:defRPr sz="1600"/>
            </a:lvl1pPr>
            <a:lvl2pPr marL="914400" lvl="1" indent="-228600" algn="l">
              <a:spcBef>
                <a:spcPts val="280"/>
              </a:spcBef>
              <a:spcAft>
                <a:spcPts val="0"/>
              </a:spcAft>
              <a:buClr>
                <a:schemeClr val="dk1"/>
              </a:buClr>
              <a:buSzPts val="1400"/>
              <a:buFont typeface="Arial"/>
              <a:buNone/>
              <a:defRPr sz="1400"/>
            </a:lvl2pPr>
            <a:lvl3pPr marL="1371600" lvl="2" indent="-228600" algn="l">
              <a:spcBef>
                <a:spcPts val="240"/>
              </a:spcBef>
              <a:spcAft>
                <a:spcPts val="0"/>
              </a:spcAft>
              <a:buClr>
                <a:schemeClr val="dk1"/>
              </a:buClr>
              <a:buSzPts val="1200"/>
              <a:buFont typeface="Arial"/>
              <a:buNone/>
              <a:defRPr sz="1200"/>
            </a:lvl3pPr>
            <a:lvl4pPr marL="1828800" lvl="3" indent="-228600" algn="l">
              <a:spcBef>
                <a:spcPts val="200"/>
              </a:spcBef>
              <a:spcAft>
                <a:spcPts val="0"/>
              </a:spcAft>
              <a:buClr>
                <a:schemeClr val="dk1"/>
              </a:buClr>
              <a:buSzPts val="1000"/>
              <a:buFont typeface="Arial"/>
              <a:buNone/>
              <a:defRPr sz="1000"/>
            </a:lvl4pPr>
            <a:lvl5pPr marL="2286000" lvl="4" indent="-228600" algn="l">
              <a:spcBef>
                <a:spcPts val="200"/>
              </a:spcBef>
              <a:spcAft>
                <a:spcPts val="0"/>
              </a:spcAft>
              <a:buClr>
                <a:schemeClr val="dk1"/>
              </a:buClr>
              <a:buSzPts val="1000"/>
              <a:buFont typeface="Arial"/>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1" name="Google Shape;61;p9"/>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9"/>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9"/>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1pPr>
            <a:lvl2pPr marL="0" marR="0" lvl="1"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2pPr>
            <a:lvl3pPr marL="0" marR="0" lvl="2"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3pPr>
            <a:lvl4pPr marL="0" marR="0" lvl="3"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4pPr>
            <a:lvl5pPr marL="0" marR="0" lvl="4"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5pPr>
            <a:lvl6pPr marL="0" marR="0" lvl="5"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6pPr>
            <a:lvl7pPr marL="0" marR="0" lvl="6"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7pPr>
            <a:lvl8pPr marL="0" marR="0" lvl="7"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8pPr>
            <a:lvl9pPr marL="0" marR="0" lvl="8"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4"/>
        <p:cNvGrpSpPr/>
        <p:nvPr/>
      </p:nvGrpSpPr>
      <p:grpSpPr>
        <a:xfrm>
          <a:off x="0" y="0"/>
          <a:ext cx="0" cy="0"/>
          <a:chOff x="0" y="0"/>
          <a:chExt cx="0" cy="0"/>
        </a:xfrm>
      </p:grpSpPr>
      <p:sp>
        <p:nvSpPr>
          <p:cNvPr id="65" name="Google Shape;65;p10"/>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66" name="Google Shape;66;p10"/>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10"/>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p10"/>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1pPr>
            <a:lvl2pPr marL="0" marR="0" lvl="1"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2pPr>
            <a:lvl3pPr marL="0" marR="0" lvl="2"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3pPr>
            <a:lvl4pPr marL="0" marR="0" lvl="3"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4pPr>
            <a:lvl5pPr marL="0" marR="0" lvl="4"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5pPr>
            <a:lvl6pPr marL="0" marR="0" lvl="5"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6pPr>
            <a:lvl7pPr marL="0" marR="0" lvl="6"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7pPr>
            <a:lvl8pPr marL="0" marR="0" lvl="7"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8pPr>
            <a:lvl9pPr marL="0" marR="0" lvl="8"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4400" b="0"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2"/>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2"/>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2"/>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2"/>
                </a:solidFill>
                <a:latin typeface="Arial"/>
                <a:ea typeface="Arial"/>
                <a:cs typeface="Arial"/>
                <a:sym typeface="Arial"/>
              </a:defRPr>
            </a:lvl9pPr>
          </a:lstStyle>
          <a:p>
            <a:endParaRPr/>
          </a:p>
        </p:txBody>
      </p:sp>
      <p:sp>
        <p:nvSpPr>
          <p:cNvPr id="11" name="Google Shape;11;p1"/>
          <p:cNvSpPr txBox="1">
            <a:spLocks noGrp="1"/>
          </p:cNvSpPr>
          <p:nvPr>
            <p:ph type="body" idx="1"/>
          </p:nvPr>
        </p:nvSpPr>
        <p:spPr>
          <a:xfrm>
            <a:off x="457200" y="1600200"/>
            <a:ext cx="8229600" cy="4525962"/>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2" name="Google Shape;12;p1"/>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3" name="Google Shape;13;p1"/>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4" name="Google Shape;14;p1"/>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‹N›</a:t>
            </a:fld>
            <a:endParaRPr>
              <a:solidFill>
                <a:srgbClr val="000000"/>
              </a:solidFil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8" r:id="rId1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s://www.personalstatementwriter.org/good-personal-statement-examples-by-our-writers/"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hyperlink" Target="https://www.studential.com/university/applying/UCAS-application-guide/personal-statements/writing-guide"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6.jp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12.jp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image" Target="../media/image10.jp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5.xml"/><Relationship Id="rId1" Type="http://schemas.openxmlformats.org/officeDocument/2006/relationships/slideLayout" Target="../slideLayouts/slideLayout3.xml"/><Relationship Id="rId4" Type="http://schemas.openxmlformats.org/officeDocument/2006/relationships/image" Target="../media/image12.jpg"/></Relationships>
</file>

<file path=ppt/slides/_rels/slide2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30.xml"/><Relationship Id="rId1" Type="http://schemas.openxmlformats.org/officeDocument/2006/relationships/slideLayout" Target="../slideLayouts/slideLayout3.xml"/><Relationship Id="rId4" Type="http://schemas.openxmlformats.org/officeDocument/2006/relationships/image" Target="../media/image18.jpg"/></Relationships>
</file>

<file path=ppt/slides/_rels/slide3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hyperlink" Target="https://www.studential.com/personal-statement-examples/language-personal-statement-examples" TargetMode="External"/><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3"/>
          <p:cNvSpPr txBox="1"/>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strike="noStrike" cap="none">
                <a:solidFill>
                  <a:schemeClr val="dk1"/>
                </a:solidFill>
                <a:latin typeface="Arial"/>
                <a:ea typeface="Arial"/>
                <a:cs typeface="Arial"/>
                <a:sym typeface="Arial"/>
              </a:rPr>
              <a:t>1</a:t>
            </a:fld>
            <a:endParaRPr/>
          </a:p>
        </p:txBody>
      </p:sp>
      <p:sp>
        <p:nvSpPr>
          <p:cNvPr id="89" name="Google Shape;89;p13"/>
          <p:cNvSpPr txBox="1">
            <a:spLocks noGrp="1"/>
          </p:cNvSpPr>
          <p:nvPr>
            <p:ph type="ctrTitle"/>
          </p:nvPr>
        </p:nvSpPr>
        <p:spPr>
          <a:xfrm>
            <a:off x="755650" y="1412875"/>
            <a:ext cx="7772400" cy="1618246"/>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000"/>
              <a:buFont typeface="Arial"/>
              <a:buNone/>
            </a:pPr>
            <a:r>
              <a:rPr lang="en-US" sz="4000" b="1" i="1" u="none" dirty="0">
                <a:solidFill>
                  <a:schemeClr val="dk2"/>
                </a:solidFill>
                <a:latin typeface="Arial"/>
                <a:ea typeface="Arial"/>
                <a:cs typeface="Arial"/>
                <a:sym typeface="Arial"/>
              </a:rPr>
              <a:t>The Study and </a:t>
            </a:r>
            <a:br>
              <a:rPr lang="en-US" sz="4000" b="1" i="1" u="none" dirty="0">
                <a:solidFill>
                  <a:schemeClr val="dk2"/>
                </a:solidFill>
                <a:latin typeface="Arial"/>
                <a:ea typeface="Arial"/>
                <a:cs typeface="Arial"/>
                <a:sym typeface="Arial"/>
              </a:rPr>
            </a:br>
            <a:r>
              <a:rPr lang="en-US" sz="4000" b="1" i="1" u="none" dirty="0">
                <a:solidFill>
                  <a:schemeClr val="dk2"/>
                </a:solidFill>
                <a:latin typeface="Arial"/>
                <a:ea typeface="Arial"/>
                <a:cs typeface="Arial"/>
                <a:sym typeface="Arial"/>
              </a:rPr>
              <a:t>Production of </a:t>
            </a:r>
            <a:br>
              <a:rPr lang="en-US" sz="4000" b="1" i="1" u="none" dirty="0">
                <a:solidFill>
                  <a:schemeClr val="dk2"/>
                </a:solidFill>
                <a:latin typeface="Arial"/>
                <a:ea typeface="Arial"/>
                <a:cs typeface="Arial"/>
                <a:sym typeface="Arial"/>
              </a:rPr>
            </a:br>
            <a:r>
              <a:rPr lang="en-US" sz="4000" b="1" i="1" u="none" dirty="0">
                <a:solidFill>
                  <a:schemeClr val="dk2"/>
                </a:solidFill>
                <a:latin typeface="Arial"/>
                <a:ea typeface="Arial"/>
                <a:cs typeface="Arial"/>
                <a:sym typeface="Arial"/>
              </a:rPr>
              <a:t>Text</a:t>
            </a:r>
            <a:r>
              <a:rPr lang="en-US" sz="4000" b="1" i="1" u="sng" dirty="0">
                <a:solidFill>
                  <a:srgbClr val="FF0000"/>
                </a:solidFill>
                <a:latin typeface="Arial"/>
                <a:ea typeface="Arial"/>
                <a:cs typeface="Arial"/>
                <a:sym typeface="Arial"/>
              </a:rPr>
              <a:t>s</a:t>
            </a:r>
            <a:endParaRPr b="1" i="1" u="sng" dirty="0">
              <a:solidFill>
                <a:srgbClr val="FF0000"/>
              </a:solidFill>
            </a:endParaRPr>
          </a:p>
        </p:txBody>
      </p:sp>
      <p:sp>
        <p:nvSpPr>
          <p:cNvPr id="90" name="Google Shape;90;p13"/>
          <p:cNvSpPr txBox="1">
            <a:spLocks noGrp="1"/>
          </p:cNvSpPr>
          <p:nvPr>
            <p:ph type="subTitle" idx="1"/>
          </p:nvPr>
        </p:nvSpPr>
        <p:spPr>
          <a:xfrm>
            <a:off x="1331912" y="3537284"/>
            <a:ext cx="6400800" cy="2201778"/>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chemeClr val="dk1"/>
              </a:buClr>
              <a:buSzPts val="3200"/>
              <a:buFont typeface="Arial"/>
              <a:buNone/>
            </a:pPr>
            <a:endParaRPr lang="en-US" sz="3200" dirty="0"/>
          </a:p>
          <a:p>
            <a:pPr marL="0" lvl="0" indent="0" algn="ctr" rtl="0">
              <a:lnSpc>
                <a:spcPct val="100000"/>
              </a:lnSpc>
              <a:spcBef>
                <a:spcPts val="0"/>
              </a:spcBef>
              <a:spcAft>
                <a:spcPts val="0"/>
              </a:spcAft>
              <a:buClr>
                <a:schemeClr val="dk1"/>
              </a:buClr>
              <a:buSzPts val="3200"/>
              <a:buFont typeface="Arial"/>
              <a:buNone/>
            </a:pPr>
            <a:endParaRPr lang="en-US" sz="3200" dirty="0"/>
          </a:p>
          <a:p>
            <a:pPr marL="0" lvl="0" indent="0" algn="ctr" rtl="0">
              <a:lnSpc>
                <a:spcPct val="100000"/>
              </a:lnSpc>
              <a:spcBef>
                <a:spcPts val="0"/>
              </a:spcBef>
              <a:spcAft>
                <a:spcPts val="0"/>
              </a:spcAft>
              <a:buClr>
                <a:schemeClr val="dk1"/>
              </a:buClr>
              <a:buSzPts val="3200"/>
              <a:buFont typeface="Arial"/>
              <a:buNone/>
            </a:pPr>
            <a:r>
              <a:rPr lang="en-US" sz="3200" dirty="0"/>
              <a:t>Fall Semester</a:t>
            </a:r>
            <a:r>
              <a:rPr lang="en-US" sz="3200" b="0" i="0" u="none" dirty="0">
                <a:solidFill>
                  <a:schemeClr val="dk1"/>
                </a:solidFill>
                <a:latin typeface="Arial"/>
                <a:ea typeface="Arial"/>
                <a:cs typeface="Arial"/>
                <a:sym typeface="Arial"/>
              </a:rPr>
              <a:t>   </a:t>
            </a:r>
          </a:p>
          <a:p>
            <a:pPr marL="0" lvl="0" indent="0" algn="ctr" rtl="0">
              <a:lnSpc>
                <a:spcPct val="100000"/>
              </a:lnSpc>
              <a:spcBef>
                <a:spcPts val="0"/>
              </a:spcBef>
              <a:spcAft>
                <a:spcPts val="0"/>
              </a:spcAft>
              <a:buClr>
                <a:schemeClr val="dk1"/>
              </a:buClr>
              <a:buSzPts val="3200"/>
              <a:buFont typeface="Arial"/>
              <a:buNone/>
            </a:pPr>
            <a:r>
              <a:rPr lang="en-US" sz="3200" dirty="0"/>
              <a:t>3</a:t>
            </a:r>
            <a:r>
              <a:rPr lang="en-US" sz="3200" baseline="30000" dirty="0"/>
              <a:t>rd</a:t>
            </a:r>
            <a:r>
              <a:rPr lang="en-US" sz="3200" dirty="0"/>
              <a:t> Class</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22"/>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1" i="0" u="sng" dirty="0">
                <a:solidFill>
                  <a:schemeClr val="dk2"/>
                </a:solidFill>
                <a:latin typeface="Arial"/>
                <a:ea typeface="Arial"/>
                <a:cs typeface="Arial"/>
                <a:sym typeface="Arial"/>
              </a:rPr>
              <a:t>HOMEWORK</a:t>
            </a:r>
            <a:r>
              <a:rPr lang="en-US" b="1" dirty="0"/>
              <a:t> from Week</a:t>
            </a:r>
            <a:r>
              <a:rPr lang="en-US" sz="4400" b="1" i="0" u="none" dirty="0">
                <a:solidFill>
                  <a:schemeClr val="dk2"/>
                </a:solidFill>
                <a:latin typeface="Arial"/>
                <a:ea typeface="Arial"/>
                <a:cs typeface="Arial"/>
                <a:sym typeface="Arial"/>
              </a:rPr>
              <a:t> 2</a:t>
            </a:r>
            <a:endParaRPr dirty="0"/>
          </a:p>
        </p:txBody>
      </p:sp>
      <p:sp>
        <p:nvSpPr>
          <p:cNvPr id="148" name="Google Shape;148;p22"/>
          <p:cNvSpPr txBox="1">
            <a:spLocks noGrp="1"/>
          </p:cNvSpPr>
          <p:nvPr>
            <p:ph type="body" idx="1"/>
          </p:nvPr>
        </p:nvSpPr>
        <p:spPr>
          <a:xfrm>
            <a:off x="468312" y="1628775"/>
            <a:ext cx="8229600" cy="4525962"/>
          </a:xfrm>
          <a:prstGeom prst="rect">
            <a:avLst/>
          </a:prstGeom>
          <a:noFill/>
          <a:ln>
            <a:noFill/>
          </a:ln>
        </p:spPr>
        <p:txBody>
          <a:bodyPr spcFirstLastPara="1" wrap="square" lIns="91425" tIns="45700" rIns="91425" bIns="45700" anchor="t" anchorCtr="0">
            <a:noAutofit/>
          </a:bodyPr>
          <a:lstStyle/>
          <a:p>
            <a:pPr marL="609600" lvl="0" indent="-609600" algn="l" rtl="0">
              <a:lnSpc>
                <a:spcPct val="80000"/>
              </a:lnSpc>
              <a:spcBef>
                <a:spcPts val="0"/>
              </a:spcBef>
              <a:spcAft>
                <a:spcPts val="0"/>
              </a:spcAft>
              <a:buClr>
                <a:schemeClr val="dk1"/>
              </a:buClr>
              <a:buSzPts val="2400"/>
              <a:buFont typeface="Arial"/>
              <a:buNone/>
            </a:pPr>
            <a:r>
              <a:rPr lang="en-US" sz="2400" b="0" i="0" u="none" dirty="0">
                <a:solidFill>
                  <a:schemeClr val="dk1"/>
                </a:solidFill>
                <a:latin typeface="Arial"/>
                <a:ea typeface="Arial"/>
                <a:cs typeface="Arial"/>
                <a:sym typeface="Arial"/>
              </a:rPr>
              <a:t>2. Visit:</a:t>
            </a:r>
            <a:endParaRPr dirty="0"/>
          </a:p>
          <a:p>
            <a:pPr marL="609600" lvl="0" indent="-609600" algn="l" rtl="0">
              <a:lnSpc>
                <a:spcPct val="80000"/>
              </a:lnSpc>
              <a:spcBef>
                <a:spcPts val="480"/>
              </a:spcBef>
              <a:spcAft>
                <a:spcPts val="0"/>
              </a:spcAft>
              <a:buClr>
                <a:schemeClr val="dk1"/>
              </a:buClr>
              <a:buSzPts val="2400"/>
              <a:buFont typeface="Arial"/>
              <a:buNone/>
            </a:pPr>
            <a:r>
              <a:rPr lang="en-US" sz="2400" b="0" i="0" u="none" dirty="0">
                <a:solidFill>
                  <a:schemeClr val="dk1"/>
                </a:solidFill>
                <a:latin typeface="Arial"/>
                <a:ea typeface="Arial"/>
                <a:cs typeface="Arial"/>
                <a:sym typeface="Arial"/>
              </a:rPr>
              <a:t>	</a:t>
            </a:r>
            <a:r>
              <a:rPr lang="en-US" sz="2400" b="0" i="0" u="none" dirty="0">
                <a:solidFill>
                  <a:schemeClr val="dk1"/>
                </a:solidFill>
                <a:latin typeface="Arial"/>
                <a:ea typeface="Arial"/>
                <a:cs typeface="Arial"/>
                <a:sym typeface="Arial"/>
                <a:hlinkClick r:id="rId3"/>
              </a:rPr>
              <a:t>https://www.personalstatementwriter.org/good-personal-statement-examples-by-our-writers/</a:t>
            </a:r>
            <a:r>
              <a:rPr lang="en-US" sz="2400" b="0" i="0" u="none" dirty="0">
                <a:solidFill>
                  <a:schemeClr val="dk1"/>
                </a:solidFill>
                <a:latin typeface="Arial"/>
                <a:ea typeface="Arial"/>
                <a:cs typeface="Arial"/>
                <a:sym typeface="Arial"/>
              </a:rPr>
              <a:t>  </a:t>
            </a:r>
            <a:endParaRPr dirty="0"/>
          </a:p>
          <a:p>
            <a:pPr marL="609600" lvl="0" indent="-609600" algn="l" rtl="0">
              <a:lnSpc>
                <a:spcPct val="80000"/>
              </a:lnSpc>
              <a:spcBef>
                <a:spcPts val="320"/>
              </a:spcBef>
              <a:spcAft>
                <a:spcPts val="0"/>
              </a:spcAft>
              <a:buClr>
                <a:schemeClr val="dk1"/>
              </a:buClr>
              <a:buSzPts val="1600"/>
              <a:buFont typeface="Arial"/>
              <a:buNone/>
            </a:pPr>
            <a:endParaRPr sz="1600" b="0" i="0" u="none" dirty="0">
              <a:solidFill>
                <a:schemeClr val="dk1"/>
              </a:solidFill>
              <a:latin typeface="Arial"/>
              <a:ea typeface="Arial"/>
              <a:cs typeface="Arial"/>
              <a:sym typeface="Arial"/>
            </a:endParaRPr>
          </a:p>
          <a:p>
            <a:pPr marL="609600" lvl="0" indent="-609600" algn="l" rtl="0">
              <a:lnSpc>
                <a:spcPct val="80000"/>
              </a:lnSpc>
              <a:spcBef>
                <a:spcPts val="480"/>
              </a:spcBef>
              <a:spcAft>
                <a:spcPts val="0"/>
              </a:spcAft>
              <a:buClr>
                <a:schemeClr val="dk1"/>
              </a:buClr>
              <a:buSzPts val="2400"/>
              <a:buFont typeface="Arial"/>
              <a:buNone/>
            </a:pPr>
            <a:r>
              <a:rPr lang="en-US" sz="2400" b="0" i="0" u="none" dirty="0">
                <a:solidFill>
                  <a:schemeClr val="dk1"/>
                </a:solidFill>
                <a:latin typeface="Arial"/>
                <a:ea typeface="Arial"/>
                <a:cs typeface="Arial"/>
                <a:sym typeface="Arial"/>
              </a:rPr>
              <a:t>3. Visit: </a:t>
            </a:r>
            <a:r>
              <a:rPr lang="en-US" sz="2400" b="0" i="0" u="none" dirty="0">
                <a:solidFill>
                  <a:schemeClr val="dk1"/>
                </a:solidFill>
                <a:latin typeface="Arial"/>
                <a:ea typeface="Arial"/>
                <a:cs typeface="Arial"/>
                <a:sym typeface="Arial"/>
                <a:hlinkClick r:id="rId4"/>
              </a:rPr>
              <a:t>https://www.studential.com/university/applying/UCAS-application-guide/personal-statements/writing-guide</a:t>
            </a:r>
            <a:r>
              <a:rPr lang="en-US" sz="2400" b="0" i="0" u="none" dirty="0">
                <a:solidFill>
                  <a:schemeClr val="dk1"/>
                </a:solidFill>
                <a:latin typeface="Arial"/>
                <a:ea typeface="Arial"/>
                <a:cs typeface="Arial"/>
                <a:sym typeface="Arial"/>
              </a:rPr>
              <a:t> </a:t>
            </a:r>
            <a:endParaRPr dirty="0"/>
          </a:p>
          <a:p>
            <a:pPr marL="609600" lvl="0" indent="-609600" algn="l" rtl="0">
              <a:lnSpc>
                <a:spcPct val="80000"/>
              </a:lnSpc>
              <a:spcBef>
                <a:spcPts val="320"/>
              </a:spcBef>
              <a:spcAft>
                <a:spcPts val="0"/>
              </a:spcAft>
              <a:buClr>
                <a:schemeClr val="dk1"/>
              </a:buClr>
              <a:buSzPts val="1600"/>
              <a:buFont typeface="Arial"/>
              <a:buNone/>
            </a:pPr>
            <a:endParaRPr sz="1600" b="0" i="0" u="none" dirty="0">
              <a:solidFill>
                <a:schemeClr val="dk1"/>
              </a:solidFill>
              <a:latin typeface="Arial"/>
              <a:ea typeface="Arial"/>
              <a:cs typeface="Arial"/>
              <a:sym typeface="Arial"/>
            </a:endParaRPr>
          </a:p>
          <a:p>
            <a:pPr marL="609600" lvl="0" indent="-609600" algn="l" rtl="0">
              <a:lnSpc>
                <a:spcPct val="80000"/>
              </a:lnSpc>
              <a:spcBef>
                <a:spcPts val="480"/>
              </a:spcBef>
              <a:spcAft>
                <a:spcPts val="0"/>
              </a:spcAft>
              <a:buClr>
                <a:schemeClr val="dk1"/>
              </a:buClr>
              <a:buSzPts val="2400"/>
              <a:buFont typeface="Arial"/>
              <a:buNone/>
            </a:pPr>
            <a:r>
              <a:rPr lang="en-US" sz="2400" b="0" i="0" u="none" dirty="0">
                <a:solidFill>
                  <a:schemeClr val="dk1"/>
                </a:solidFill>
                <a:latin typeface="Arial"/>
                <a:ea typeface="Arial"/>
                <a:cs typeface="Arial"/>
                <a:sym typeface="Arial"/>
              </a:rPr>
              <a:t>4. Update your </a:t>
            </a:r>
            <a:r>
              <a:rPr lang="en-US" sz="2400" b="0" i="0" u="none" dirty="0">
                <a:solidFill>
                  <a:srgbClr val="FF0000"/>
                </a:solidFill>
                <a:latin typeface="Arial"/>
                <a:ea typeface="Arial"/>
                <a:cs typeface="Arial"/>
                <a:sym typeface="Arial"/>
              </a:rPr>
              <a:t>vocabulary section</a:t>
            </a:r>
            <a:r>
              <a:rPr lang="en-US" sz="2400" b="0" i="0" u="none" dirty="0">
                <a:solidFill>
                  <a:schemeClr val="dk1"/>
                </a:solidFill>
                <a:latin typeface="Arial"/>
                <a:ea typeface="Arial"/>
                <a:cs typeface="Arial"/>
                <a:sym typeface="Arial"/>
              </a:rPr>
              <a:t> in your </a:t>
            </a:r>
            <a:r>
              <a:rPr lang="en-US" sz="2400" b="1" i="1" u="none" dirty="0">
                <a:solidFill>
                  <a:schemeClr val="dk1"/>
                </a:solidFill>
                <a:latin typeface="Arial"/>
                <a:ea typeface="Arial"/>
                <a:cs typeface="Arial"/>
                <a:sym typeface="Arial"/>
              </a:rPr>
              <a:t>Texts</a:t>
            </a:r>
            <a:r>
              <a:rPr lang="en-US" sz="2400" b="0" i="0" u="none" dirty="0">
                <a:solidFill>
                  <a:schemeClr val="dk1"/>
                </a:solidFill>
                <a:latin typeface="Arial"/>
                <a:ea typeface="Arial"/>
                <a:cs typeface="Arial"/>
                <a:sym typeface="Arial"/>
              </a:rPr>
              <a:t> course notes</a:t>
            </a:r>
            <a:endParaRPr dirty="0"/>
          </a:p>
          <a:p>
            <a:pPr marL="609600" lvl="0" indent="-609600" algn="l" rtl="0">
              <a:lnSpc>
                <a:spcPct val="80000"/>
              </a:lnSpc>
              <a:spcBef>
                <a:spcPts val="320"/>
              </a:spcBef>
              <a:spcAft>
                <a:spcPts val="0"/>
              </a:spcAft>
              <a:buClr>
                <a:schemeClr val="dk1"/>
              </a:buClr>
              <a:buSzPts val="1600"/>
              <a:buFont typeface="Arial"/>
              <a:buNone/>
            </a:pPr>
            <a:endParaRPr sz="1600" b="0" i="0" u="none" dirty="0">
              <a:solidFill>
                <a:schemeClr val="dk1"/>
              </a:solidFill>
              <a:latin typeface="Arial"/>
              <a:ea typeface="Arial"/>
              <a:cs typeface="Arial"/>
              <a:sym typeface="Arial"/>
            </a:endParaRPr>
          </a:p>
          <a:p>
            <a:pPr marL="609600" lvl="0" indent="-609600" algn="l" rtl="0">
              <a:lnSpc>
                <a:spcPct val="80000"/>
              </a:lnSpc>
              <a:spcBef>
                <a:spcPts val="480"/>
              </a:spcBef>
              <a:spcAft>
                <a:spcPts val="0"/>
              </a:spcAft>
              <a:buClr>
                <a:srgbClr val="FF0000"/>
              </a:buClr>
              <a:buSzPts val="2400"/>
              <a:buFont typeface="Arial"/>
              <a:buNone/>
            </a:pPr>
            <a:r>
              <a:rPr lang="en-US" sz="2400" b="0" i="0" u="none" dirty="0">
                <a:solidFill>
                  <a:srgbClr val="FF0000"/>
                </a:solidFill>
                <a:latin typeface="Arial"/>
                <a:ea typeface="Arial"/>
                <a:cs typeface="Arial"/>
                <a:sym typeface="Arial"/>
              </a:rPr>
              <a:t>5. Read in English every day.</a:t>
            </a:r>
            <a:endParaRPr dirty="0"/>
          </a:p>
          <a:p>
            <a:pPr marL="609600" lvl="0" indent="-609600" algn="l" rtl="0">
              <a:lnSpc>
                <a:spcPct val="80000"/>
              </a:lnSpc>
              <a:spcBef>
                <a:spcPts val="480"/>
              </a:spcBef>
              <a:spcAft>
                <a:spcPts val="0"/>
              </a:spcAft>
              <a:buClr>
                <a:srgbClr val="FF0000"/>
              </a:buClr>
              <a:buSzPts val="2400"/>
              <a:buFont typeface="Arial"/>
              <a:buNone/>
            </a:pPr>
            <a:r>
              <a:rPr lang="en-US" sz="2400" b="0" i="0" u="none" dirty="0">
                <a:solidFill>
                  <a:srgbClr val="FF0000"/>
                </a:solidFill>
                <a:latin typeface="Arial"/>
                <a:ea typeface="Arial"/>
                <a:cs typeface="Arial"/>
                <a:sym typeface="Arial"/>
              </a:rPr>
              <a:t>   	Yes! </a:t>
            </a:r>
            <a:r>
              <a:rPr lang="en-US" sz="2400" i="1" dirty="0">
                <a:solidFill>
                  <a:srgbClr val="FF0000"/>
                </a:solidFill>
              </a:rPr>
              <a:t>Every </a:t>
            </a:r>
            <a:r>
              <a:rPr lang="en-US" sz="2400" dirty="0">
                <a:solidFill>
                  <a:srgbClr val="FF0000"/>
                </a:solidFill>
              </a:rPr>
              <a:t>day.</a:t>
            </a:r>
            <a:r>
              <a:rPr lang="en-US" sz="2400" b="0" i="0" u="none" dirty="0">
                <a:solidFill>
                  <a:srgbClr val="FF0000"/>
                </a:solidFill>
                <a:latin typeface="Arial"/>
                <a:ea typeface="Arial"/>
                <a:cs typeface="Arial"/>
                <a:sym typeface="Arial"/>
              </a:rPr>
              <a:t> </a:t>
            </a:r>
            <a:r>
              <a:rPr lang="en-US" sz="2400" dirty="0">
                <a:solidFill>
                  <a:srgbClr val="FF0000"/>
                </a:solidFill>
              </a:rPr>
              <a:t> D</a:t>
            </a:r>
            <a:r>
              <a:rPr lang="en-US" sz="2400" b="0" i="0" u="none" dirty="0">
                <a:solidFill>
                  <a:srgbClr val="FF0000"/>
                </a:solidFill>
                <a:latin typeface="Arial"/>
                <a:ea typeface="Arial"/>
                <a:cs typeface="Arial"/>
                <a:sym typeface="Arial"/>
              </a:rPr>
              <a:t>o not fall into the trap of underestimating the importance of this.</a:t>
            </a:r>
            <a:endParaRPr dirty="0"/>
          </a:p>
          <a:p>
            <a:pPr marL="342900" lvl="0" indent="-190500" algn="l" rtl="0">
              <a:spcBef>
                <a:spcPts val="480"/>
              </a:spcBef>
              <a:spcAft>
                <a:spcPts val="0"/>
              </a:spcAft>
              <a:buClr>
                <a:schemeClr val="dk1"/>
              </a:buClr>
              <a:buSzPts val="2400"/>
              <a:buFont typeface="Arial"/>
              <a:buNone/>
            </a:pPr>
            <a:endParaRPr sz="2400" b="0" i="0" u="none" dirty="0">
              <a:solidFill>
                <a:srgbClr val="FF0000"/>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5874C92-A9A5-1BD7-F9FA-78DEB785B3C0}"/>
              </a:ext>
            </a:extLst>
          </p:cNvPr>
          <p:cNvSpPr>
            <a:spLocks noGrp="1"/>
          </p:cNvSpPr>
          <p:nvPr>
            <p:ph type="title"/>
          </p:nvPr>
        </p:nvSpPr>
        <p:spPr/>
        <p:txBody>
          <a:bodyPr/>
          <a:lstStyle/>
          <a:p>
            <a:r>
              <a:rPr lang="en-US" dirty="0"/>
              <a:t>Turtleneck vs. </a:t>
            </a:r>
            <a:r>
              <a:rPr lang="en-US" b="1" i="1" dirty="0">
                <a:solidFill>
                  <a:srgbClr val="00B050"/>
                </a:solidFill>
              </a:rPr>
              <a:t>mock</a:t>
            </a:r>
            <a:r>
              <a:rPr lang="en-US" dirty="0"/>
              <a:t> turtleneck </a:t>
            </a:r>
            <a:r>
              <a:rPr lang="en-US" sz="3200" dirty="0"/>
              <a:t>(</a:t>
            </a:r>
            <a:r>
              <a:rPr lang="en-US" sz="3200" dirty="0" err="1"/>
              <a:t>collo</a:t>
            </a:r>
            <a:r>
              <a:rPr lang="en-US" sz="3200" dirty="0"/>
              <a:t> a </a:t>
            </a:r>
            <a:r>
              <a:rPr lang="en-US" sz="3200" dirty="0" err="1"/>
              <a:t>lupetto</a:t>
            </a:r>
            <a:r>
              <a:rPr lang="en-US" sz="3200" dirty="0"/>
              <a:t>, </a:t>
            </a:r>
            <a:r>
              <a:rPr lang="en-US" sz="3200" dirty="0" err="1"/>
              <a:t>finto</a:t>
            </a:r>
            <a:r>
              <a:rPr lang="en-US" sz="3200" dirty="0"/>
              <a:t> </a:t>
            </a:r>
            <a:r>
              <a:rPr lang="en-US" sz="3200" dirty="0" err="1"/>
              <a:t>dolcevita</a:t>
            </a:r>
            <a:r>
              <a:rPr lang="en-US" sz="3200" dirty="0"/>
              <a:t>)</a:t>
            </a:r>
            <a:endParaRPr lang="it-IT" sz="3200" dirty="0"/>
          </a:p>
        </p:txBody>
      </p:sp>
      <p:sp>
        <p:nvSpPr>
          <p:cNvPr id="3" name="Segnaposto testo 2">
            <a:extLst>
              <a:ext uri="{FF2B5EF4-FFF2-40B4-BE49-F238E27FC236}">
                <a16:creationId xmlns:a16="http://schemas.microsoft.com/office/drawing/2014/main" id="{B65E0CB1-1FCF-8087-5A02-D9D1FCC3B0D3}"/>
              </a:ext>
            </a:extLst>
          </p:cNvPr>
          <p:cNvSpPr>
            <a:spLocks noGrp="1"/>
          </p:cNvSpPr>
          <p:nvPr>
            <p:ph type="body" idx="1"/>
          </p:nvPr>
        </p:nvSpPr>
        <p:spPr>
          <a:xfrm>
            <a:off x="-4750467" y="5634681"/>
            <a:ext cx="5889863" cy="598512"/>
          </a:xfrm>
        </p:spPr>
        <p:txBody>
          <a:bodyPr/>
          <a:lstStyle/>
          <a:p>
            <a:endParaRPr lang="it-IT" dirty="0"/>
          </a:p>
        </p:txBody>
      </p:sp>
      <p:sp>
        <p:nvSpPr>
          <p:cNvPr id="5" name="Segnaposto numero diapositiva 4">
            <a:extLst>
              <a:ext uri="{FF2B5EF4-FFF2-40B4-BE49-F238E27FC236}">
                <a16:creationId xmlns:a16="http://schemas.microsoft.com/office/drawing/2014/main" id="{14571B9F-AB88-0097-04E4-D824087A8D2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11</a:t>
            </a:fld>
            <a:endParaRPr lang="en-US"/>
          </a:p>
        </p:txBody>
      </p:sp>
      <p:sp>
        <p:nvSpPr>
          <p:cNvPr id="6" name="AutoShape 2" descr="Mens 100% Cotton Mock Turtle Neck Jumper - Navy / L">
            <a:extLst>
              <a:ext uri="{FF2B5EF4-FFF2-40B4-BE49-F238E27FC236}">
                <a16:creationId xmlns:a16="http://schemas.microsoft.com/office/drawing/2014/main" id="{EAE593BA-CDF0-D1A7-A021-2B25AFD01FD2}"/>
              </a:ext>
            </a:extLst>
          </p:cNvPr>
          <p:cNvSpPr>
            <a:spLocks noGrp="1" noChangeAspect="1" noChangeArrowheads="1"/>
          </p:cNvSpPr>
          <p:nvPr>
            <p:ph type="body" idx="2"/>
          </p:nvPr>
        </p:nvSpPr>
        <p:spPr bwMode="auto">
          <a:xfrm>
            <a:off x="6953252" y="2478505"/>
            <a:ext cx="3927101" cy="273325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dirty="0"/>
          </a:p>
        </p:txBody>
      </p:sp>
      <p:pic>
        <p:nvPicPr>
          <p:cNvPr id="2052" name="Picture 4">
            <a:extLst>
              <a:ext uri="{FF2B5EF4-FFF2-40B4-BE49-F238E27FC236}">
                <a16:creationId xmlns:a16="http://schemas.microsoft.com/office/drawing/2014/main" id="{D40AC776-6FCB-95C5-4763-1957A9570FE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2" y="1802010"/>
            <a:ext cx="4334630" cy="414159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Babaton WEEKDAY TURTLENECK | Aritzia CA">
            <a:extLst>
              <a:ext uri="{FF2B5EF4-FFF2-40B4-BE49-F238E27FC236}">
                <a16:creationId xmlns:a16="http://schemas.microsoft.com/office/drawing/2014/main" id="{2EFD4B4F-95E6-EB73-FBB0-A54A038A963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7265" y="1802010"/>
            <a:ext cx="3027406" cy="41415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50706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23"/>
          <p:cNvSpPr txBox="1"/>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strike="noStrike" cap="none">
                <a:solidFill>
                  <a:schemeClr val="dk1"/>
                </a:solidFill>
                <a:latin typeface="Arial"/>
                <a:ea typeface="Arial"/>
                <a:cs typeface="Arial"/>
                <a:sym typeface="Arial"/>
              </a:rPr>
              <a:t>12</a:t>
            </a:fld>
            <a:endParaRPr/>
          </a:p>
        </p:txBody>
      </p:sp>
      <p:sp>
        <p:nvSpPr>
          <p:cNvPr id="154" name="Google Shape;154;p23"/>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3200"/>
              <a:buFont typeface="Arial"/>
              <a:buNone/>
            </a:pPr>
            <a:r>
              <a:rPr lang="en-US" sz="3200" b="0" i="0" u="none">
                <a:solidFill>
                  <a:schemeClr val="dk2"/>
                </a:solidFill>
                <a:latin typeface="Arial"/>
                <a:ea typeface="Arial"/>
                <a:cs typeface="Arial"/>
                <a:sym typeface="Arial"/>
              </a:rPr>
              <a:t>Week 4 Mock Writing Test</a:t>
            </a:r>
            <a:endParaRPr/>
          </a:p>
        </p:txBody>
      </p:sp>
      <p:pic>
        <p:nvPicPr>
          <p:cNvPr id="155" name="Google Shape;155;p23"/>
          <p:cNvPicPr preferRelativeResize="0"/>
          <p:nvPr/>
        </p:nvPicPr>
        <p:blipFill rotWithShape="1">
          <a:blip r:embed="rId3">
            <a:alphaModFix/>
          </a:blip>
          <a:srcRect/>
          <a:stretch/>
        </p:blipFill>
        <p:spPr>
          <a:xfrm>
            <a:off x="2051050" y="1412875"/>
            <a:ext cx="4924425" cy="561975"/>
          </a:xfrm>
          <a:prstGeom prst="rect">
            <a:avLst/>
          </a:prstGeom>
          <a:noFill/>
          <a:ln>
            <a:noFill/>
          </a:ln>
        </p:spPr>
      </p:pic>
      <p:pic>
        <p:nvPicPr>
          <p:cNvPr id="156" name="Google Shape;156;p23" descr="WHAT DO YOU WANT FROM LIFE?"/>
          <p:cNvPicPr preferRelativeResize="0"/>
          <p:nvPr/>
        </p:nvPicPr>
        <p:blipFill rotWithShape="1">
          <a:blip r:embed="rId4">
            <a:alphaModFix/>
          </a:blip>
          <a:srcRect/>
          <a:stretch/>
        </p:blipFill>
        <p:spPr>
          <a:xfrm>
            <a:off x="1403350" y="2133600"/>
            <a:ext cx="4295775" cy="2865437"/>
          </a:xfrm>
          <a:prstGeom prst="rect">
            <a:avLst/>
          </a:prstGeom>
          <a:noFill/>
          <a:ln>
            <a:noFill/>
          </a:ln>
        </p:spPr>
      </p:pic>
      <p:sp>
        <p:nvSpPr>
          <p:cNvPr id="157" name="Google Shape;157;p23"/>
          <p:cNvSpPr txBox="1"/>
          <p:nvPr/>
        </p:nvSpPr>
        <p:spPr>
          <a:xfrm>
            <a:off x="0" y="0"/>
            <a:ext cx="1476375" cy="981075"/>
          </a:xfrm>
          <a:prstGeom prst="rect">
            <a:avLst/>
          </a:prstGeom>
          <a:solidFill>
            <a:srgbClr val="FFCC00"/>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Arial"/>
              <a:buNone/>
            </a:pPr>
            <a:r>
              <a:rPr lang="en-US" sz="1800" b="0" i="0" u="none" strike="noStrike" cap="none">
                <a:solidFill>
                  <a:schemeClr val="dk1"/>
                </a:solidFill>
                <a:latin typeface="Arial"/>
                <a:ea typeface="Arial"/>
                <a:cs typeface="Arial"/>
                <a:sym typeface="Arial"/>
              </a:rPr>
              <a:t>Today’s </a:t>
            </a:r>
            <a:endParaRPr/>
          </a:p>
          <a:p>
            <a:pPr marL="0" marR="0" lvl="0" indent="0" algn="ctr" rtl="0">
              <a:lnSpc>
                <a:spcPct val="100000"/>
              </a:lnSpc>
              <a:spcBef>
                <a:spcPts val="0"/>
              </a:spcBef>
              <a:spcAft>
                <a:spcPts val="0"/>
              </a:spcAft>
              <a:buClr>
                <a:schemeClr val="dk1"/>
              </a:buClr>
              <a:buSzPts val="1800"/>
              <a:buFont typeface="Arial"/>
              <a:buNone/>
            </a:pPr>
            <a:r>
              <a:rPr lang="en-US" sz="1800" b="0" i="0" u="none" strike="noStrike" cap="none">
                <a:solidFill>
                  <a:schemeClr val="dk1"/>
                </a:solidFill>
                <a:latin typeface="Arial"/>
                <a:ea typeface="Arial"/>
                <a:cs typeface="Arial"/>
                <a:sym typeface="Arial"/>
              </a:rPr>
              <a:t>Lesson</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5"/>
                                        </p:tgtEl>
                                        <p:attrNameLst>
                                          <p:attrName>style.visibility</p:attrName>
                                        </p:attrNameLst>
                                      </p:cBhvr>
                                      <p:to>
                                        <p:strVal val="visible"/>
                                      </p:to>
                                    </p:set>
                                    <p:animEffect transition="in" filter="fade">
                                      <p:cBhvr>
                                        <p:cTn id="7" dur="2000"/>
                                        <p:tgtEl>
                                          <p:spTgt spid="15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6"/>
                                        </p:tgtEl>
                                        <p:attrNameLst>
                                          <p:attrName>style.visibility</p:attrName>
                                        </p:attrNameLst>
                                      </p:cBhvr>
                                      <p:to>
                                        <p:strVal val="visible"/>
                                      </p:to>
                                    </p:set>
                                    <p:animEffect transition="in" filter="fade">
                                      <p:cBhvr>
                                        <p:cTn id="12" dur="2000"/>
                                        <p:tgtEl>
                                          <p:spTgt spid="1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24"/>
          <p:cNvSpPr txBox="1"/>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strike="noStrike" cap="none">
                <a:solidFill>
                  <a:schemeClr val="dk1"/>
                </a:solidFill>
                <a:latin typeface="Arial"/>
                <a:ea typeface="Arial"/>
                <a:cs typeface="Arial"/>
                <a:sym typeface="Arial"/>
              </a:rPr>
              <a:t>13</a:t>
            </a:fld>
            <a:endParaRPr/>
          </a:p>
        </p:txBody>
      </p:sp>
      <p:sp>
        <p:nvSpPr>
          <p:cNvPr id="163" name="Google Shape;163;p24"/>
          <p:cNvSpPr txBox="1"/>
          <p:nvPr/>
        </p:nvSpPr>
        <p:spPr>
          <a:xfrm>
            <a:off x="395287" y="1341437"/>
            <a:ext cx="8640762" cy="4525962"/>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800"/>
              <a:buFont typeface="Arial"/>
              <a:buChar char="•"/>
            </a:pPr>
            <a:r>
              <a:rPr lang="en-US" sz="2800" b="0" i="0" u="none" strike="noStrike" cap="none" dirty="0">
                <a:solidFill>
                  <a:schemeClr val="dk1"/>
                </a:solidFill>
                <a:latin typeface="Arial"/>
                <a:ea typeface="Arial"/>
                <a:cs typeface="Arial"/>
                <a:sym typeface="Arial"/>
              </a:rPr>
              <a:t>You will be given a description of a candidate who wishes to apply for a university course.</a:t>
            </a:r>
            <a:endParaRPr dirty="0"/>
          </a:p>
          <a:p>
            <a:pPr marL="342900" marR="0" lvl="0" indent="-342900" algn="l" rtl="0">
              <a:lnSpc>
                <a:spcPct val="100000"/>
              </a:lnSpc>
              <a:spcBef>
                <a:spcPts val="560"/>
              </a:spcBef>
              <a:spcAft>
                <a:spcPts val="0"/>
              </a:spcAft>
              <a:buClr>
                <a:srgbClr val="FF0000"/>
              </a:buClr>
              <a:buSzPts val="2800"/>
              <a:buFont typeface="Arial"/>
              <a:buChar char="•"/>
            </a:pPr>
            <a:r>
              <a:rPr lang="en-US" sz="2800" b="0" i="0" u="none" strike="noStrike" cap="none" dirty="0">
                <a:solidFill>
                  <a:srgbClr val="FF0000"/>
                </a:solidFill>
                <a:latin typeface="Arial"/>
                <a:ea typeface="Arial"/>
                <a:cs typeface="Arial"/>
                <a:sym typeface="Arial"/>
              </a:rPr>
              <a:t>Read</a:t>
            </a:r>
            <a:r>
              <a:rPr lang="en-US" sz="2800" b="0" i="0" u="none" strike="noStrike" cap="none" dirty="0">
                <a:solidFill>
                  <a:schemeClr val="dk1"/>
                </a:solidFill>
                <a:latin typeface="Arial"/>
                <a:ea typeface="Arial"/>
                <a:cs typeface="Arial"/>
                <a:sym typeface="Arial"/>
              </a:rPr>
              <a:t> and </a:t>
            </a:r>
            <a:r>
              <a:rPr lang="en-US" sz="2800" b="0" i="0" u="none" strike="noStrike" cap="none" dirty="0">
                <a:solidFill>
                  <a:srgbClr val="FF0000"/>
                </a:solidFill>
                <a:latin typeface="Arial"/>
                <a:ea typeface="Arial"/>
                <a:cs typeface="Arial"/>
                <a:sym typeface="Arial"/>
              </a:rPr>
              <a:t>assimilate</a:t>
            </a:r>
            <a:r>
              <a:rPr lang="en-US" sz="2800" b="0" i="0" u="none" strike="noStrike" cap="none" dirty="0">
                <a:solidFill>
                  <a:schemeClr val="dk1"/>
                </a:solidFill>
                <a:latin typeface="Arial"/>
                <a:ea typeface="Arial"/>
                <a:cs typeface="Arial"/>
                <a:sym typeface="Arial"/>
              </a:rPr>
              <a:t> the content, as you will need to </a:t>
            </a:r>
            <a:r>
              <a:rPr lang="en-US" sz="2800" b="0" i="0" u="none" strike="noStrike" cap="none" dirty="0">
                <a:solidFill>
                  <a:srgbClr val="FF0000"/>
                </a:solidFill>
                <a:latin typeface="Arial"/>
                <a:ea typeface="Arial"/>
                <a:cs typeface="Arial"/>
                <a:sym typeface="Arial"/>
              </a:rPr>
              <a:t>elaborate</a:t>
            </a:r>
            <a:r>
              <a:rPr lang="en-US" sz="2800" b="0" i="0" u="none" strike="noStrike" cap="none" dirty="0">
                <a:solidFill>
                  <a:schemeClr val="dk1"/>
                </a:solidFill>
                <a:latin typeface="Arial"/>
                <a:ea typeface="Arial"/>
                <a:cs typeface="Arial"/>
                <a:sym typeface="Arial"/>
              </a:rPr>
              <a:t> this information.</a:t>
            </a:r>
            <a:endParaRPr dirty="0"/>
          </a:p>
          <a:p>
            <a:pPr marL="342900" marR="0" lvl="0" indent="-342900" algn="l" rtl="0">
              <a:lnSpc>
                <a:spcPct val="100000"/>
              </a:lnSpc>
              <a:spcBef>
                <a:spcPts val="560"/>
              </a:spcBef>
              <a:spcAft>
                <a:spcPts val="0"/>
              </a:spcAft>
              <a:buClr>
                <a:srgbClr val="FF0000"/>
              </a:buClr>
              <a:buSzPts val="2800"/>
              <a:buFont typeface="Arial"/>
              <a:buChar char="•"/>
            </a:pPr>
            <a:r>
              <a:rPr lang="en-US" sz="2800" b="0" i="0" u="none" strike="noStrike" cap="none" dirty="0">
                <a:solidFill>
                  <a:srgbClr val="FF0000"/>
                </a:solidFill>
                <a:latin typeface="Arial"/>
                <a:ea typeface="Arial"/>
                <a:cs typeface="Arial"/>
                <a:sym typeface="Arial"/>
              </a:rPr>
              <a:t>Plan</a:t>
            </a:r>
            <a:r>
              <a:rPr lang="en-US" sz="2800" b="0" i="0" u="none" strike="noStrike" cap="none" dirty="0">
                <a:solidFill>
                  <a:schemeClr val="dk1"/>
                </a:solidFill>
                <a:latin typeface="Arial"/>
                <a:ea typeface="Arial"/>
                <a:cs typeface="Arial"/>
                <a:sym typeface="Arial"/>
              </a:rPr>
              <a:t> and </a:t>
            </a:r>
            <a:r>
              <a:rPr lang="en-US" sz="2800" b="0" i="0" u="none" strike="noStrike" cap="none" dirty="0">
                <a:solidFill>
                  <a:srgbClr val="FF0000"/>
                </a:solidFill>
                <a:latin typeface="Arial"/>
                <a:ea typeface="Arial"/>
                <a:cs typeface="Arial"/>
                <a:sym typeface="Arial"/>
              </a:rPr>
              <a:t>construct</a:t>
            </a:r>
            <a:r>
              <a:rPr lang="en-US" sz="2800" b="0" i="0" u="none" strike="noStrike" cap="none" dirty="0">
                <a:solidFill>
                  <a:schemeClr val="dk1"/>
                </a:solidFill>
                <a:latin typeface="Arial"/>
                <a:ea typeface="Arial"/>
                <a:cs typeface="Arial"/>
                <a:sym typeface="Arial"/>
              </a:rPr>
              <a:t> a cohesive text made up of three paragraphs.</a:t>
            </a:r>
            <a:endParaRPr dirty="0"/>
          </a:p>
          <a:p>
            <a:pPr marL="342900" marR="0" lvl="0" indent="-342900" algn="l" rtl="0">
              <a:lnSpc>
                <a:spcPct val="100000"/>
              </a:lnSpc>
              <a:spcBef>
                <a:spcPts val="560"/>
              </a:spcBef>
              <a:spcAft>
                <a:spcPts val="0"/>
              </a:spcAft>
              <a:buClr>
                <a:srgbClr val="FF0000"/>
              </a:buClr>
              <a:buSzPts val="2800"/>
              <a:buFont typeface="Arial"/>
              <a:buChar char="•"/>
            </a:pPr>
            <a:r>
              <a:rPr lang="en-US" sz="2800" b="0" i="0" u="none" strike="noStrike" cap="none" dirty="0">
                <a:solidFill>
                  <a:srgbClr val="FF0000"/>
                </a:solidFill>
                <a:latin typeface="Arial"/>
                <a:ea typeface="Arial"/>
                <a:cs typeface="Arial"/>
                <a:sym typeface="Arial"/>
              </a:rPr>
              <a:t>Write</a:t>
            </a:r>
            <a:r>
              <a:rPr lang="en-US" sz="2800" b="0" i="0" u="none" strike="noStrike" cap="none" dirty="0">
                <a:solidFill>
                  <a:schemeClr val="dk1"/>
                </a:solidFill>
                <a:latin typeface="Arial"/>
                <a:ea typeface="Arial"/>
                <a:cs typeface="Arial"/>
                <a:sym typeface="Arial"/>
              </a:rPr>
              <a:t> the personal statement that this candidate would write, based on the information provided (</a:t>
            </a:r>
            <a:r>
              <a:rPr lang="en-US" sz="2800" b="0" i="1" u="none" strike="noStrike" cap="none" dirty="0">
                <a:solidFill>
                  <a:schemeClr val="dk1"/>
                </a:solidFill>
                <a:latin typeface="Arial"/>
                <a:ea typeface="Arial"/>
                <a:cs typeface="Arial"/>
                <a:sym typeface="Arial"/>
              </a:rPr>
              <a:t>as if you were the candidate</a:t>
            </a:r>
            <a:r>
              <a:rPr lang="en-US" sz="2800" b="0" i="0" u="none" strike="noStrike" cap="none" dirty="0">
                <a:solidFill>
                  <a:schemeClr val="dk1"/>
                </a:solidFill>
                <a:latin typeface="Arial"/>
                <a:ea typeface="Arial"/>
                <a:cs typeface="Arial"/>
                <a:sym typeface="Arial"/>
              </a:rPr>
              <a:t>).</a:t>
            </a:r>
            <a:endParaRPr dirty="0"/>
          </a:p>
        </p:txBody>
      </p:sp>
      <p:sp>
        <p:nvSpPr>
          <p:cNvPr id="164" name="Google Shape;164;p24"/>
          <p:cNvSpPr txBox="1"/>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2"/>
              </a:buClr>
              <a:buSzPts val="3200"/>
              <a:buFont typeface="Arial"/>
              <a:buNone/>
            </a:pPr>
            <a:r>
              <a:rPr lang="en-US" sz="3200" b="0" i="0" u="none" strike="noStrike" cap="none" dirty="0">
                <a:solidFill>
                  <a:schemeClr val="dk2"/>
                </a:solidFill>
                <a:latin typeface="Arial"/>
                <a:ea typeface="Arial"/>
                <a:cs typeface="Arial"/>
                <a:sym typeface="Arial"/>
              </a:rPr>
              <a:t>Week 4: The Mock Writing Test</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25"/>
          <p:cNvSpPr txBox="1"/>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strike="noStrike" cap="none">
                <a:solidFill>
                  <a:schemeClr val="dk1"/>
                </a:solidFill>
                <a:latin typeface="Arial"/>
                <a:ea typeface="Arial"/>
                <a:cs typeface="Arial"/>
                <a:sym typeface="Arial"/>
              </a:rPr>
              <a:t>14</a:t>
            </a:fld>
            <a:endParaRPr/>
          </a:p>
        </p:txBody>
      </p:sp>
      <p:sp>
        <p:nvSpPr>
          <p:cNvPr id="170" name="Google Shape;170;p25"/>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3600"/>
              <a:buFont typeface="Arial"/>
              <a:buNone/>
            </a:pPr>
            <a:r>
              <a:rPr lang="en-US" sz="3600" b="0" i="0" u="none">
                <a:solidFill>
                  <a:schemeClr val="dk2"/>
                </a:solidFill>
                <a:latin typeface="Arial"/>
                <a:ea typeface="Arial"/>
                <a:cs typeface="Arial"/>
                <a:sym typeface="Arial"/>
              </a:rPr>
              <a:t>Test Requirements</a:t>
            </a:r>
            <a:endParaRPr/>
          </a:p>
        </p:txBody>
      </p:sp>
      <p:sp>
        <p:nvSpPr>
          <p:cNvPr id="171" name="Google Shape;171;p25"/>
          <p:cNvSpPr txBox="1">
            <a:spLocks noGrp="1"/>
          </p:cNvSpPr>
          <p:nvPr>
            <p:ph type="body" idx="1"/>
          </p:nvPr>
        </p:nvSpPr>
        <p:spPr>
          <a:xfrm>
            <a:off x="611187" y="1484312"/>
            <a:ext cx="8229600" cy="4525962"/>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Clr>
                <a:schemeClr val="dk1"/>
              </a:buClr>
              <a:buSzPts val="2800"/>
              <a:buFont typeface="Arial"/>
              <a:buChar char="•"/>
            </a:pPr>
            <a:r>
              <a:rPr lang="en-US" sz="2800" b="0" i="0" u="none" dirty="0">
                <a:solidFill>
                  <a:schemeClr val="dk1"/>
                </a:solidFill>
                <a:latin typeface="Arial"/>
                <a:ea typeface="Arial"/>
                <a:cs typeface="Arial"/>
                <a:sym typeface="Arial"/>
              </a:rPr>
              <a:t>correct layout &amp; use of paragraphs</a:t>
            </a:r>
            <a:endParaRPr dirty="0"/>
          </a:p>
          <a:p>
            <a:pPr marL="342900" lvl="0" indent="-342900" algn="l" rtl="0">
              <a:lnSpc>
                <a:spcPct val="90000"/>
              </a:lnSpc>
              <a:spcBef>
                <a:spcPts val="560"/>
              </a:spcBef>
              <a:spcAft>
                <a:spcPts val="0"/>
              </a:spcAft>
              <a:buClr>
                <a:schemeClr val="dk1"/>
              </a:buClr>
              <a:buSzPts val="2800"/>
              <a:buFont typeface="Arial"/>
              <a:buChar char="•"/>
            </a:pPr>
            <a:r>
              <a:rPr lang="en-US" sz="2800" b="0" i="0" u="none" dirty="0">
                <a:solidFill>
                  <a:schemeClr val="dk1"/>
                </a:solidFill>
                <a:latin typeface="Arial"/>
                <a:ea typeface="Arial"/>
                <a:cs typeface="Arial"/>
                <a:sym typeface="Arial"/>
              </a:rPr>
              <a:t>appropriate development of information provided </a:t>
            </a:r>
            <a:endParaRPr dirty="0"/>
          </a:p>
          <a:p>
            <a:pPr marL="342900" lvl="0" indent="-342900" algn="l" rtl="0">
              <a:lnSpc>
                <a:spcPct val="90000"/>
              </a:lnSpc>
              <a:spcBef>
                <a:spcPts val="560"/>
              </a:spcBef>
              <a:spcAft>
                <a:spcPts val="0"/>
              </a:spcAft>
              <a:buClr>
                <a:schemeClr val="dk1"/>
              </a:buClr>
              <a:buSzPts val="2800"/>
              <a:buFont typeface="Arial"/>
              <a:buChar char="•"/>
            </a:pPr>
            <a:r>
              <a:rPr lang="en-US" sz="2800" b="0" i="0" u="none" dirty="0">
                <a:solidFill>
                  <a:schemeClr val="dk1"/>
                </a:solidFill>
                <a:latin typeface="Arial"/>
                <a:ea typeface="Arial"/>
                <a:cs typeface="Arial"/>
                <a:sym typeface="Arial"/>
              </a:rPr>
              <a:t>appropriate order of information</a:t>
            </a:r>
            <a:endParaRPr dirty="0"/>
          </a:p>
          <a:p>
            <a:pPr marL="342900" lvl="0" indent="-342900" algn="l" rtl="0">
              <a:lnSpc>
                <a:spcPct val="90000"/>
              </a:lnSpc>
              <a:spcBef>
                <a:spcPts val="560"/>
              </a:spcBef>
              <a:spcAft>
                <a:spcPts val="0"/>
              </a:spcAft>
              <a:buClr>
                <a:schemeClr val="dk1"/>
              </a:buClr>
              <a:buSzPts val="2800"/>
              <a:buFont typeface="Arial"/>
              <a:buChar char="•"/>
            </a:pPr>
            <a:r>
              <a:rPr lang="en-US" sz="2800" b="0" i="0" u="none" dirty="0">
                <a:solidFill>
                  <a:schemeClr val="dk1"/>
                </a:solidFill>
                <a:latin typeface="Arial"/>
                <a:ea typeface="Arial"/>
                <a:cs typeface="Arial"/>
                <a:sym typeface="Arial"/>
              </a:rPr>
              <a:t>correct register: formal, no contracted forms, slang, etc. </a:t>
            </a:r>
            <a:endParaRPr dirty="0"/>
          </a:p>
          <a:p>
            <a:pPr marL="342900" lvl="0" indent="-342900" algn="l" rtl="0">
              <a:lnSpc>
                <a:spcPct val="90000"/>
              </a:lnSpc>
              <a:spcBef>
                <a:spcPts val="560"/>
              </a:spcBef>
              <a:spcAft>
                <a:spcPts val="0"/>
              </a:spcAft>
              <a:buClr>
                <a:schemeClr val="dk1"/>
              </a:buClr>
              <a:buSzPts val="2800"/>
              <a:buFont typeface="Arial"/>
              <a:buChar char="•"/>
            </a:pPr>
            <a:r>
              <a:rPr lang="en-US" sz="2800" b="0" i="0" u="none" dirty="0">
                <a:solidFill>
                  <a:schemeClr val="dk1"/>
                </a:solidFill>
                <a:latin typeface="Arial"/>
                <a:ea typeface="Arial"/>
                <a:cs typeface="Arial"/>
                <a:sym typeface="Arial"/>
              </a:rPr>
              <a:t>correct grammar and variety of tenses</a:t>
            </a:r>
            <a:endParaRPr dirty="0"/>
          </a:p>
          <a:p>
            <a:pPr marL="342900" lvl="0" indent="-342900" algn="l" rtl="0">
              <a:lnSpc>
                <a:spcPct val="90000"/>
              </a:lnSpc>
              <a:spcBef>
                <a:spcPts val="560"/>
              </a:spcBef>
              <a:spcAft>
                <a:spcPts val="0"/>
              </a:spcAft>
              <a:buClr>
                <a:schemeClr val="dk1"/>
              </a:buClr>
              <a:buSzPts val="2800"/>
              <a:buFont typeface="Arial"/>
              <a:buChar char="•"/>
            </a:pPr>
            <a:r>
              <a:rPr lang="en-US" sz="2800" b="0" i="0" u="none" dirty="0">
                <a:solidFill>
                  <a:schemeClr val="dk1"/>
                </a:solidFill>
                <a:latin typeface="Arial"/>
                <a:ea typeface="Arial"/>
                <a:cs typeface="Arial"/>
                <a:sym typeface="Arial"/>
              </a:rPr>
              <a:t>appropriate lexis from semantic field pertinent to subject</a:t>
            </a:r>
            <a:endParaRPr dirty="0"/>
          </a:p>
          <a:p>
            <a:pPr marL="342900" lvl="0" indent="-165100" algn="l" rtl="0">
              <a:spcBef>
                <a:spcPts val="560"/>
              </a:spcBef>
              <a:spcAft>
                <a:spcPts val="0"/>
              </a:spcAft>
              <a:buClr>
                <a:schemeClr val="dk1"/>
              </a:buClr>
              <a:buSzPts val="2800"/>
              <a:buFont typeface="Arial"/>
              <a:buNone/>
            </a:pPr>
            <a:endParaRPr sz="2800" b="0" i="0" u="none" dirty="0">
              <a:solidFill>
                <a:schemeClr val="dk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7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7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26"/>
          <p:cNvSpPr txBox="1"/>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strike="noStrike" cap="none">
                <a:solidFill>
                  <a:schemeClr val="dk1"/>
                </a:solidFill>
                <a:latin typeface="Arial"/>
                <a:ea typeface="Arial"/>
                <a:cs typeface="Arial"/>
                <a:sym typeface="Arial"/>
              </a:rPr>
              <a:t>15</a:t>
            </a:fld>
            <a:endParaRPr/>
          </a:p>
        </p:txBody>
      </p:sp>
      <p:pic>
        <p:nvPicPr>
          <p:cNvPr id="177" name="Google Shape;177;p26"/>
          <p:cNvPicPr preferRelativeResize="0"/>
          <p:nvPr/>
        </p:nvPicPr>
        <p:blipFill rotWithShape="1">
          <a:blip r:embed="rId3">
            <a:alphaModFix/>
          </a:blip>
          <a:srcRect/>
          <a:stretch/>
        </p:blipFill>
        <p:spPr>
          <a:xfrm>
            <a:off x="3348037" y="0"/>
            <a:ext cx="2281237" cy="2281237"/>
          </a:xfrm>
          <a:prstGeom prst="rect">
            <a:avLst/>
          </a:prstGeom>
          <a:noFill/>
          <a:ln>
            <a:noFill/>
          </a:ln>
        </p:spPr>
      </p:pic>
      <p:pic>
        <p:nvPicPr>
          <p:cNvPr id="178" name="Google Shape;178;p26" descr="5 Tips to Get Back to Basics » Shape Personal Training"/>
          <p:cNvPicPr preferRelativeResize="0"/>
          <p:nvPr/>
        </p:nvPicPr>
        <p:blipFill rotWithShape="1">
          <a:blip r:embed="rId4">
            <a:alphaModFix/>
          </a:blip>
          <a:srcRect/>
          <a:stretch/>
        </p:blipFill>
        <p:spPr>
          <a:xfrm>
            <a:off x="1692275" y="2276475"/>
            <a:ext cx="5715000" cy="397192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8"/>
                                        </p:tgtEl>
                                        <p:attrNameLst>
                                          <p:attrName>style.visibility</p:attrName>
                                        </p:attrNameLst>
                                      </p:cBhvr>
                                      <p:to>
                                        <p:strVal val="visible"/>
                                      </p:to>
                                    </p:set>
                                    <p:animEffect transition="in" filter="fade">
                                      <p:cBhvr>
                                        <p:cTn id="7" dur="1000"/>
                                        <p:tgtEl>
                                          <p:spTgt spid="1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27"/>
          <p:cNvSpPr txBox="1"/>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strike="noStrike" cap="none">
                <a:solidFill>
                  <a:schemeClr val="dk1"/>
                </a:solidFill>
                <a:latin typeface="Arial"/>
                <a:ea typeface="Arial"/>
                <a:cs typeface="Arial"/>
                <a:sym typeface="Arial"/>
              </a:rPr>
              <a:t>16</a:t>
            </a:fld>
            <a:endParaRPr/>
          </a:p>
        </p:txBody>
      </p:sp>
      <p:sp>
        <p:nvSpPr>
          <p:cNvPr id="184" name="Google Shape;184;p27"/>
          <p:cNvSpPr txBox="1">
            <a:spLocks noGrp="1"/>
          </p:cNvSpPr>
          <p:nvPr>
            <p:ph type="title"/>
          </p:nvPr>
        </p:nvSpPr>
        <p:spPr>
          <a:xfrm>
            <a:off x="323850" y="260350"/>
            <a:ext cx="8229600" cy="1143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FF0000"/>
              </a:buClr>
              <a:buSzPts val="3600"/>
              <a:buFont typeface="Arial"/>
              <a:buNone/>
            </a:pPr>
            <a:r>
              <a:rPr lang="en-US" sz="3600" b="0" i="0" u="none" dirty="0">
                <a:solidFill>
                  <a:srgbClr val="FF0000"/>
                </a:solidFill>
                <a:latin typeface="Arial"/>
                <a:ea typeface="Arial"/>
                <a:cs typeface="Arial"/>
                <a:sym typeface="Arial"/>
              </a:rPr>
              <a:t>Text type</a:t>
            </a:r>
            <a:r>
              <a:rPr lang="en-US" sz="3600" b="0" i="0" u="none" dirty="0">
                <a:solidFill>
                  <a:schemeClr val="dk2"/>
                </a:solidFill>
                <a:latin typeface="Arial"/>
                <a:ea typeface="Arial"/>
                <a:cs typeface="Arial"/>
                <a:sym typeface="Arial"/>
              </a:rPr>
              <a:t>: </a:t>
            </a:r>
            <a:r>
              <a:rPr lang="en-US" sz="3600" b="0" i="1" u="none" dirty="0">
                <a:solidFill>
                  <a:schemeClr val="dk2"/>
                </a:solidFill>
                <a:latin typeface="Arial"/>
                <a:ea typeface="Arial"/>
                <a:cs typeface="Arial"/>
                <a:sym typeface="Arial"/>
              </a:rPr>
              <a:t>Personal Statement</a:t>
            </a:r>
            <a:r>
              <a:rPr lang="en-US" sz="4400" b="0" i="1" u="none" dirty="0">
                <a:solidFill>
                  <a:schemeClr val="dk2"/>
                </a:solidFill>
                <a:latin typeface="Arial"/>
                <a:ea typeface="Arial"/>
                <a:cs typeface="Arial"/>
                <a:sym typeface="Arial"/>
              </a:rPr>
              <a:t> </a:t>
            </a:r>
            <a:endParaRPr i="1" dirty="0"/>
          </a:p>
        </p:txBody>
      </p:sp>
      <p:sp>
        <p:nvSpPr>
          <p:cNvPr id="185" name="Google Shape;185;p27"/>
          <p:cNvSpPr txBox="1">
            <a:spLocks noGrp="1"/>
          </p:cNvSpPr>
          <p:nvPr>
            <p:ph type="body" idx="1"/>
          </p:nvPr>
        </p:nvSpPr>
        <p:spPr>
          <a:xfrm>
            <a:off x="457200" y="1600200"/>
            <a:ext cx="8229600" cy="4525962"/>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Clr>
                <a:schemeClr val="dk1"/>
              </a:buClr>
              <a:buSzPts val="3200"/>
              <a:buFont typeface="Arial"/>
              <a:buNone/>
            </a:pPr>
            <a:r>
              <a:rPr lang="en-US" sz="3200" b="0" i="0" u="none">
                <a:solidFill>
                  <a:schemeClr val="dk1"/>
                </a:solidFill>
                <a:latin typeface="Arial"/>
                <a:ea typeface="Arial"/>
                <a:cs typeface="Arial"/>
                <a:sym typeface="Arial"/>
              </a:rPr>
              <a:t>	</a:t>
            </a:r>
            <a:endParaRPr/>
          </a:p>
        </p:txBody>
      </p:sp>
      <p:sp>
        <p:nvSpPr>
          <p:cNvPr id="186" name="Google Shape;186;p27"/>
          <p:cNvSpPr txBox="1"/>
          <p:nvPr/>
        </p:nvSpPr>
        <p:spPr>
          <a:xfrm>
            <a:off x="0" y="1861259"/>
            <a:ext cx="8243887" cy="576262"/>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rgbClr val="FF0000"/>
              </a:buClr>
              <a:buSzPts val="2400"/>
              <a:buFont typeface="Arial"/>
              <a:buChar char="•"/>
            </a:pPr>
            <a:r>
              <a:rPr lang="en-US" sz="2400" b="0" i="0" u="none" strike="noStrike" cap="none" dirty="0">
                <a:solidFill>
                  <a:srgbClr val="FF0000"/>
                </a:solidFill>
                <a:latin typeface="Arial"/>
                <a:ea typeface="Arial"/>
                <a:cs typeface="Arial"/>
                <a:sym typeface="Arial"/>
              </a:rPr>
              <a:t>PURPOSE</a:t>
            </a:r>
            <a:r>
              <a:rPr lang="en-US" sz="2400" b="0" i="0" u="none" strike="noStrike" cap="none" dirty="0">
                <a:solidFill>
                  <a:schemeClr val="dk1"/>
                </a:solidFill>
                <a:latin typeface="Arial"/>
                <a:ea typeface="Arial"/>
                <a:cs typeface="Arial"/>
                <a:sym typeface="Arial"/>
              </a:rPr>
              <a:t> </a:t>
            </a:r>
            <a:r>
              <a:rPr lang="en-US" sz="1600" b="1" dirty="0">
                <a:solidFill>
                  <a:schemeClr val="dk1"/>
                </a:solidFill>
              </a:rPr>
              <a:t>To h</a:t>
            </a:r>
            <a:r>
              <a:rPr lang="en-US" sz="1600" b="1" i="0" u="none" strike="noStrike" cap="none" dirty="0">
                <a:solidFill>
                  <a:schemeClr val="dk1"/>
                </a:solidFill>
                <a:sym typeface="Arial"/>
              </a:rPr>
              <a:t>elp you </a:t>
            </a:r>
            <a:r>
              <a:rPr lang="en-US" sz="1600" b="1" dirty="0">
                <a:solidFill>
                  <a:schemeClr val="dk1"/>
                </a:solidFill>
              </a:rPr>
              <a:t>get you admitted to the program of your choice.</a:t>
            </a:r>
            <a:r>
              <a:rPr lang="en-US" sz="1600" b="1" i="0" u="none" strike="noStrike" cap="none" dirty="0">
                <a:solidFill>
                  <a:schemeClr val="dk1"/>
                </a:solidFill>
                <a:sym typeface="Arial"/>
              </a:rPr>
              <a:t> </a:t>
            </a:r>
            <a:r>
              <a:rPr lang="en-US" sz="1600" b="0" i="0" u="none" strike="noStrike" cap="none" dirty="0">
                <a:solidFill>
                  <a:schemeClr val="dk1"/>
                </a:solidFill>
                <a:sym typeface="Arial"/>
              </a:rPr>
              <a:t> </a:t>
            </a:r>
            <a:r>
              <a:rPr lang="en-US" sz="2400" b="0" i="0" u="none" strike="noStrike" cap="none" dirty="0">
                <a:solidFill>
                  <a:schemeClr val="dk1"/>
                </a:solidFill>
                <a:latin typeface="Arial"/>
                <a:ea typeface="Arial"/>
                <a:cs typeface="Arial"/>
                <a:sym typeface="Arial"/>
              </a:rPr>
              <a:t>			</a:t>
            </a:r>
            <a:endParaRPr dirty="0"/>
          </a:p>
        </p:txBody>
      </p:sp>
      <p:sp>
        <p:nvSpPr>
          <p:cNvPr id="187" name="Google Shape;187;p27"/>
          <p:cNvSpPr txBox="1"/>
          <p:nvPr/>
        </p:nvSpPr>
        <p:spPr>
          <a:xfrm>
            <a:off x="0" y="4632157"/>
            <a:ext cx="8821737" cy="1738479"/>
          </a:xfrm>
          <a:prstGeom prst="rect">
            <a:avLst/>
          </a:prstGeom>
          <a:noFill/>
          <a:ln>
            <a:noFill/>
          </a:ln>
        </p:spPr>
        <p:txBody>
          <a:bodyPr spcFirstLastPara="1" wrap="square" lIns="91425" tIns="45700" rIns="91425" bIns="45700" anchor="t" anchorCtr="0">
            <a:noAutofit/>
          </a:bodyPr>
          <a:lstStyle/>
          <a:p>
            <a:pPr marR="0" lvl="0" algn="l" rtl="0">
              <a:lnSpc>
                <a:spcPct val="100000"/>
              </a:lnSpc>
              <a:spcBef>
                <a:spcPts val="0"/>
              </a:spcBef>
              <a:spcAft>
                <a:spcPts val="0"/>
              </a:spcAft>
              <a:buClr>
                <a:srgbClr val="FF0000"/>
              </a:buClr>
              <a:buSzPts val="2400"/>
            </a:pPr>
            <a:endParaRPr lang="en-US" sz="2400" dirty="0">
              <a:solidFill>
                <a:srgbClr val="FF0000"/>
              </a:solidFill>
            </a:endParaRPr>
          </a:p>
          <a:p>
            <a:pPr marL="342900" lvl="0" indent="-342900">
              <a:buClr>
                <a:srgbClr val="FF0000"/>
              </a:buClr>
              <a:buSzPts val="2400"/>
              <a:buFont typeface="Arial"/>
              <a:buChar char="•"/>
            </a:pPr>
            <a:r>
              <a:rPr lang="en-US" sz="2400" b="0" i="0" u="none" strike="noStrike" cap="none" dirty="0">
                <a:solidFill>
                  <a:srgbClr val="FF0000"/>
                </a:solidFill>
                <a:latin typeface="Arial"/>
                <a:ea typeface="Arial"/>
                <a:cs typeface="Arial"/>
                <a:sym typeface="Arial"/>
              </a:rPr>
              <a:t>AUDIENCE</a:t>
            </a:r>
            <a:r>
              <a:rPr lang="en-US" sz="2400" b="0" i="0" u="none" strike="noStrike" cap="none" dirty="0">
                <a:solidFill>
                  <a:schemeClr val="dk1"/>
                </a:solidFill>
                <a:latin typeface="Arial"/>
                <a:ea typeface="Arial"/>
                <a:cs typeface="Arial"/>
                <a:sym typeface="Arial"/>
              </a:rPr>
              <a:t>  	</a:t>
            </a:r>
            <a:r>
              <a:rPr lang="en-US" sz="2400" i="1" dirty="0">
                <a:solidFill>
                  <a:schemeClr val="dk1"/>
                </a:solidFill>
              </a:rPr>
              <a:t>The Admissions Committee</a:t>
            </a:r>
            <a:r>
              <a:rPr lang="en-US" sz="2400" dirty="0">
                <a:solidFill>
                  <a:schemeClr val="dk1"/>
                </a:solidFill>
              </a:rPr>
              <a:t>:</a:t>
            </a:r>
            <a:br>
              <a:rPr lang="en-US" sz="2400" dirty="0">
                <a:solidFill>
                  <a:schemeClr val="dk1"/>
                </a:solidFill>
              </a:rPr>
            </a:br>
            <a:r>
              <a:rPr lang="en-US" sz="2400" dirty="0">
                <a:solidFill>
                  <a:schemeClr val="dk1"/>
                </a:solidFill>
              </a:rPr>
              <a:t>			— program</a:t>
            </a:r>
            <a:r>
              <a:rPr lang="en-US" sz="2400" b="0" i="0" u="none" strike="noStrike" cap="none" dirty="0">
                <a:solidFill>
                  <a:schemeClr val="dk1"/>
                </a:solidFill>
                <a:latin typeface="Arial"/>
                <a:ea typeface="Arial"/>
                <a:cs typeface="Arial"/>
                <a:sym typeface="Arial"/>
              </a:rPr>
              <a:t> director </a:t>
            </a:r>
            <a:endParaRPr dirty="0"/>
          </a:p>
          <a:p>
            <a:pPr marL="342900" marR="0" lvl="0" indent="-342900" algn="l" rtl="0">
              <a:lnSpc>
                <a:spcPct val="100000"/>
              </a:lnSpc>
              <a:spcBef>
                <a:spcPts val="480"/>
              </a:spcBef>
              <a:spcAft>
                <a:spcPts val="0"/>
              </a:spcAft>
              <a:buClr>
                <a:schemeClr val="dk1"/>
              </a:buClr>
              <a:buSzPts val="2400"/>
              <a:buFont typeface="Arial"/>
              <a:buNone/>
            </a:pPr>
            <a:r>
              <a:rPr lang="en-US" sz="2400" b="0" i="0" u="none" strike="noStrike" cap="none" dirty="0">
                <a:solidFill>
                  <a:schemeClr val="dk1"/>
                </a:solidFill>
                <a:latin typeface="Arial"/>
                <a:ea typeface="Arial"/>
                <a:cs typeface="Arial"/>
                <a:sym typeface="Arial"/>
              </a:rPr>
              <a:t>			     	— future professors</a:t>
            </a:r>
            <a:endParaRPr dirty="0"/>
          </a:p>
          <a:p>
            <a:pPr marL="342900" lvl="0" indent="-342900">
              <a:spcBef>
                <a:spcPts val="480"/>
              </a:spcBef>
              <a:buClr>
                <a:schemeClr val="dk1"/>
              </a:buClr>
              <a:buSzPts val="2400"/>
            </a:pPr>
            <a:r>
              <a:rPr lang="en-US" sz="2400" b="0" i="0" u="none" strike="noStrike" cap="none" dirty="0">
                <a:solidFill>
                  <a:schemeClr val="dk1"/>
                </a:solidFill>
                <a:latin typeface="Arial"/>
                <a:ea typeface="Arial"/>
                <a:cs typeface="Arial"/>
                <a:sym typeface="Arial"/>
              </a:rPr>
              <a:t>			     </a:t>
            </a:r>
            <a:r>
              <a:rPr lang="en-US" sz="2400" dirty="0">
                <a:solidFill>
                  <a:schemeClr val="dk1"/>
                </a:solidFill>
              </a:rPr>
              <a:t>	— </a:t>
            </a:r>
            <a:r>
              <a:rPr lang="en-US" sz="2400" b="0" i="0" u="none" strike="noStrike" cap="none" dirty="0">
                <a:solidFill>
                  <a:schemeClr val="dk1"/>
                </a:solidFill>
                <a:latin typeface="Arial"/>
                <a:ea typeface="Arial"/>
                <a:cs typeface="Arial"/>
                <a:sym typeface="Arial"/>
              </a:rPr>
              <a:t>applications staff </a:t>
            </a:r>
            <a:endParaRPr sz="24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None/>
            </a:pPr>
            <a:endParaRPr sz="2400" b="0" i="0" u="none" dirty="0">
              <a:solidFill>
                <a:schemeClr val="dk1"/>
              </a:solidFill>
              <a:latin typeface="Arial"/>
              <a:ea typeface="Arial"/>
              <a:cs typeface="Arial"/>
              <a:sym typeface="Arial"/>
            </a:endParaRPr>
          </a:p>
        </p:txBody>
      </p:sp>
      <p:sp>
        <p:nvSpPr>
          <p:cNvPr id="188" name="Google Shape;188;p27"/>
          <p:cNvSpPr txBox="1"/>
          <p:nvPr/>
        </p:nvSpPr>
        <p:spPr>
          <a:xfrm>
            <a:off x="6804025" y="333375"/>
            <a:ext cx="1835150" cy="1439862"/>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1800"/>
              <a:buFont typeface="Arial"/>
              <a:buChar char="•"/>
            </a:pPr>
            <a:r>
              <a:rPr lang="en-US" sz="1800" b="0" i="0" u="none">
                <a:solidFill>
                  <a:schemeClr val="dk1"/>
                </a:solidFill>
                <a:latin typeface="Arial"/>
                <a:ea typeface="Arial"/>
                <a:cs typeface="Arial"/>
                <a:sym typeface="Arial"/>
              </a:rPr>
              <a:t>PURPOSE</a:t>
            </a:r>
            <a:endParaRPr/>
          </a:p>
          <a:p>
            <a:pPr marL="342900" marR="0" lvl="0" indent="-342900" algn="l" rtl="0">
              <a:lnSpc>
                <a:spcPct val="100000"/>
              </a:lnSpc>
              <a:spcBef>
                <a:spcPts val="360"/>
              </a:spcBef>
              <a:spcAft>
                <a:spcPts val="0"/>
              </a:spcAft>
              <a:buClr>
                <a:schemeClr val="dk1"/>
              </a:buClr>
              <a:buSzPts val="1800"/>
              <a:buFont typeface="Arial"/>
              <a:buChar char="•"/>
            </a:pPr>
            <a:r>
              <a:rPr lang="en-US" sz="1800" b="0" i="0" u="none">
                <a:solidFill>
                  <a:schemeClr val="dk1"/>
                </a:solidFill>
                <a:latin typeface="Arial"/>
                <a:ea typeface="Arial"/>
                <a:cs typeface="Arial"/>
                <a:sym typeface="Arial"/>
              </a:rPr>
              <a:t>AUDIENCE</a:t>
            </a:r>
            <a:endParaRPr/>
          </a:p>
          <a:p>
            <a:pPr marL="342900" marR="0" lvl="0" indent="-342900" algn="l" rtl="0">
              <a:lnSpc>
                <a:spcPct val="100000"/>
              </a:lnSpc>
              <a:spcBef>
                <a:spcPts val="360"/>
              </a:spcBef>
              <a:spcAft>
                <a:spcPts val="0"/>
              </a:spcAft>
              <a:buClr>
                <a:schemeClr val="dk1"/>
              </a:buClr>
              <a:buSzPts val="1800"/>
              <a:buFont typeface="Arial"/>
              <a:buChar char="•"/>
            </a:pPr>
            <a:r>
              <a:rPr lang="en-US" sz="1800" b="0" i="0" u="none">
                <a:solidFill>
                  <a:schemeClr val="dk1"/>
                </a:solidFill>
                <a:latin typeface="Arial"/>
                <a:ea typeface="Arial"/>
                <a:cs typeface="Arial"/>
                <a:sym typeface="Arial"/>
              </a:rPr>
              <a:t>REGISTER</a:t>
            </a:r>
            <a:endParaRPr/>
          </a:p>
          <a:p>
            <a:pPr marL="342900" marR="0" lvl="0" indent="-342900" algn="l" rtl="0">
              <a:lnSpc>
                <a:spcPct val="100000"/>
              </a:lnSpc>
              <a:spcBef>
                <a:spcPts val="360"/>
              </a:spcBef>
              <a:spcAft>
                <a:spcPts val="0"/>
              </a:spcAft>
              <a:buClr>
                <a:schemeClr val="dk1"/>
              </a:buClr>
              <a:buSzPts val="1800"/>
              <a:buFont typeface="Arial"/>
              <a:buChar char="•"/>
            </a:pPr>
            <a:r>
              <a:rPr lang="en-US" sz="1800" b="0" i="0" u="none">
                <a:solidFill>
                  <a:schemeClr val="dk1"/>
                </a:solidFill>
                <a:latin typeface="Arial"/>
                <a:ea typeface="Arial"/>
                <a:cs typeface="Arial"/>
                <a:sym typeface="Arial"/>
              </a:rPr>
              <a:t>LANGUAGE</a:t>
            </a:r>
            <a:endParaRPr/>
          </a:p>
        </p:txBody>
      </p:sp>
      <p:sp>
        <p:nvSpPr>
          <p:cNvPr id="189" name="Google Shape;189;p27"/>
          <p:cNvSpPr txBox="1"/>
          <p:nvPr/>
        </p:nvSpPr>
        <p:spPr>
          <a:xfrm>
            <a:off x="0" y="2665412"/>
            <a:ext cx="8027987" cy="1214438"/>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400"/>
              <a:buFont typeface="Arial"/>
              <a:buNone/>
            </a:pPr>
            <a:r>
              <a:rPr lang="en-US" sz="2400" b="0" i="0" u="none" dirty="0">
                <a:solidFill>
                  <a:schemeClr val="dk1"/>
                </a:solidFill>
                <a:latin typeface="Arial"/>
                <a:ea typeface="Arial"/>
                <a:cs typeface="Arial"/>
                <a:sym typeface="Arial"/>
              </a:rPr>
              <a:t>			   </a:t>
            </a:r>
          </a:p>
          <a:p>
            <a:pPr marL="342900" marR="0" lvl="0" indent="-342900" algn="l" rtl="0">
              <a:lnSpc>
                <a:spcPct val="100000"/>
              </a:lnSpc>
              <a:spcBef>
                <a:spcPts val="0"/>
              </a:spcBef>
              <a:spcAft>
                <a:spcPts val="0"/>
              </a:spcAft>
              <a:buClr>
                <a:schemeClr val="dk1"/>
              </a:buClr>
              <a:buSzPts val="2400"/>
              <a:buFont typeface="Arial"/>
              <a:buNone/>
            </a:pPr>
            <a:r>
              <a:rPr lang="en-US" sz="2400" dirty="0">
                <a:solidFill>
                  <a:schemeClr val="dk1"/>
                </a:solidFill>
              </a:rPr>
              <a:t>			</a:t>
            </a:r>
            <a:r>
              <a:rPr lang="en-US" sz="2400" b="0" i="0" u="none" dirty="0">
                <a:solidFill>
                  <a:schemeClr val="dk1"/>
                </a:solidFill>
                <a:latin typeface="Arial"/>
                <a:ea typeface="Arial"/>
                <a:cs typeface="Arial"/>
                <a:sym typeface="Arial"/>
              </a:rPr>
              <a:t>(</a:t>
            </a:r>
            <a:r>
              <a:rPr lang="en-US" sz="2400" b="0" i="0" u="none" dirty="0" err="1">
                <a:solidFill>
                  <a:schemeClr val="dk1"/>
                </a:solidFill>
                <a:latin typeface="Arial"/>
                <a:ea typeface="Arial"/>
                <a:cs typeface="Arial"/>
                <a:sym typeface="Arial"/>
              </a:rPr>
              <a:t>i</a:t>
            </a:r>
            <a:r>
              <a:rPr lang="en-US" sz="2400" b="0" i="0" u="none" dirty="0">
                <a:solidFill>
                  <a:schemeClr val="dk1"/>
                </a:solidFill>
                <a:latin typeface="Arial"/>
                <a:ea typeface="Arial"/>
                <a:cs typeface="Arial"/>
                <a:sym typeface="Arial"/>
              </a:rPr>
              <a:t>) explain why you have chosen to 			           apply for that specific course </a:t>
            </a:r>
            <a:endParaRPr dirty="0"/>
          </a:p>
          <a:p>
            <a:pPr marL="342900" marR="0" lvl="0" indent="-342900" algn="l" rtl="0">
              <a:lnSpc>
                <a:spcPct val="100000"/>
              </a:lnSpc>
              <a:spcBef>
                <a:spcPts val="480"/>
              </a:spcBef>
              <a:spcAft>
                <a:spcPts val="0"/>
              </a:spcAft>
              <a:buClr>
                <a:schemeClr val="dk1"/>
              </a:buClr>
              <a:buSzPts val="2400"/>
              <a:buFont typeface="Arial"/>
              <a:buNone/>
            </a:pPr>
            <a:r>
              <a:rPr lang="en-US" sz="2400" dirty="0">
                <a:solidFill>
                  <a:schemeClr val="dk1"/>
                </a:solidFill>
              </a:rPr>
              <a:t>			</a:t>
            </a:r>
            <a:r>
              <a:rPr lang="en-US" sz="2400" b="0" i="0" u="none" dirty="0">
                <a:solidFill>
                  <a:schemeClr val="dk1"/>
                </a:solidFill>
                <a:latin typeface="Arial"/>
                <a:ea typeface="Arial"/>
                <a:cs typeface="Arial"/>
                <a:sym typeface="Arial"/>
              </a:rPr>
              <a:t>(ii) outline your achievements, skills, 			           talents, experience, goals</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9">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9">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9">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8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28"/>
          <p:cNvSpPr txBox="1"/>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17</a:t>
            </a:fld>
            <a:endParaRPr/>
          </a:p>
        </p:txBody>
      </p:sp>
      <p:sp>
        <p:nvSpPr>
          <p:cNvPr id="195" name="Google Shape;195;p28"/>
          <p:cNvSpPr txBox="1"/>
          <p:nvPr/>
        </p:nvSpPr>
        <p:spPr>
          <a:xfrm>
            <a:off x="0" y="2636837"/>
            <a:ext cx="9936162" cy="1150937"/>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rgbClr val="FF0000"/>
              </a:buClr>
              <a:buSzPts val="2400"/>
              <a:buFont typeface="Arial"/>
              <a:buChar char="•"/>
            </a:pPr>
            <a:r>
              <a:rPr lang="en-US" sz="2400" b="0" i="0" u="none" dirty="0">
                <a:solidFill>
                  <a:srgbClr val="FF0000"/>
                </a:solidFill>
                <a:latin typeface="Arial"/>
                <a:ea typeface="Arial"/>
                <a:cs typeface="Arial"/>
                <a:sym typeface="Arial"/>
              </a:rPr>
              <a:t>REGISTER</a:t>
            </a:r>
            <a:r>
              <a:rPr lang="en-US" sz="2400" b="0" i="0" u="none" dirty="0">
                <a:solidFill>
                  <a:schemeClr val="dk1"/>
                </a:solidFill>
                <a:latin typeface="Arial"/>
                <a:ea typeface="Arial"/>
                <a:cs typeface="Arial"/>
                <a:sym typeface="Arial"/>
              </a:rPr>
              <a:t> </a:t>
            </a:r>
            <a:r>
              <a:rPr lang="en-US" sz="2400" dirty="0">
                <a:solidFill>
                  <a:schemeClr val="dk1"/>
                </a:solidFill>
              </a:rPr>
              <a:t>	</a:t>
            </a:r>
            <a:r>
              <a:rPr lang="en-US" sz="2400" b="0" i="0" u="none" dirty="0">
                <a:solidFill>
                  <a:schemeClr val="dk1"/>
                </a:solidFill>
                <a:latin typeface="Arial"/>
                <a:ea typeface="Arial"/>
                <a:cs typeface="Arial"/>
                <a:sym typeface="Arial"/>
              </a:rPr>
              <a:t>consistently formal </a:t>
            </a:r>
            <a:endParaRPr dirty="0"/>
          </a:p>
          <a:p>
            <a:pPr marL="342900" marR="0" lvl="0" indent="-342900" algn="l" rtl="0">
              <a:lnSpc>
                <a:spcPct val="100000"/>
              </a:lnSpc>
              <a:spcBef>
                <a:spcPts val="480"/>
              </a:spcBef>
              <a:spcAft>
                <a:spcPts val="0"/>
              </a:spcAft>
              <a:buClr>
                <a:schemeClr val="dk1"/>
              </a:buClr>
              <a:buSzPts val="2400"/>
              <a:buFont typeface="Arial"/>
              <a:buNone/>
            </a:pPr>
            <a:r>
              <a:rPr lang="en-US" sz="2400" b="0" i="0" u="none" dirty="0">
                <a:solidFill>
                  <a:schemeClr val="dk1"/>
                </a:solidFill>
                <a:latin typeface="Arial"/>
                <a:ea typeface="Arial"/>
                <a:cs typeface="Arial"/>
                <a:sym typeface="Arial"/>
              </a:rPr>
              <a:t>			     	rigid layout </a:t>
            </a:r>
            <a:endParaRPr dirty="0"/>
          </a:p>
          <a:p>
            <a:pPr marL="342900" marR="0" lvl="0" indent="-342900" algn="l" rtl="0">
              <a:lnSpc>
                <a:spcPct val="100000"/>
              </a:lnSpc>
              <a:spcBef>
                <a:spcPts val="480"/>
              </a:spcBef>
              <a:spcAft>
                <a:spcPts val="0"/>
              </a:spcAft>
              <a:buClr>
                <a:schemeClr val="dk1"/>
              </a:buClr>
              <a:buSzPts val="2400"/>
              <a:buFont typeface="Arial"/>
              <a:buNone/>
            </a:pPr>
            <a:r>
              <a:rPr lang="en-US" sz="2400" b="0" i="0" u="none" dirty="0">
                <a:solidFill>
                  <a:schemeClr val="dk1"/>
                </a:solidFill>
                <a:latin typeface="Arial"/>
                <a:ea typeface="Arial"/>
                <a:cs typeface="Arial"/>
                <a:sym typeface="Arial"/>
              </a:rPr>
              <a:t>			     	organized in recognizable, </a:t>
            </a:r>
          </a:p>
          <a:p>
            <a:pPr marL="342900" marR="0" lvl="0" indent="-342900" algn="l" rtl="0">
              <a:lnSpc>
                <a:spcPct val="100000"/>
              </a:lnSpc>
              <a:spcBef>
                <a:spcPts val="480"/>
              </a:spcBef>
              <a:spcAft>
                <a:spcPts val="0"/>
              </a:spcAft>
              <a:buClr>
                <a:schemeClr val="dk1"/>
              </a:buClr>
              <a:buSzPts val="2400"/>
              <a:buFont typeface="Arial"/>
              <a:buNone/>
            </a:pPr>
            <a:r>
              <a:rPr lang="en-US" sz="2400" dirty="0">
                <a:solidFill>
                  <a:schemeClr val="dk1"/>
                </a:solidFill>
              </a:rPr>
              <a:t>					</a:t>
            </a:r>
            <a:r>
              <a:rPr lang="en-US" sz="2400" b="0" i="0" u="none" dirty="0">
                <a:solidFill>
                  <a:schemeClr val="dk1"/>
                </a:solidFill>
                <a:latin typeface="Arial"/>
                <a:ea typeface="Arial"/>
                <a:cs typeface="Arial"/>
                <a:sym typeface="Arial"/>
              </a:rPr>
              <a:t>cohesive paragraphs</a:t>
            </a:r>
            <a:endParaRPr dirty="0"/>
          </a:p>
        </p:txBody>
      </p:sp>
      <p:sp>
        <p:nvSpPr>
          <p:cNvPr id="196" name="Google Shape;196;p28"/>
          <p:cNvSpPr txBox="1"/>
          <p:nvPr/>
        </p:nvSpPr>
        <p:spPr>
          <a:xfrm>
            <a:off x="0" y="4149725"/>
            <a:ext cx="6911975" cy="2303462"/>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rgbClr val="FF0000"/>
              </a:buClr>
              <a:buSzPts val="2400"/>
              <a:buFont typeface="Arial"/>
              <a:buChar char="•"/>
            </a:pPr>
            <a:endParaRPr lang="en-US" sz="2400" b="0" i="0" u="none" dirty="0">
              <a:solidFill>
                <a:srgbClr val="FF0000"/>
              </a:solidFill>
              <a:latin typeface="Arial"/>
              <a:ea typeface="Arial"/>
              <a:cs typeface="Arial"/>
              <a:sym typeface="Arial"/>
            </a:endParaRPr>
          </a:p>
          <a:p>
            <a:pPr marL="342900" marR="0" lvl="0" indent="-342900" algn="l" rtl="0">
              <a:lnSpc>
                <a:spcPct val="100000"/>
              </a:lnSpc>
              <a:spcBef>
                <a:spcPts val="0"/>
              </a:spcBef>
              <a:spcAft>
                <a:spcPts val="0"/>
              </a:spcAft>
              <a:buClr>
                <a:srgbClr val="FF0000"/>
              </a:buClr>
              <a:buSzPts val="2400"/>
              <a:buFont typeface="Arial"/>
              <a:buChar char="•"/>
            </a:pPr>
            <a:r>
              <a:rPr lang="en-US" sz="2400" b="0" i="0" u="none" dirty="0">
                <a:solidFill>
                  <a:srgbClr val="FF0000"/>
                </a:solidFill>
                <a:latin typeface="Arial"/>
                <a:ea typeface="Arial"/>
                <a:cs typeface="Arial"/>
                <a:sym typeface="Arial"/>
              </a:rPr>
              <a:t>LANGUAGE</a:t>
            </a:r>
            <a:r>
              <a:rPr lang="en-US" sz="2400" b="0" i="0" u="none" dirty="0">
                <a:solidFill>
                  <a:schemeClr val="dk1"/>
                </a:solidFill>
                <a:latin typeface="Arial"/>
                <a:ea typeface="Arial"/>
                <a:cs typeface="Arial"/>
                <a:sym typeface="Arial"/>
              </a:rPr>
              <a:t> </a:t>
            </a:r>
            <a:r>
              <a:rPr lang="en-US" sz="2400" dirty="0">
                <a:solidFill>
                  <a:schemeClr val="dk1"/>
                </a:solidFill>
              </a:rPr>
              <a:t>	</a:t>
            </a:r>
            <a:r>
              <a:rPr lang="en-US" sz="2400" b="0" i="0" u="none" dirty="0">
                <a:solidFill>
                  <a:schemeClr val="dk1"/>
                </a:solidFill>
                <a:latin typeface="Arial"/>
                <a:ea typeface="Arial"/>
                <a:cs typeface="Arial"/>
                <a:sym typeface="Arial"/>
              </a:rPr>
              <a:t>consistently informative </a:t>
            </a:r>
            <a:endParaRPr dirty="0"/>
          </a:p>
          <a:p>
            <a:pPr marL="342900" marR="0" lvl="0" indent="-342900" algn="l" rtl="0">
              <a:lnSpc>
                <a:spcPct val="100000"/>
              </a:lnSpc>
              <a:spcBef>
                <a:spcPts val="480"/>
              </a:spcBef>
              <a:spcAft>
                <a:spcPts val="0"/>
              </a:spcAft>
              <a:buClr>
                <a:schemeClr val="dk1"/>
              </a:buClr>
              <a:buSzPts val="2400"/>
              <a:buFont typeface="Arial"/>
              <a:buNone/>
            </a:pPr>
            <a:r>
              <a:rPr lang="en-US" sz="2400" b="0" i="0" u="none" dirty="0">
                <a:solidFill>
                  <a:schemeClr val="dk1"/>
                </a:solidFill>
                <a:latin typeface="Arial"/>
                <a:ea typeface="Arial"/>
                <a:cs typeface="Arial"/>
                <a:sym typeface="Arial"/>
              </a:rPr>
              <a:t>			      	factual, clear, direct </a:t>
            </a:r>
            <a:endParaRPr dirty="0"/>
          </a:p>
          <a:p>
            <a:pPr marL="342900" marR="0" lvl="0" indent="-342900" algn="l" rtl="0">
              <a:lnSpc>
                <a:spcPct val="100000"/>
              </a:lnSpc>
              <a:spcBef>
                <a:spcPts val="480"/>
              </a:spcBef>
              <a:spcAft>
                <a:spcPts val="0"/>
              </a:spcAft>
              <a:buClr>
                <a:schemeClr val="dk1"/>
              </a:buClr>
              <a:buSzPts val="2400"/>
              <a:buFont typeface="Arial"/>
              <a:buNone/>
            </a:pPr>
            <a:r>
              <a:rPr lang="en-US" sz="2400" b="0" i="0" u="none" dirty="0">
                <a:solidFill>
                  <a:schemeClr val="dk1"/>
                </a:solidFill>
                <a:latin typeface="Arial"/>
                <a:ea typeface="Arial"/>
                <a:cs typeface="Arial"/>
                <a:sym typeface="Arial"/>
              </a:rPr>
              <a:t>                            	personal, yet detached </a:t>
            </a:r>
            <a:endParaRPr dirty="0"/>
          </a:p>
          <a:p>
            <a:pPr marL="342900" marR="0" lvl="0" indent="-342900" algn="l" rtl="0">
              <a:lnSpc>
                <a:spcPct val="100000"/>
              </a:lnSpc>
              <a:spcBef>
                <a:spcPts val="480"/>
              </a:spcBef>
              <a:spcAft>
                <a:spcPts val="0"/>
              </a:spcAft>
              <a:buClr>
                <a:schemeClr val="dk1"/>
              </a:buClr>
              <a:buSzPts val="2400"/>
              <a:buFont typeface="Arial"/>
              <a:buNone/>
            </a:pPr>
            <a:r>
              <a:rPr lang="en-US" sz="2400" b="0" i="0" u="none" dirty="0">
                <a:solidFill>
                  <a:schemeClr val="dk1"/>
                </a:solidFill>
                <a:latin typeface="Arial"/>
                <a:ea typeface="Arial"/>
                <a:cs typeface="Arial"/>
                <a:sym typeface="Arial"/>
              </a:rPr>
              <a:t>			      	written in first person</a:t>
            </a:r>
            <a:endParaRPr dirty="0"/>
          </a:p>
          <a:p>
            <a:pPr marL="342900" marR="0" lvl="0" indent="-342900" algn="l" rtl="0">
              <a:lnSpc>
                <a:spcPct val="100000"/>
              </a:lnSpc>
              <a:spcBef>
                <a:spcPts val="480"/>
              </a:spcBef>
              <a:spcAft>
                <a:spcPts val="0"/>
              </a:spcAft>
              <a:buClr>
                <a:schemeClr val="dk1"/>
              </a:buClr>
              <a:buSzPts val="2400"/>
              <a:buFont typeface="Arial"/>
              <a:buNone/>
            </a:pPr>
            <a:r>
              <a:rPr lang="en-US" sz="2400" b="0" i="0" u="none" dirty="0">
                <a:solidFill>
                  <a:schemeClr val="dk1"/>
                </a:solidFill>
                <a:latin typeface="Arial"/>
                <a:ea typeface="Arial"/>
                <a:cs typeface="Arial"/>
                <a:sym typeface="Arial"/>
              </a:rPr>
              <a:t>			      	COHESIVE </a:t>
            </a:r>
            <a:endParaRPr dirty="0"/>
          </a:p>
        </p:txBody>
      </p:sp>
      <p:sp>
        <p:nvSpPr>
          <p:cNvPr id="197" name="Google Shape;197;p28"/>
          <p:cNvSpPr txBox="1"/>
          <p:nvPr/>
        </p:nvSpPr>
        <p:spPr>
          <a:xfrm>
            <a:off x="971550" y="765175"/>
            <a:ext cx="8172450" cy="1584325"/>
          </a:xfrm>
          <a:prstGeom prst="rect">
            <a:avLst/>
          </a:prstGeom>
          <a:solidFill>
            <a:schemeClr val="lt1"/>
          </a:solidFill>
          <a:ln>
            <a:noFill/>
          </a:ln>
        </p:spPr>
        <p:txBody>
          <a:bodyPr spcFirstLastPara="1" wrap="square" lIns="91425" tIns="45700" rIns="91425" bIns="45700" anchor="ctr" anchorCtr="0">
            <a:noAutofit/>
          </a:bodyPr>
          <a:lstStyle/>
          <a:p>
            <a:pPr marL="342900" marR="0" lvl="0" indent="-342900" algn="l" rtl="0">
              <a:lnSpc>
                <a:spcPct val="100000"/>
              </a:lnSpc>
              <a:spcBef>
                <a:spcPts val="0"/>
              </a:spcBef>
              <a:spcAft>
                <a:spcPts val="0"/>
              </a:spcAft>
              <a:buClr>
                <a:schemeClr val="dk1"/>
              </a:buClr>
              <a:buSzPts val="1800"/>
              <a:buFont typeface="Arial"/>
              <a:buAutoNum type="arabicPeriod"/>
            </a:pPr>
            <a:r>
              <a:rPr lang="en-US" sz="1800" b="0" i="0" u="none" dirty="0">
                <a:solidFill>
                  <a:schemeClr val="dk1"/>
                </a:solidFill>
                <a:latin typeface="Arial"/>
                <a:ea typeface="Arial"/>
                <a:cs typeface="Arial"/>
                <a:sym typeface="Arial"/>
              </a:rPr>
              <a:t>A text is written for a certain audience for a certain purpose.</a:t>
            </a:r>
            <a:endParaRPr dirty="0"/>
          </a:p>
          <a:p>
            <a:pPr marL="342900" marR="0" lvl="0" indent="-342900" algn="l" rtl="0">
              <a:lnSpc>
                <a:spcPct val="100000"/>
              </a:lnSpc>
              <a:spcBef>
                <a:spcPts val="0"/>
              </a:spcBef>
              <a:spcAft>
                <a:spcPts val="0"/>
              </a:spcAft>
              <a:buClr>
                <a:schemeClr val="dk1"/>
              </a:buClr>
              <a:buSzPts val="1800"/>
              <a:buFont typeface="Arial"/>
              <a:buAutoNum type="arabicPeriod"/>
            </a:pPr>
            <a:r>
              <a:rPr lang="en-US" sz="1800" b="0" i="0" u="none" dirty="0">
                <a:solidFill>
                  <a:schemeClr val="dk1"/>
                </a:solidFill>
                <a:latin typeface="Arial"/>
                <a:ea typeface="Arial"/>
                <a:cs typeface="Arial"/>
                <a:sym typeface="Arial"/>
              </a:rPr>
              <a:t>Therefore, the test will conform to recognizable text type characteristics.</a:t>
            </a:r>
            <a:endParaRPr dirty="0"/>
          </a:p>
          <a:p>
            <a:pPr marL="342900" marR="0" lvl="0" indent="-342900" algn="l" rtl="0">
              <a:lnSpc>
                <a:spcPct val="100000"/>
              </a:lnSpc>
              <a:spcBef>
                <a:spcPts val="0"/>
              </a:spcBef>
              <a:spcAft>
                <a:spcPts val="0"/>
              </a:spcAft>
              <a:buClr>
                <a:schemeClr val="dk1"/>
              </a:buClr>
              <a:buSzPts val="1800"/>
              <a:buFont typeface="Arial"/>
              <a:buAutoNum type="arabicPeriod"/>
            </a:pPr>
            <a:r>
              <a:rPr lang="en-US" sz="1800" b="0" i="0" u="none" dirty="0">
                <a:solidFill>
                  <a:schemeClr val="dk1"/>
                </a:solidFill>
                <a:latin typeface="Arial"/>
                <a:ea typeface="Arial"/>
                <a:cs typeface="Arial"/>
                <a:sym typeface="Arial"/>
              </a:rPr>
              <a:t>The </a:t>
            </a:r>
            <a:r>
              <a:rPr lang="en-US" sz="1800" b="0" i="0" u="none" dirty="0">
                <a:solidFill>
                  <a:srgbClr val="FF0000"/>
                </a:solidFill>
                <a:latin typeface="Arial"/>
                <a:ea typeface="Arial"/>
                <a:cs typeface="Arial"/>
                <a:sym typeface="Arial"/>
              </a:rPr>
              <a:t>register</a:t>
            </a:r>
            <a:r>
              <a:rPr lang="en-US" sz="1800" b="0" i="0" u="none" dirty="0">
                <a:solidFill>
                  <a:schemeClr val="dk1"/>
                </a:solidFill>
                <a:latin typeface="Arial"/>
                <a:ea typeface="Arial"/>
                <a:cs typeface="Arial"/>
                <a:sym typeface="Arial"/>
              </a:rPr>
              <a:t> for that text type will be automatically adopted.</a:t>
            </a:r>
            <a:endParaRPr dirty="0"/>
          </a:p>
          <a:p>
            <a:pPr marL="342900" marR="0" lvl="0" indent="-342900" algn="l" rtl="0">
              <a:lnSpc>
                <a:spcPct val="100000"/>
              </a:lnSpc>
              <a:spcBef>
                <a:spcPts val="0"/>
              </a:spcBef>
              <a:spcAft>
                <a:spcPts val="0"/>
              </a:spcAft>
              <a:buClr>
                <a:schemeClr val="dk1"/>
              </a:buClr>
              <a:buSzPts val="1800"/>
              <a:buFont typeface="Arial"/>
              <a:buAutoNum type="arabicPeriod"/>
            </a:pPr>
            <a:r>
              <a:rPr lang="en-US" sz="1800" b="0" i="0" u="none" dirty="0">
                <a:solidFill>
                  <a:schemeClr val="dk1"/>
                </a:solidFill>
                <a:latin typeface="Arial"/>
                <a:ea typeface="Arial"/>
                <a:cs typeface="Arial"/>
                <a:sym typeface="Arial"/>
              </a:rPr>
              <a:t>The </a:t>
            </a:r>
            <a:r>
              <a:rPr lang="en-US" sz="1800" b="0" i="0" u="none" dirty="0">
                <a:solidFill>
                  <a:srgbClr val="FF0000"/>
                </a:solidFill>
                <a:latin typeface="Arial"/>
                <a:ea typeface="Arial"/>
                <a:cs typeface="Arial"/>
                <a:sym typeface="Arial"/>
              </a:rPr>
              <a:t>language</a:t>
            </a:r>
            <a:r>
              <a:rPr lang="en-US" sz="1800" b="0" i="0" u="none" dirty="0">
                <a:solidFill>
                  <a:schemeClr val="dk1"/>
                </a:solidFill>
                <a:latin typeface="Arial"/>
                <a:ea typeface="Arial"/>
                <a:cs typeface="Arial"/>
                <a:sym typeface="Arial"/>
              </a:rPr>
              <a:t> used will conform to the register of that text. </a:t>
            </a:r>
            <a:endParaRPr dirty="0"/>
          </a:p>
          <a:p>
            <a:pPr marL="342900" marR="0" lvl="0" indent="-342900" algn="l" rtl="0">
              <a:lnSpc>
                <a:spcPct val="100000"/>
              </a:lnSpc>
              <a:spcBef>
                <a:spcPts val="0"/>
              </a:spcBef>
              <a:spcAft>
                <a:spcPts val="0"/>
              </a:spcAft>
              <a:buClr>
                <a:schemeClr val="dk1"/>
              </a:buClr>
              <a:buSzPts val="1800"/>
              <a:buFont typeface="Arial"/>
              <a:buAutoNum type="arabicPeriod"/>
            </a:pPr>
            <a:r>
              <a:rPr lang="en-US" sz="1800" b="0" i="0" u="none" dirty="0">
                <a:solidFill>
                  <a:schemeClr val="dk1"/>
                </a:solidFill>
                <a:latin typeface="Arial"/>
                <a:ea typeface="Arial"/>
                <a:cs typeface="Arial"/>
                <a:sym typeface="Arial"/>
              </a:rPr>
              <a:t>Hence, the writer will make certain </a:t>
            </a:r>
            <a:r>
              <a:rPr lang="en-US" sz="1800" b="0" i="0" u="none" dirty="0">
                <a:solidFill>
                  <a:srgbClr val="FF0000"/>
                </a:solidFill>
                <a:latin typeface="Arial"/>
                <a:ea typeface="Arial"/>
                <a:cs typeface="Arial"/>
                <a:sym typeface="Arial"/>
              </a:rPr>
              <a:t>grammatical and lexical choices</a:t>
            </a:r>
            <a:r>
              <a:rPr lang="en-US" sz="1800" b="0" i="0" u="none" dirty="0">
                <a:solidFill>
                  <a:schemeClr val="dk1"/>
                </a:solidFill>
                <a:latin typeface="Arial"/>
                <a:ea typeface="Arial"/>
                <a:cs typeface="Arial"/>
                <a:sym typeface="Arial"/>
              </a:rPr>
              <a:t>.</a:t>
            </a:r>
            <a:endParaRPr dirty="0"/>
          </a:p>
          <a:p>
            <a:pPr marL="0" marR="0" lvl="0" indent="0" algn="l" rtl="0">
              <a:lnSpc>
                <a:spcPct val="100000"/>
              </a:lnSpc>
              <a:spcBef>
                <a:spcPts val="0"/>
              </a:spcBef>
              <a:spcAft>
                <a:spcPts val="0"/>
              </a:spcAft>
              <a:buNone/>
            </a:pPr>
            <a:endParaRPr sz="1800" b="0" i="0" u="none" dirty="0">
              <a:solidFill>
                <a:schemeClr val="dk1"/>
              </a:solidFill>
              <a:latin typeface="Arial"/>
              <a:ea typeface="Arial"/>
              <a:cs typeface="Arial"/>
              <a:sym typeface="Arial"/>
            </a:endParaRPr>
          </a:p>
        </p:txBody>
      </p:sp>
      <p:sp>
        <p:nvSpPr>
          <p:cNvPr id="198" name="Google Shape;198;p28"/>
          <p:cNvSpPr txBox="1"/>
          <p:nvPr/>
        </p:nvSpPr>
        <p:spPr>
          <a:xfrm>
            <a:off x="0" y="0"/>
            <a:ext cx="1187450" cy="620712"/>
          </a:xfrm>
          <a:prstGeom prst="rect">
            <a:avLst/>
          </a:prstGeom>
          <a:solidFill>
            <a:srgbClr val="FFCC00"/>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Arial"/>
              <a:buNone/>
            </a:pPr>
            <a:r>
              <a:rPr lang="en-US" sz="1800" b="0" i="0" u="none">
                <a:solidFill>
                  <a:schemeClr val="dk1"/>
                </a:solidFill>
                <a:latin typeface="Arial"/>
                <a:ea typeface="Arial"/>
                <a:cs typeface="Arial"/>
                <a:sym typeface="Arial"/>
              </a:rPr>
              <a:t>From</a:t>
            </a:r>
            <a:endParaRPr/>
          </a:p>
          <a:p>
            <a:pPr marL="0" marR="0" lvl="0" indent="0" algn="ctr" rtl="0">
              <a:lnSpc>
                <a:spcPct val="100000"/>
              </a:lnSpc>
              <a:spcBef>
                <a:spcPts val="0"/>
              </a:spcBef>
              <a:spcAft>
                <a:spcPts val="0"/>
              </a:spcAft>
              <a:buClr>
                <a:schemeClr val="dk1"/>
              </a:buClr>
              <a:buSzPts val="1800"/>
              <a:buFont typeface="Arial"/>
              <a:buNone/>
            </a:pPr>
            <a:r>
              <a:rPr lang="en-US" sz="1800" b="0" i="0" u="none">
                <a:solidFill>
                  <a:schemeClr val="dk1"/>
                </a:solidFill>
                <a:latin typeface="Arial"/>
                <a:ea typeface="Arial"/>
                <a:cs typeface="Arial"/>
                <a:sym typeface="Arial"/>
              </a:rPr>
              <a:t>Lesson 2</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96">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96">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96">
                                            <p:txEl>
                                              <p:pRg st="3" end="3"/>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96">
                                            <p:txEl>
                                              <p:pRg st="4" end="4"/>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9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A06A7E7D-9CC2-C37E-2FB7-FC3ADE7E93D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18</a:t>
            </a:fld>
            <a:endParaRPr lang="en-US"/>
          </a:p>
        </p:txBody>
      </p:sp>
      <p:pic>
        <p:nvPicPr>
          <p:cNvPr id="3074" name="Picture 2" descr="HOW TO Sell Yourself in an INTERVIEW! - YouTube">
            <a:extLst>
              <a:ext uri="{FF2B5EF4-FFF2-40B4-BE49-F238E27FC236}">
                <a16:creationId xmlns:a16="http://schemas.microsoft.com/office/drawing/2014/main" id="{C4A6825E-815C-53B9-9DD3-6634E946B95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1395663"/>
            <a:ext cx="5366084" cy="35974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6773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29"/>
          <p:cNvSpPr txBox="1"/>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19</a:t>
            </a:fld>
            <a:endParaRPr/>
          </a:p>
        </p:txBody>
      </p:sp>
      <p:pic>
        <p:nvPicPr>
          <p:cNvPr id="204" name="Google Shape;204;p29" descr="Related image"/>
          <p:cNvPicPr preferRelativeResize="0"/>
          <p:nvPr/>
        </p:nvPicPr>
        <p:blipFill rotWithShape="1">
          <a:blip r:embed="rId3">
            <a:alphaModFix/>
          </a:blip>
          <a:srcRect/>
          <a:stretch/>
        </p:blipFill>
        <p:spPr>
          <a:xfrm>
            <a:off x="1476375" y="1484312"/>
            <a:ext cx="6219825" cy="32289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14"/>
          <p:cNvSpPr txBox="1">
            <a:spLocks noGrp="1"/>
          </p:cNvSpPr>
          <p:nvPr>
            <p:ph type="title"/>
          </p:nvPr>
        </p:nvSpPr>
        <p:spPr>
          <a:xfrm>
            <a:off x="528637" y="407987"/>
            <a:ext cx="8229600" cy="1773237"/>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3200"/>
              <a:buFont typeface="Arial"/>
              <a:buNone/>
            </a:pPr>
            <a:r>
              <a:rPr lang="en-US" sz="3200" b="0" i="0" u="none" dirty="0">
                <a:solidFill>
                  <a:schemeClr val="dk2"/>
                </a:solidFill>
                <a:latin typeface="Arial"/>
                <a:ea typeface="Arial"/>
                <a:cs typeface="Arial"/>
                <a:sym typeface="Arial"/>
              </a:rPr>
              <a:t>Personal Statement – Example 2: </a:t>
            </a:r>
            <a:br>
              <a:rPr lang="en-US" sz="3200" b="0" i="0" u="none" dirty="0">
                <a:solidFill>
                  <a:schemeClr val="dk2"/>
                </a:solidFill>
                <a:latin typeface="Arial"/>
                <a:ea typeface="Arial"/>
                <a:cs typeface="Arial"/>
                <a:sym typeface="Arial"/>
              </a:rPr>
            </a:br>
            <a:r>
              <a:rPr lang="en-US" sz="3200" b="0" i="0" u="none" dirty="0">
                <a:solidFill>
                  <a:schemeClr val="dk2"/>
                </a:solidFill>
                <a:latin typeface="Arial"/>
                <a:ea typeface="Arial"/>
                <a:cs typeface="Arial"/>
                <a:sym typeface="Arial"/>
              </a:rPr>
              <a:t>Application for an undergraduate</a:t>
            </a:r>
            <a:br>
              <a:rPr lang="en-US" sz="3200" b="0" i="0" u="none" dirty="0">
                <a:solidFill>
                  <a:schemeClr val="dk2"/>
                </a:solidFill>
                <a:latin typeface="Arial"/>
                <a:ea typeface="Arial"/>
                <a:cs typeface="Arial"/>
                <a:sym typeface="Arial"/>
              </a:rPr>
            </a:br>
            <a:r>
              <a:rPr lang="en-US" sz="3200" dirty="0"/>
              <a:t>Art History</a:t>
            </a:r>
            <a:r>
              <a:rPr lang="en-US" sz="3200" b="0" i="0" u="none" dirty="0">
                <a:solidFill>
                  <a:schemeClr val="dk2"/>
                </a:solidFill>
                <a:latin typeface="Arial"/>
                <a:ea typeface="Arial"/>
                <a:cs typeface="Arial"/>
                <a:sym typeface="Arial"/>
              </a:rPr>
              <a:t> </a:t>
            </a:r>
            <a:r>
              <a:rPr lang="en-US" sz="3200" dirty="0"/>
              <a:t>program</a:t>
            </a:r>
            <a:br>
              <a:rPr lang="en-US" sz="3200" b="0" i="0" u="none" dirty="0">
                <a:solidFill>
                  <a:schemeClr val="dk2"/>
                </a:solidFill>
                <a:latin typeface="Arial"/>
                <a:ea typeface="Arial"/>
                <a:cs typeface="Arial"/>
                <a:sym typeface="Arial"/>
              </a:rPr>
            </a:br>
            <a:endParaRPr dirty="0"/>
          </a:p>
        </p:txBody>
      </p:sp>
      <p:sp>
        <p:nvSpPr>
          <p:cNvPr id="97" name="Google Shape;97;p14"/>
          <p:cNvSpPr txBox="1">
            <a:spLocks noGrp="1"/>
          </p:cNvSpPr>
          <p:nvPr>
            <p:ph type="body" idx="1"/>
          </p:nvPr>
        </p:nvSpPr>
        <p:spPr>
          <a:xfrm>
            <a:off x="457200" y="2085975"/>
            <a:ext cx="8229600" cy="4525962"/>
          </a:xfrm>
          <a:prstGeom prst="rect">
            <a:avLst/>
          </a:prstGeom>
          <a:noFill/>
          <a:ln>
            <a:noFill/>
          </a:ln>
        </p:spPr>
        <p:txBody>
          <a:bodyPr spcFirstLastPara="1" wrap="square" lIns="91425" tIns="45700" rIns="91425" bIns="45700" anchor="t" anchorCtr="0">
            <a:noAutofit/>
          </a:bodyPr>
          <a:lstStyle/>
          <a:p>
            <a:pPr marL="342900" marR="0" lvl="0" indent="-139700" algn="l" rtl="0">
              <a:lnSpc>
                <a:spcPct val="100000"/>
              </a:lnSpc>
              <a:spcBef>
                <a:spcPts val="0"/>
              </a:spcBef>
              <a:spcAft>
                <a:spcPts val="0"/>
              </a:spcAft>
              <a:buClr>
                <a:schemeClr val="dk1"/>
              </a:buClr>
              <a:buSzPts val="3200"/>
              <a:buFont typeface="Arial"/>
              <a:buNone/>
            </a:pPr>
            <a:endParaRPr sz="3200" b="0" i="0" u="none" strike="noStrike" cap="none" dirty="0">
              <a:solidFill>
                <a:schemeClr val="dk1"/>
              </a:solidFill>
              <a:latin typeface="Arial"/>
              <a:ea typeface="Arial"/>
              <a:cs typeface="Arial"/>
              <a:sym typeface="Arial"/>
            </a:endParaRPr>
          </a:p>
          <a:p>
            <a:pPr marL="342900" marR="0" lvl="0" indent="-342900" algn="l" rtl="0">
              <a:lnSpc>
                <a:spcPct val="100000"/>
              </a:lnSpc>
              <a:spcBef>
                <a:spcPts val="640"/>
              </a:spcBef>
              <a:spcAft>
                <a:spcPts val="0"/>
              </a:spcAft>
              <a:buClr>
                <a:schemeClr val="dk1"/>
              </a:buClr>
              <a:buSzPts val="3200"/>
              <a:buFont typeface="Arial"/>
              <a:buChar char="•"/>
            </a:pPr>
            <a:r>
              <a:rPr lang="en-US" dirty="0"/>
              <a:t>a</a:t>
            </a:r>
            <a:r>
              <a:rPr lang="en-US" sz="3200" b="0" i="0" u="none" strike="noStrike" cap="none" dirty="0">
                <a:solidFill>
                  <a:schemeClr val="dk1"/>
                </a:solidFill>
                <a:latin typeface="Arial"/>
                <a:ea typeface="Arial"/>
                <a:cs typeface="Arial"/>
                <a:sym typeface="Arial"/>
              </a:rPr>
              <a:t>uthentic text</a:t>
            </a:r>
            <a:endParaRPr dirty="0"/>
          </a:p>
          <a:p>
            <a:pPr marL="342900" marR="0" lvl="0" indent="-342900" algn="l" rtl="0">
              <a:lnSpc>
                <a:spcPct val="100000"/>
              </a:lnSpc>
              <a:spcBef>
                <a:spcPts val="640"/>
              </a:spcBef>
              <a:spcAft>
                <a:spcPts val="0"/>
              </a:spcAft>
              <a:buClr>
                <a:schemeClr val="dk1"/>
              </a:buClr>
              <a:buSzPts val="3200"/>
              <a:buFont typeface="Arial"/>
              <a:buChar char="•"/>
            </a:pPr>
            <a:r>
              <a:rPr lang="en-US" dirty="0"/>
              <a:t>n</a:t>
            </a:r>
            <a:r>
              <a:rPr lang="en-US" sz="3200" b="0" i="0" u="none" strike="noStrike" cap="none" dirty="0">
                <a:solidFill>
                  <a:schemeClr val="dk1"/>
                </a:solidFill>
                <a:latin typeface="Arial"/>
                <a:ea typeface="Arial"/>
                <a:cs typeface="Arial"/>
                <a:sym typeface="Arial"/>
              </a:rPr>
              <a:t>ative speaker</a:t>
            </a:r>
            <a:r>
              <a:rPr lang="en-US" dirty="0"/>
              <a:t> </a:t>
            </a:r>
            <a:endParaRPr dirty="0"/>
          </a:p>
          <a:p>
            <a:pPr marL="342900" marR="0" lvl="0" indent="-342900" algn="l" rtl="0">
              <a:lnSpc>
                <a:spcPct val="100000"/>
              </a:lnSpc>
              <a:spcBef>
                <a:spcPts val="640"/>
              </a:spcBef>
              <a:spcAft>
                <a:spcPts val="0"/>
              </a:spcAft>
              <a:buClr>
                <a:schemeClr val="dk1"/>
              </a:buClr>
              <a:buSzPts val="3200"/>
              <a:buFont typeface="Arial"/>
              <a:buChar char="•"/>
            </a:pPr>
            <a:r>
              <a:rPr lang="en-US" sz="3200" b="0" i="0" u="none" strike="noStrike" cap="none" dirty="0">
                <a:solidFill>
                  <a:schemeClr val="dk1"/>
                </a:solidFill>
                <a:latin typeface="Arial"/>
                <a:ea typeface="Arial"/>
                <a:cs typeface="Arial"/>
                <a:sym typeface="Arial"/>
              </a:rPr>
              <a:t>584 words</a:t>
            </a:r>
            <a:endParaRPr dirty="0"/>
          </a:p>
        </p:txBody>
      </p:sp>
      <p:pic>
        <p:nvPicPr>
          <p:cNvPr id="98" name="Google Shape;98;p14" descr="Difference Between Example and Sample | Difference Between"/>
          <p:cNvPicPr preferRelativeResize="0"/>
          <p:nvPr/>
        </p:nvPicPr>
        <p:blipFill rotWithShape="1">
          <a:blip r:embed="rId3">
            <a:alphaModFix/>
          </a:blip>
          <a:srcRect/>
          <a:stretch/>
        </p:blipFill>
        <p:spPr>
          <a:xfrm>
            <a:off x="4643437" y="2276475"/>
            <a:ext cx="3155950" cy="315595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30"/>
          <p:cNvSpPr txBox="1"/>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20</a:t>
            </a:fld>
            <a:endParaRPr/>
          </a:p>
        </p:txBody>
      </p:sp>
      <p:sp>
        <p:nvSpPr>
          <p:cNvPr id="210" name="Google Shape;210;p30"/>
          <p:cNvSpPr txBox="1">
            <a:spLocks noGrp="1"/>
          </p:cNvSpPr>
          <p:nvPr>
            <p:ph type="title" idx="4294967295"/>
          </p:nvPr>
        </p:nvSpPr>
        <p:spPr>
          <a:xfrm>
            <a:off x="468312" y="260350"/>
            <a:ext cx="8229600" cy="99377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2"/>
              </a:buClr>
              <a:buSzPts val="3600"/>
              <a:buFont typeface="Arial"/>
              <a:buNone/>
            </a:pPr>
            <a:r>
              <a:rPr lang="en-US" sz="3600" b="0" i="0" u="none" strike="noStrike" cap="none">
                <a:solidFill>
                  <a:schemeClr val="dk2"/>
                </a:solidFill>
                <a:latin typeface="Arial"/>
                <a:ea typeface="Arial"/>
                <a:cs typeface="Arial"/>
                <a:sym typeface="Arial"/>
              </a:rPr>
              <a:t>Skeleton information</a:t>
            </a:r>
            <a:endParaRPr/>
          </a:p>
        </p:txBody>
      </p:sp>
      <p:sp>
        <p:nvSpPr>
          <p:cNvPr id="211" name="Google Shape;211;p30"/>
          <p:cNvSpPr txBox="1">
            <a:spLocks noGrp="1"/>
          </p:cNvSpPr>
          <p:nvPr>
            <p:ph type="body" idx="4294967295"/>
          </p:nvPr>
        </p:nvSpPr>
        <p:spPr>
          <a:xfrm>
            <a:off x="457200" y="1268412"/>
            <a:ext cx="8229600" cy="48577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Arial"/>
              <a:buNone/>
            </a:pPr>
            <a:r>
              <a:rPr lang="en-US" sz="2400" b="1" i="0" u="none" dirty="0">
                <a:solidFill>
                  <a:schemeClr val="dk1"/>
                </a:solidFill>
                <a:latin typeface="Arial"/>
                <a:ea typeface="Arial"/>
                <a:cs typeface="Arial"/>
                <a:sym typeface="Arial"/>
              </a:rPr>
              <a:t>Federica Capecchi, aged 21:</a:t>
            </a:r>
            <a:r>
              <a:rPr lang="en-US" sz="2400" b="0" i="0" u="none" dirty="0">
                <a:solidFill>
                  <a:schemeClr val="dk1"/>
                </a:solidFill>
                <a:latin typeface="Arial"/>
                <a:ea typeface="Arial"/>
                <a:cs typeface="Arial"/>
                <a:sym typeface="Arial"/>
              </a:rPr>
              <a:t> currently studying political science and international studies at the University of Florence. Applying for </a:t>
            </a:r>
            <a:r>
              <a:rPr lang="en-US" sz="2400" dirty="0"/>
              <a:t>a </a:t>
            </a:r>
            <a:r>
              <a:rPr lang="en-US" sz="2400" b="0" i="0" u="none" dirty="0">
                <a:solidFill>
                  <a:schemeClr val="dk1"/>
                </a:solidFill>
                <a:latin typeface="Arial"/>
                <a:ea typeface="Arial"/>
                <a:cs typeface="Arial"/>
                <a:sym typeface="Arial"/>
              </a:rPr>
              <a:t>graduate program in international conflict at the University of Swansea, </a:t>
            </a:r>
            <a:r>
              <a:rPr lang="en-US" sz="2400" b="0" i="0" u="none" dirty="0" err="1">
                <a:solidFill>
                  <a:schemeClr val="dk1"/>
                </a:solidFill>
                <a:latin typeface="Arial"/>
                <a:ea typeface="Arial"/>
                <a:cs typeface="Arial"/>
                <a:sym typeface="Arial"/>
              </a:rPr>
              <a:t>Walkes</a:t>
            </a:r>
            <a:r>
              <a:rPr lang="en-US" sz="2400" b="0" i="0" u="none" dirty="0">
                <a:solidFill>
                  <a:schemeClr val="dk1"/>
                </a:solidFill>
                <a:latin typeface="Arial"/>
                <a:ea typeface="Arial"/>
                <a:cs typeface="Arial"/>
                <a:sym typeface="Arial"/>
              </a:rPr>
              <a:t>, UK.</a:t>
            </a:r>
            <a:endParaRPr dirty="0"/>
          </a:p>
          <a:p>
            <a:pPr marL="0" marR="0" lvl="0" indent="0" algn="l" rtl="0">
              <a:lnSpc>
                <a:spcPct val="100000"/>
              </a:lnSpc>
              <a:spcBef>
                <a:spcPts val="480"/>
              </a:spcBef>
              <a:spcAft>
                <a:spcPts val="0"/>
              </a:spcAft>
              <a:buClr>
                <a:schemeClr val="dk1"/>
              </a:buClr>
              <a:buSzPts val="2400"/>
              <a:buFont typeface="Arial"/>
              <a:buNone/>
            </a:pPr>
            <a:r>
              <a:rPr lang="en-US" sz="2400" b="1" i="0" u="none" dirty="0">
                <a:solidFill>
                  <a:schemeClr val="dk1"/>
                </a:solidFill>
                <a:latin typeface="Arial"/>
                <a:ea typeface="Arial"/>
                <a:cs typeface="Arial"/>
                <a:sym typeface="Arial"/>
              </a:rPr>
              <a:t>Skills/talents: </a:t>
            </a:r>
            <a:r>
              <a:rPr lang="en-US" sz="2400" b="0" i="0" u="none" dirty="0">
                <a:solidFill>
                  <a:schemeClr val="dk1"/>
                </a:solidFill>
                <a:latin typeface="Arial"/>
                <a:ea typeface="Arial"/>
                <a:cs typeface="Arial"/>
                <a:sym typeface="Arial"/>
              </a:rPr>
              <a:t>bilingual (Italian and French)</a:t>
            </a:r>
            <a:endParaRPr dirty="0"/>
          </a:p>
          <a:p>
            <a:pPr marL="0" marR="0" lvl="0" indent="0" algn="l" rtl="0">
              <a:lnSpc>
                <a:spcPct val="100000"/>
              </a:lnSpc>
              <a:spcBef>
                <a:spcPts val="480"/>
              </a:spcBef>
              <a:spcAft>
                <a:spcPts val="0"/>
              </a:spcAft>
              <a:buClr>
                <a:schemeClr val="dk1"/>
              </a:buClr>
              <a:buSzPts val="2400"/>
              <a:buFont typeface="Arial"/>
              <a:buNone/>
            </a:pPr>
            <a:r>
              <a:rPr lang="en-US" sz="2400" b="1" i="0" u="none" dirty="0">
                <a:solidFill>
                  <a:schemeClr val="dk1"/>
                </a:solidFill>
                <a:latin typeface="Arial"/>
                <a:ea typeface="Arial"/>
                <a:cs typeface="Arial"/>
                <a:sym typeface="Arial"/>
              </a:rPr>
              <a:t>Interests: </a:t>
            </a:r>
            <a:r>
              <a:rPr lang="en-US" sz="2400" b="0" i="0" u="none" dirty="0">
                <a:solidFill>
                  <a:schemeClr val="dk1"/>
                </a:solidFill>
                <a:latin typeface="Arial"/>
                <a:ea typeface="Arial"/>
                <a:cs typeface="Arial"/>
                <a:sym typeface="Arial"/>
              </a:rPr>
              <a:t>volunteer first responder with her local Red Cross ambulance service for two years, plays in 5-a-side soccer team</a:t>
            </a:r>
            <a:endParaRPr dirty="0"/>
          </a:p>
          <a:p>
            <a:pPr marL="0" marR="0" lvl="0" indent="0" algn="l" rtl="0">
              <a:lnSpc>
                <a:spcPct val="100000"/>
              </a:lnSpc>
              <a:spcBef>
                <a:spcPts val="480"/>
              </a:spcBef>
              <a:spcAft>
                <a:spcPts val="0"/>
              </a:spcAft>
              <a:buClr>
                <a:schemeClr val="dk1"/>
              </a:buClr>
              <a:buSzPts val="2400"/>
              <a:buFont typeface="Arial"/>
              <a:buNone/>
            </a:pPr>
            <a:r>
              <a:rPr lang="en-US" sz="2400" b="1" i="0" u="none" dirty="0">
                <a:solidFill>
                  <a:schemeClr val="dk1"/>
                </a:solidFill>
                <a:latin typeface="Arial"/>
                <a:ea typeface="Arial"/>
                <a:cs typeface="Arial"/>
                <a:sym typeface="Arial"/>
              </a:rPr>
              <a:t>Experience: </a:t>
            </a:r>
            <a:r>
              <a:rPr lang="en-US" sz="2400" b="0" i="0" u="none" dirty="0">
                <a:solidFill>
                  <a:schemeClr val="dk1"/>
                </a:solidFill>
                <a:latin typeface="Arial"/>
                <a:ea typeface="Arial"/>
                <a:cs typeface="Arial"/>
                <a:sym typeface="Arial"/>
              </a:rPr>
              <a:t>spent 3 months in Geneva on internship with the International Red Cross, working on their migrant assistance program</a:t>
            </a:r>
            <a:endParaRPr dirty="0"/>
          </a:p>
          <a:p>
            <a:pPr marL="0" marR="0" lvl="0" indent="0" algn="l" rtl="0">
              <a:lnSpc>
                <a:spcPct val="100000"/>
              </a:lnSpc>
              <a:spcBef>
                <a:spcPts val="480"/>
              </a:spcBef>
              <a:spcAft>
                <a:spcPts val="0"/>
              </a:spcAft>
              <a:buClr>
                <a:schemeClr val="dk1"/>
              </a:buClr>
              <a:buSzPts val="2400"/>
              <a:buFont typeface="Arial"/>
              <a:buNone/>
            </a:pPr>
            <a:r>
              <a:rPr lang="en-US" sz="2400" b="1" i="0" u="none" dirty="0">
                <a:solidFill>
                  <a:schemeClr val="dk1"/>
                </a:solidFill>
                <a:latin typeface="Arial"/>
                <a:ea typeface="Arial"/>
                <a:cs typeface="Arial"/>
                <a:sym typeface="Arial"/>
              </a:rPr>
              <a:t>Goals: </a:t>
            </a:r>
            <a:r>
              <a:rPr lang="en-US" sz="2400" b="0" i="0" u="none" dirty="0">
                <a:solidFill>
                  <a:schemeClr val="dk1"/>
                </a:solidFill>
                <a:latin typeface="Arial"/>
                <a:ea typeface="Arial"/>
                <a:cs typeface="Arial"/>
                <a:sym typeface="Arial"/>
              </a:rPr>
              <a:t>to work in international mediation for the European Council in Brussels.</a:t>
            </a:r>
            <a:endParaRPr dirty="0"/>
          </a:p>
          <a:p>
            <a:pPr marL="342900" marR="0" lvl="0" indent="-190500" algn="l" rtl="0">
              <a:spcBef>
                <a:spcPts val="480"/>
              </a:spcBef>
              <a:spcAft>
                <a:spcPts val="0"/>
              </a:spcAft>
              <a:buClr>
                <a:schemeClr val="dk1"/>
              </a:buClr>
              <a:buSzPts val="2400"/>
              <a:buFont typeface="Arial"/>
              <a:buNone/>
            </a:pPr>
            <a:endParaRPr sz="2400" b="0" i="0" u="none" dirty="0">
              <a:solidFill>
                <a:schemeClr val="dk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1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1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31"/>
          <p:cNvSpPr txBox="1"/>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21</a:t>
            </a:fld>
            <a:endParaRPr/>
          </a:p>
        </p:txBody>
      </p:sp>
      <p:pic>
        <p:nvPicPr>
          <p:cNvPr id="217" name="Google Shape;217;p31"/>
          <p:cNvPicPr preferRelativeResize="0"/>
          <p:nvPr/>
        </p:nvPicPr>
        <p:blipFill rotWithShape="1">
          <a:blip r:embed="rId3">
            <a:alphaModFix/>
          </a:blip>
          <a:srcRect/>
          <a:stretch/>
        </p:blipFill>
        <p:spPr>
          <a:xfrm>
            <a:off x="2555875" y="333375"/>
            <a:ext cx="3778250" cy="2487612"/>
          </a:xfrm>
          <a:prstGeom prst="rect">
            <a:avLst/>
          </a:prstGeom>
          <a:noFill/>
          <a:ln>
            <a:noFill/>
          </a:ln>
        </p:spPr>
      </p:pic>
      <p:sp>
        <p:nvSpPr>
          <p:cNvPr id="218" name="Google Shape;218;p31"/>
          <p:cNvSpPr txBox="1"/>
          <p:nvPr/>
        </p:nvSpPr>
        <p:spPr>
          <a:xfrm>
            <a:off x="2916237" y="549275"/>
            <a:ext cx="1441450" cy="208915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0000"/>
              </a:buClr>
              <a:buSzPts val="4400"/>
              <a:buFont typeface="Arial"/>
              <a:buNone/>
            </a:pPr>
            <a:r>
              <a:rPr lang="en-US" sz="4400" b="1" i="0" u="none">
                <a:solidFill>
                  <a:srgbClr val="FF0000"/>
                </a:solidFill>
                <a:latin typeface="Arial"/>
                <a:ea typeface="Arial"/>
                <a:cs typeface="Arial"/>
                <a:sym typeface="Arial"/>
              </a:rPr>
              <a:t>?</a:t>
            </a:r>
            <a:endParaRPr/>
          </a:p>
        </p:txBody>
      </p:sp>
      <p:sp>
        <p:nvSpPr>
          <p:cNvPr id="219" name="Google Shape;219;p31"/>
          <p:cNvSpPr txBox="1"/>
          <p:nvPr/>
        </p:nvSpPr>
        <p:spPr>
          <a:xfrm>
            <a:off x="2771775" y="3036886"/>
            <a:ext cx="4105275" cy="1617663"/>
          </a:xfrm>
          <a:prstGeom prst="rect">
            <a:avLst/>
          </a:pr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2400"/>
              <a:buFont typeface="Arial"/>
              <a:buNone/>
            </a:pPr>
            <a:r>
              <a:rPr lang="en-US" sz="2400" b="0" i="0" u="none" dirty="0">
                <a:solidFill>
                  <a:schemeClr val="dk1"/>
                </a:solidFill>
                <a:latin typeface="Arial"/>
                <a:ea typeface="Arial"/>
                <a:cs typeface="Arial"/>
                <a:sym typeface="Arial"/>
              </a:rPr>
              <a:t>1. </a:t>
            </a:r>
            <a:r>
              <a:rPr lang="en-US" sz="2400" b="1" i="0" u="none" dirty="0">
                <a:solidFill>
                  <a:srgbClr val="FF0000"/>
                </a:solidFill>
                <a:latin typeface="Arial"/>
                <a:ea typeface="Arial"/>
                <a:cs typeface="Arial"/>
                <a:sym typeface="Arial"/>
              </a:rPr>
              <a:t>Plan</a:t>
            </a:r>
            <a:r>
              <a:rPr lang="en-US" sz="2400" b="0" i="0" u="none" dirty="0">
                <a:solidFill>
                  <a:schemeClr val="dk1"/>
                </a:solidFill>
                <a:latin typeface="Arial"/>
                <a:ea typeface="Arial"/>
                <a:cs typeface="Arial"/>
                <a:sym typeface="Arial"/>
              </a:rPr>
              <a:t> your answer:</a:t>
            </a:r>
            <a:endParaRPr dirty="0"/>
          </a:p>
          <a:p>
            <a:pPr marL="0" marR="0" lvl="0" indent="-152400" algn="l" rtl="0">
              <a:lnSpc>
                <a:spcPct val="100000"/>
              </a:lnSpc>
              <a:spcBef>
                <a:spcPts val="0"/>
              </a:spcBef>
              <a:spcAft>
                <a:spcPts val="0"/>
              </a:spcAft>
              <a:buClr>
                <a:schemeClr val="dk1"/>
              </a:buClr>
              <a:buSzPts val="2400"/>
              <a:buFont typeface="Arial"/>
              <a:buChar char="•"/>
            </a:pPr>
            <a:r>
              <a:rPr lang="en-US" sz="2400" b="0" i="0" u="none" dirty="0">
                <a:solidFill>
                  <a:schemeClr val="dk1"/>
                </a:solidFill>
                <a:latin typeface="Arial"/>
                <a:ea typeface="Arial"/>
                <a:cs typeface="Arial"/>
                <a:sym typeface="Arial"/>
              </a:rPr>
              <a:t> brainstorm ideas and vocabulary </a:t>
            </a:r>
          </a:p>
          <a:p>
            <a:pPr marL="0" marR="0" lvl="0" indent="-152400" algn="l" rtl="0">
              <a:lnSpc>
                <a:spcPct val="100000"/>
              </a:lnSpc>
              <a:spcBef>
                <a:spcPts val="0"/>
              </a:spcBef>
              <a:spcAft>
                <a:spcPts val="0"/>
              </a:spcAft>
              <a:buClr>
                <a:schemeClr val="dk1"/>
              </a:buClr>
              <a:buSzPts val="2400"/>
              <a:buFont typeface="Arial"/>
              <a:buChar char="•"/>
            </a:pPr>
            <a:r>
              <a:rPr lang="en-US" sz="2400" dirty="0">
                <a:solidFill>
                  <a:schemeClr val="dk1"/>
                </a:solidFill>
              </a:rPr>
              <a:t>organize content before writing</a:t>
            </a:r>
            <a:endParaRPr dirty="0"/>
          </a:p>
          <a:p>
            <a:pPr marR="0" lvl="0" algn="l" rtl="0">
              <a:lnSpc>
                <a:spcPct val="100000"/>
              </a:lnSpc>
              <a:spcBef>
                <a:spcPts val="0"/>
              </a:spcBef>
              <a:spcAft>
                <a:spcPts val="0"/>
              </a:spcAft>
              <a:buClr>
                <a:schemeClr val="dk1"/>
              </a:buClr>
              <a:buSzPts val="2400"/>
            </a:pPr>
            <a:endParaRPr dirty="0"/>
          </a:p>
        </p:txBody>
      </p:sp>
      <p:sp>
        <p:nvSpPr>
          <p:cNvPr id="220" name="Google Shape;220;p31"/>
          <p:cNvSpPr txBox="1"/>
          <p:nvPr/>
        </p:nvSpPr>
        <p:spPr>
          <a:xfrm>
            <a:off x="2771775" y="5086350"/>
            <a:ext cx="3781425" cy="1397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2400"/>
              <a:buFont typeface="Arial"/>
              <a:buNone/>
            </a:pPr>
            <a:endParaRPr lang="en-US" sz="2400" b="0" i="0" u="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2400"/>
              <a:buFont typeface="Arial"/>
              <a:buNone/>
            </a:pPr>
            <a:endParaRPr lang="en-US" sz="2400" dirty="0">
              <a:solidFill>
                <a:schemeClr val="dk1"/>
              </a:solidFill>
            </a:endParaRPr>
          </a:p>
          <a:p>
            <a:pPr marL="0" marR="0" lvl="0" indent="0" algn="l" rtl="0">
              <a:lnSpc>
                <a:spcPct val="100000"/>
              </a:lnSpc>
              <a:spcBef>
                <a:spcPts val="0"/>
              </a:spcBef>
              <a:spcAft>
                <a:spcPts val="0"/>
              </a:spcAft>
              <a:buClr>
                <a:schemeClr val="dk1"/>
              </a:buClr>
              <a:buSzPts val="2400"/>
              <a:buFont typeface="Arial"/>
              <a:buNone/>
            </a:pPr>
            <a:endParaRPr lang="en-US" sz="2400" b="0" i="0" u="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2400"/>
              <a:buFont typeface="Arial"/>
              <a:buNone/>
            </a:pPr>
            <a:r>
              <a:rPr lang="en-US" sz="2400" b="0" i="0" u="none" dirty="0">
                <a:solidFill>
                  <a:schemeClr val="dk1"/>
                </a:solidFill>
                <a:latin typeface="Arial"/>
                <a:ea typeface="Arial"/>
                <a:cs typeface="Arial"/>
                <a:sym typeface="Arial"/>
              </a:rPr>
              <a:t>2. </a:t>
            </a:r>
            <a:r>
              <a:rPr lang="en-US" sz="2400" b="1" i="0" u="none" dirty="0">
                <a:solidFill>
                  <a:srgbClr val="FF0000"/>
                </a:solidFill>
                <a:latin typeface="Arial"/>
                <a:ea typeface="Arial"/>
                <a:cs typeface="Arial"/>
                <a:sym typeface="Arial"/>
              </a:rPr>
              <a:t>Organize</a:t>
            </a:r>
            <a:r>
              <a:rPr lang="en-US" sz="2400" b="0" i="0" u="none" dirty="0">
                <a:solidFill>
                  <a:schemeClr val="dk1"/>
                </a:solidFill>
                <a:latin typeface="Arial"/>
                <a:ea typeface="Arial"/>
                <a:cs typeface="Arial"/>
                <a:sym typeface="Arial"/>
              </a:rPr>
              <a:t> your time:</a:t>
            </a:r>
            <a:endParaRPr dirty="0"/>
          </a:p>
          <a:p>
            <a:pPr marL="0" marR="0" lvl="0" indent="-152400" algn="l" rtl="0">
              <a:lnSpc>
                <a:spcPct val="100000"/>
              </a:lnSpc>
              <a:spcBef>
                <a:spcPts val="0"/>
              </a:spcBef>
              <a:spcAft>
                <a:spcPts val="0"/>
              </a:spcAft>
              <a:buClr>
                <a:schemeClr val="dk1"/>
              </a:buClr>
              <a:buSzPts val="2400"/>
              <a:buFont typeface="Arial"/>
              <a:buChar char="•"/>
            </a:pPr>
            <a:r>
              <a:rPr lang="en-US" sz="2400" b="0" i="0" u="none" dirty="0">
                <a:solidFill>
                  <a:schemeClr val="dk1"/>
                </a:solidFill>
                <a:latin typeface="Arial"/>
                <a:ea typeface="Arial"/>
                <a:cs typeface="Arial"/>
                <a:sym typeface="Arial"/>
              </a:rPr>
              <a:t> plan = 15 minutes</a:t>
            </a:r>
            <a:endParaRPr dirty="0"/>
          </a:p>
          <a:p>
            <a:pPr marL="0" marR="0" lvl="0" indent="-152400" algn="l" rtl="0">
              <a:lnSpc>
                <a:spcPct val="100000"/>
              </a:lnSpc>
              <a:spcBef>
                <a:spcPts val="0"/>
              </a:spcBef>
              <a:spcAft>
                <a:spcPts val="0"/>
              </a:spcAft>
              <a:buClr>
                <a:schemeClr val="dk1"/>
              </a:buClr>
              <a:buSzPts val="2400"/>
              <a:buFont typeface="Arial"/>
              <a:buChar char="•"/>
            </a:pPr>
            <a:r>
              <a:rPr lang="en-US" sz="2400" b="0" i="0" u="none" dirty="0">
                <a:solidFill>
                  <a:schemeClr val="dk1"/>
                </a:solidFill>
                <a:latin typeface="Arial"/>
                <a:ea typeface="Arial"/>
                <a:cs typeface="Arial"/>
                <a:sym typeface="Arial"/>
              </a:rPr>
              <a:t> write = 50”</a:t>
            </a:r>
            <a:endParaRPr dirty="0"/>
          </a:p>
          <a:p>
            <a:pPr marL="0" marR="0" lvl="0" indent="-152400" algn="l" rtl="0">
              <a:lnSpc>
                <a:spcPct val="100000"/>
              </a:lnSpc>
              <a:spcBef>
                <a:spcPts val="0"/>
              </a:spcBef>
              <a:spcAft>
                <a:spcPts val="0"/>
              </a:spcAft>
              <a:buClr>
                <a:schemeClr val="dk1"/>
              </a:buClr>
              <a:buSzPts val="2400"/>
              <a:buFont typeface="Arial"/>
              <a:buChar char="•"/>
            </a:pPr>
            <a:r>
              <a:rPr lang="en-US" sz="2400" b="0" i="0" u="none" dirty="0">
                <a:solidFill>
                  <a:schemeClr val="dk1"/>
                </a:solidFill>
                <a:latin typeface="Arial"/>
                <a:ea typeface="Arial"/>
                <a:cs typeface="Arial"/>
                <a:sym typeface="Arial"/>
              </a:rPr>
              <a:t> proofread/ revise = 10</a:t>
            </a:r>
            <a:r>
              <a:rPr lang="en-US" sz="2400" dirty="0">
                <a:solidFill>
                  <a:schemeClr val="dk1"/>
                </a:solidFill>
              </a:rPr>
              <a:t>”</a:t>
            </a:r>
            <a:endParaRPr dirty="0"/>
          </a:p>
          <a:p>
            <a:pPr marL="0" marR="0" lvl="0" indent="0" algn="l" rtl="0">
              <a:lnSpc>
                <a:spcPct val="100000"/>
              </a:lnSpc>
              <a:spcBef>
                <a:spcPts val="0"/>
              </a:spcBef>
              <a:spcAft>
                <a:spcPts val="0"/>
              </a:spcAft>
              <a:buClr>
                <a:schemeClr val="dk1"/>
              </a:buClr>
              <a:buSzPts val="2400"/>
              <a:buFont typeface="Arial"/>
              <a:buNone/>
            </a:pPr>
            <a:endParaRPr sz="2400" b="0" i="0" u="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None/>
            </a:pPr>
            <a:endParaRPr sz="2400" b="0" i="0" u="none" dirty="0">
              <a:solidFill>
                <a:schemeClr val="dk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32"/>
          <p:cNvSpPr txBox="1"/>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22</a:t>
            </a:fld>
            <a:endParaRPr/>
          </a:p>
        </p:txBody>
      </p:sp>
      <p:sp>
        <p:nvSpPr>
          <p:cNvPr id="226" name="Google Shape;226;p32"/>
          <p:cNvSpPr txBox="1">
            <a:spLocks noGrp="1"/>
          </p:cNvSpPr>
          <p:nvPr>
            <p:ph type="title" idx="4294967295"/>
          </p:nvPr>
        </p:nvSpPr>
        <p:spPr>
          <a:xfrm>
            <a:off x="395287" y="981075"/>
            <a:ext cx="8229600" cy="8509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2"/>
              </a:buClr>
              <a:buSzPts val="2800"/>
              <a:buFont typeface="Arial"/>
              <a:buNone/>
            </a:pPr>
            <a:r>
              <a:rPr lang="en-US" sz="2800" b="0" i="0" u="none" strike="noStrike" cap="none" dirty="0">
                <a:solidFill>
                  <a:srgbClr val="00B050"/>
                </a:solidFill>
                <a:latin typeface="Arial"/>
                <a:ea typeface="Arial"/>
                <a:cs typeface="Arial"/>
                <a:sym typeface="Arial"/>
              </a:rPr>
              <a:t>Text Organization </a:t>
            </a:r>
            <a:br>
              <a:rPr lang="en-US" sz="2800" b="0" i="0" u="none" strike="noStrike" cap="none" dirty="0">
                <a:solidFill>
                  <a:srgbClr val="00B050"/>
                </a:solidFill>
                <a:latin typeface="Arial"/>
                <a:ea typeface="Arial"/>
                <a:cs typeface="Arial"/>
                <a:sym typeface="Arial"/>
              </a:rPr>
            </a:br>
            <a:r>
              <a:rPr lang="en-US" sz="2800" b="0" i="0" u="none" strike="noStrike" cap="none" dirty="0">
                <a:solidFill>
                  <a:srgbClr val="00B050"/>
                </a:solidFill>
                <a:latin typeface="Arial"/>
                <a:ea typeface="Arial"/>
                <a:cs typeface="Arial"/>
                <a:sym typeface="Arial"/>
              </a:rPr>
              <a:t>Paragraph 1 </a:t>
            </a:r>
            <a:br>
              <a:rPr lang="en-US" sz="2800" b="0" i="0" u="none" strike="noStrike" cap="none" dirty="0">
                <a:solidFill>
                  <a:srgbClr val="00B050"/>
                </a:solidFill>
                <a:latin typeface="Arial"/>
                <a:ea typeface="Arial"/>
                <a:cs typeface="Arial"/>
                <a:sym typeface="Arial"/>
              </a:rPr>
            </a:br>
            <a:r>
              <a:rPr lang="en-US" sz="2800" b="0" i="0" u="none" strike="noStrike" cap="none" dirty="0">
                <a:solidFill>
                  <a:srgbClr val="00B050"/>
                </a:solidFill>
                <a:latin typeface="Arial"/>
                <a:ea typeface="Arial"/>
                <a:cs typeface="Arial"/>
                <a:sym typeface="Arial"/>
              </a:rPr>
              <a:t>Presentation</a:t>
            </a:r>
            <a:endParaRPr dirty="0">
              <a:solidFill>
                <a:srgbClr val="00B050"/>
              </a:solidFill>
            </a:endParaRPr>
          </a:p>
        </p:txBody>
      </p:sp>
      <p:sp>
        <p:nvSpPr>
          <p:cNvPr id="227" name="Google Shape;227;p32"/>
          <p:cNvSpPr txBox="1">
            <a:spLocks noGrp="1"/>
          </p:cNvSpPr>
          <p:nvPr>
            <p:ph type="body" idx="4294967295"/>
          </p:nvPr>
        </p:nvSpPr>
        <p:spPr>
          <a:xfrm>
            <a:off x="1116012" y="2133600"/>
            <a:ext cx="8027987" cy="1871662"/>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400"/>
              <a:buFont typeface="Arial"/>
              <a:buChar char="•"/>
            </a:pPr>
            <a:r>
              <a:rPr lang="en-US" sz="2400" b="0" i="0" u="none" dirty="0">
                <a:solidFill>
                  <a:schemeClr val="dk1"/>
                </a:solidFill>
                <a:latin typeface="Arial"/>
                <a:ea typeface="Arial"/>
                <a:cs typeface="Arial"/>
                <a:sym typeface="Arial"/>
              </a:rPr>
              <a:t>Explain who you are.</a:t>
            </a:r>
            <a:endParaRPr dirty="0"/>
          </a:p>
          <a:p>
            <a:pPr marL="342900" marR="0" lvl="0" indent="-342900" algn="l" rtl="0">
              <a:lnSpc>
                <a:spcPct val="100000"/>
              </a:lnSpc>
              <a:spcBef>
                <a:spcPts val="480"/>
              </a:spcBef>
              <a:spcAft>
                <a:spcPts val="0"/>
              </a:spcAft>
              <a:buClr>
                <a:schemeClr val="dk1"/>
              </a:buClr>
              <a:buSzPts val="2400"/>
              <a:buFont typeface="Arial"/>
              <a:buChar char="•"/>
            </a:pPr>
            <a:r>
              <a:rPr lang="en-US" sz="2400" b="0" i="0" u="none" dirty="0">
                <a:solidFill>
                  <a:schemeClr val="dk1"/>
                </a:solidFill>
                <a:latin typeface="Arial"/>
                <a:ea typeface="Arial"/>
                <a:cs typeface="Arial"/>
                <a:sym typeface="Arial"/>
              </a:rPr>
              <a:t>Describe your student profile</a:t>
            </a:r>
            <a:r>
              <a:rPr lang="en-US" sz="2400" dirty="0"/>
              <a:t> (educational background).</a:t>
            </a:r>
            <a:endParaRPr dirty="0"/>
          </a:p>
          <a:p>
            <a:pPr marL="342900" marR="0" lvl="0" indent="-342900" algn="l" rtl="0">
              <a:lnSpc>
                <a:spcPct val="100000"/>
              </a:lnSpc>
              <a:spcBef>
                <a:spcPts val="480"/>
              </a:spcBef>
              <a:spcAft>
                <a:spcPts val="0"/>
              </a:spcAft>
              <a:buClr>
                <a:schemeClr val="dk1"/>
              </a:buClr>
              <a:buSzPts val="2400"/>
              <a:buFont typeface="Arial"/>
              <a:buChar char="•"/>
            </a:pPr>
            <a:r>
              <a:rPr lang="en-US" sz="2400" b="0" i="0" u="none" dirty="0">
                <a:solidFill>
                  <a:schemeClr val="dk1"/>
                </a:solidFill>
                <a:latin typeface="Arial"/>
                <a:ea typeface="Arial"/>
                <a:cs typeface="Arial"/>
                <a:sym typeface="Arial"/>
              </a:rPr>
              <a:t>Outline why you are interested in this particular </a:t>
            </a:r>
            <a:r>
              <a:rPr lang="en-US" sz="2400" dirty="0"/>
              <a:t>program (course of study)</a:t>
            </a:r>
            <a:r>
              <a:rPr lang="en-US" sz="2400" b="0" i="0" u="none" dirty="0">
                <a:solidFill>
                  <a:schemeClr val="dk1"/>
                </a:solidFill>
                <a:latin typeface="Arial"/>
                <a:ea typeface="Arial"/>
                <a:cs typeface="Arial"/>
                <a:sym typeface="Arial"/>
              </a:rPr>
              <a:t>, at this particular university. </a:t>
            </a:r>
            <a:endParaRPr dirty="0"/>
          </a:p>
          <a:p>
            <a:pPr marL="342900" marR="0" lvl="0" indent="-342900" algn="l" rtl="0">
              <a:lnSpc>
                <a:spcPct val="100000"/>
              </a:lnSpc>
              <a:spcBef>
                <a:spcPts val="480"/>
              </a:spcBef>
              <a:spcAft>
                <a:spcPts val="0"/>
              </a:spcAft>
              <a:buClr>
                <a:schemeClr val="dk1"/>
              </a:buClr>
              <a:buSzPts val="2400"/>
              <a:buFont typeface="Arial"/>
              <a:buNone/>
            </a:pPr>
            <a:r>
              <a:rPr lang="en-US" sz="2400" b="0" i="0" u="none" dirty="0">
                <a:solidFill>
                  <a:schemeClr val="dk1"/>
                </a:solidFill>
                <a:latin typeface="Arial"/>
                <a:ea typeface="Arial"/>
                <a:cs typeface="Arial"/>
                <a:sym typeface="Arial"/>
              </a:rPr>
              <a:t>	</a:t>
            </a:r>
            <a:endParaRPr dirty="0"/>
          </a:p>
        </p:txBody>
      </p:sp>
      <p:sp>
        <p:nvSpPr>
          <p:cNvPr id="228" name="Google Shape;228;p32"/>
          <p:cNvSpPr txBox="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2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33"/>
          <p:cNvSpPr txBox="1"/>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23</a:t>
            </a:fld>
            <a:endParaRPr/>
          </a:p>
        </p:txBody>
      </p:sp>
      <p:pic>
        <p:nvPicPr>
          <p:cNvPr id="235" name="Google Shape;235;p33" descr="Related image"/>
          <p:cNvPicPr preferRelativeResize="0"/>
          <p:nvPr/>
        </p:nvPicPr>
        <p:blipFill rotWithShape="1">
          <a:blip r:embed="rId3">
            <a:alphaModFix/>
          </a:blip>
          <a:srcRect/>
          <a:stretch/>
        </p:blipFill>
        <p:spPr>
          <a:xfrm>
            <a:off x="0" y="0"/>
            <a:ext cx="1720850" cy="893762"/>
          </a:xfrm>
          <a:prstGeom prst="rect">
            <a:avLst/>
          </a:prstGeom>
          <a:noFill/>
          <a:ln>
            <a:noFill/>
          </a:ln>
        </p:spPr>
      </p:pic>
      <p:sp>
        <p:nvSpPr>
          <p:cNvPr id="236" name="Google Shape;236;p33"/>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chemeClr val="dk2"/>
              </a:buClr>
              <a:buSzPts val="2800"/>
              <a:buFont typeface="Arial"/>
              <a:buNone/>
            </a:pPr>
            <a:r>
              <a:rPr lang="en-US" sz="2800" b="0" i="0" u="none">
                <a:solidFill>
                  <a:schemeClr val="dk2"/>
                </a:solidFill>
                <a:latin typeface="Arial"/>
                <a:ea typeface="Arial"/>
                <a:cs typeface="Arial"/>
                <a:sym typeface="Arial"/>
              </a:rPr>
              <a:t>Text Organisation Paragraph 1 Presentation</a:t>
            </a:r>
            <a:endParaRPr/>
          </a:p>
        </p:txBody>
      </p:sp>
      <p:sp>
        <p:nvSpPr>
          <p:cNvPr id="237" name="Google Shape;237;p33"/>
          <p:cNvSpPr txBox="1">
            <a:spLocks noGrp="1"/>
          </p:cNvSpPr>
          <p:nvPr>
            <p:ph type="body" idx="1"/>
          </p:nvPr>
        </p:nvSpPr>
        <p:spPr>
          <a:xfrm>
            <a:off x="468312" y="1341437"/>
            <a:ext cx="8229600" cy="1541462"/>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Clr>
                <a:schemeClr val="dk1"/>
              </a:buClr>
              <a:buSzPts val="2400"/>
              <a:buFont typeface="Arial"/>
              <a:buNone/>
            </a:pPr>
            <a:r>
              <a:rPr lang="en-US" sz="2400" b="1" i="0" u="none" dirty="0">
                <a:solidFill>
                  <a:schemeClr val="dk1"/>
                </a:solidFill>
                <a:latin typeface="Arial"/>
                <a:ea typeface="Arial"/>
                <a:cs typeface="Arial"/>
                <a:sym typeface="Arial"/>
              </a:rPr>
              <a:t>	</a:t>
            </a:r>
            <a:r>
              <a:rPr lang="en-US" sz="2000" b="1" i="1" u="none" dirty="0">
                <a:solidFill>
                  <a:schemeClr val="dk1"/>
                </a:solidFill>
                <a:latin typeface="Arial"/>
                <a:ea typeface="Arial"/>
                <a:cs typeface="Arial"/>
                <a:sym typeface="Arial"/>
              </a:rPr>
              <a:t>Federica Capecchi, age 21:</a:t>
            </a:r>
            <a:r>
              <a:rPr lang="en-US" sz="2000" b="0" i="1" u="none" dirty="0">
                <a:solidFill>
                  <a:schemeClr val="dk1"/>
                </a:solidFill>
                <a:latin typeface="Arial"/>
                <a:ea typeface="Arial"/>
                <a:cs typeface="Arial"/>
                <a:sym typeface="Arial"/>
              </a:rPr>
              <a:t> currently studying political science and international studies at the University of Florence. Applying for </a:t>
            </a:r>
            <a:r>
              <a:rPr lang="en-US" sz="2000" i="1" dirty="0"/>
              <a:t>a </a:t>
            </a:r>
            <a:r>
              <a:rPr lang="en-US" sz="2000" b="0" i="1" u="none" dirty="0">
                <a:solidFill>
                  <a:schemeClr val="dk1"/>
                </a:solidFill>
                <a:latin typeface="Arial"/>
                <a:ea typeface="Arial"/>
                <a:cs typeface="Arial"/>
                <a:sym typeface="Arial"/>
              </a:rPr>
              <a:t>graduate </a:t>
            </a:r>
            <a:r>
              <a:rPr lang="en-US" sz="2000" i="1" dirty="0"/>
              <a:t>program</a:t>
            </a:r>
            <a:r>
              <a:rPr lang="en-US" sz="2000" b="0" i="1" u="none" dirty="0">
                <a:solidFill>
                  <a:schemeClr val="dk1"/>
                </a:solidFill>
                <a:latin typeface="Arial"/>
                <a:ea typeface="Arial"/>
                <a:cs typeface="Arial"/>
                <a:sym typeface="Arial"/>
              </a:rPr>
              <a:t> in international conflict at the University of Swansea, Wales, United Kingdome.</a:t>
            </a:r>
            <a:endParaRPr sz="2400" b="0" i="1" u="none" dirty="0">
              <a:solidFill>
                <a:schemeClr val="dk1"/>
              </a:solidFill>
              <a:latin typeface="Arial"/>
              <a:ea typeface="Arial"/>
              <a:cs typeface="Arial"/>
              <a:sym typeface="Arial"/>
            </a:endParaRPr>
          </a:p>
          <a:p>
            <a:pPr marL="342900" lvl="0" indent="-342900" algn="l" rtl="0">
              <a:lnSpc>
                <a:spcPct val="100000"/>
              </a:lnSpc>
              <a:spcBef>
                <a:spcPts val="480"/>
              </a:spcBef>
              <a:spcAft>
                <a:spcPts val="0"/>
              </a:spcAft>
              <a:buClr>
                <a:schemeClr val="dk1"/>
              </a:buClr>
              <a:buSzPts val="2400"/>
              <a:buFont typeface="Arial"/>
              <a:buNone/>
            </a:pPr>
            <a:r>
              <a:rPr lang="en-US" sz="2400" b="0" i="0" u="none" dirty="0">
                <a:solidFill>
                  <a:schemeClr val="dk1"/>
                </a:solidFill>
                <a:latin typeface="Arial"/>
                <a:ea typeface="Arial"/>
                <a:cs typeface="Arial"/>
                <a:sym typeface="Arial"/>
              </a:rPr>
              <a:t>	</a:t>
            </a:r>
            <a:endParaRPr dirty="0"/>
          </a:p>
        </p:txBody>
      </p:sp>
      <p:pic>
        <p:nvPicPr>
          <p:cNvPr id="238" name="Google Shape;238;p33" descr="punto interrogativo vettoriale - Scarica Immagini Vettoriali Gratis,  Grafica Vettoriale, e Disegno Modelli"/>
          <p:cNvPicPr preferRelativeResize="0"/>
          <p:nvPr/>
        </p:nvPicPr>
        <p:blipFill rotWithShape="1">
          <a:blip r:embed="rId4">
            <a:alphaModFix/>
          </a:blip>
          <a:srcRect/>
          <a:stretch/>
        </p:blipFill>
        <p:spPr>
          <a:xfrm>
            <a:off x="1042987" y="3500437"/>
            <a:ext cx="1355725" cy="1355725"/>
          </a:xfrm>
          <a:prstGeom prst="rect">
            <a:avLst/>
          </a:prstGeom>
          <a:noFill/>
          <a:ln>
            <a:noFill/>
          </a:ln>
        </p:spPr>
      </p:pic>
      <p:sp>
        <p:nvSpPr>
          <p:cNvPr id="239" name="Google Shape;239;p33"/>
          <p:cNvSpPr txBox="1"/>
          <p:nvPr/>
        </p:nvSpPr>
        <p:spPr>
          <a:xfrm>
            <a:off x="2771775" y="2924175"/>
            <a:ext cx="6069012" cy="3024187"/>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400"/>
              <a:buFont typeface="Arial"/>
              <a:buNone/>
            </a:pPr>
            <a:r>
              <a:rPr lang="en-US" sz="2400" b="0" i="0" u="none" dirty="0">
                <a:solidFill>
                  <a:schemeClr val="dk1"/>
                </a:solidFill>
                <a:latin typeface="Arial"/>
                <a:ea typeface="Arial"/>
                <a:cs typeface="Arial"/>
                <a:sym typeface="Arial"/>
              </a:rPr>
              <a:t>Who is Federica Capecchi? </a:t>
            </a:r>
            <a:endParaRPr dirty="0"/>
          </a:p>
          <a:p>
            <a:pPr marL="342900" marR="0" lvl="0" indent="-342900" algn="l" rtl="0">
              <a:lnSpc>
                <a:spcPct val="100000"/>
              </a:lnSpc>
              <a:spcBef>
                <a:spcPts val="480"/>
              </a:spcBef>
              <a:spcAft>
                <a:spcPts val="0"/>
              </a:spcAft>
              <a:buClr>
                <a:schemeClr val="dk1"/>
              </a:buClr>
              <a:buSzPts val="2400"/>
              <a:buFont typeface="Arial"/>
              <a:buNone/>
            </a:pPr>
            <a:r>
              <a:rPr lang="en-US" sz="2400" b="0" i="0" u="none" dirty="0">
                <a:solidFill>
                  <a:schemeClr val="dk1"/>
                </a:solidFill>
                <a:latin typeface="Arial"/>
                <a:ea typeface="Arial"/>
                <a:cs typeface="Arial"/>
                <a:sym typeface="Arial"/>
              </a:rPr>
              <a:t>Student profile: Favorite courses studied </a:t>
            </a:r>
            <a:endParaRPr dirty="0"/>
          </a:p>
          <a:p>
            <a:pPr marL="342900" marR="0" lvl="0" indent="-342900" algn="l" rtl="0">
              <a:lnSpc>
                <a:spcPct val="100000"/>
              </a:lnSpc>
              <a:spcBef>
                <a:spcPts val="480"/>
              </a:spcBef>
              <a:spcAft>
                <a:spcPts val="0"/>
              </a:spcAft>
              <a:buClr>
                <a:schemeClr val="dk1"/>
              </a:buClr>
              <a:buSzPts val="2400"/>
              <a:buFont typeface="Arial"/>
              <a:buNone/>
            </a:pPr>
            <a:r>
              <a:rPr lang="en-US" sz="2400" b="0" i="0" u="none" dirty="0">
                <a:solidFill>
                  <a:schemeClr val="dk1"/>
                </a:solidFill>
                <a:latin typeface="Arial"/>
                <a:ea typeface="Arial"/>
                <a:cs typeface="Arial"/>
                <a:sym typeface="Arial"/>
              </a:rPr>
              <a:t>at </a:t>
            </a:r>
            <a:r>
              <a:rPr lang="en-US" sz="2400" dirty="0">
                <a:solidFill>
                  <a:schemeClr val="dk1"/>
                </a:solidFill>
              </a:rPr>
              <a:t>UniFi</a:t>
            </a:r>
            <a:r>
              <a:rPr lang="en-US" sz="2400" b="0" i="0" u="none" dirty="0">
                <a:solidFill>
                  <a:schemeClr val="dk1"/>
                </a:solidFill>
                <a:latin typeface="Arial"/>
                <a:ea typeface="Arial"/>
                <a:cs typeface="Arial"/>
                <a:sym typeface="Arial"/>
              </a:rPr>
              <a:t>? Grades? Scholarships? Prizes?</a:t>
            </a:r>
            <a:endParaRPr dirty="0"/>
          </a:p>
          <a:p>
            <a:pPr marL="342900" marR="0" lvl="0" indent="-342900" algn="l" rtl="0">
              <a:lnSpc>
                <a:spcPct val="100000"/>
              </a:lnSpc>
              <a:spcBef>
                <a:spcPts val="480"/>
              </a:spcBef>
              <a:spcAft>
                <a:spcPts val="0"/>
              </a:spcAft>
              <a:buClr>
                <a:schemeClr val="dk1"/>
              </a:buClr>
              <a:buSzPts val="2400"/>
              <a:buFont typeface="Arial"/>
              <a:buNone/>
            </a:pPr>
            <a:r>
              <a:rPr lang="en-US" sz="2400" b="0" i="0" u="none" dirty="0">
                <a:solidFill>
                  <a:schemeClr val="dk1"/>
                </a:solidFill>
                <a:latin typeface="Arial"/>
                <a:ea typeface="Arial"/>
                <a:cs typeface="Arial"/>
                <a:sym typeface="Arial"/>
              </a:rPr>
              <a:t>Other courses studied?</a:t>
            </a:r>
            <a:endParaRPr dirty="0"/>
          </a:p>
          <a:p>
            <a:pPr marL="342900" marR="0" lvl="0" indent="-342900" algn="l" rtl="0">
              <a:lnSpc>
                <a:spcPct val="100000"/>
              </a:lnSpc>
              <a:spcBef>
                <a:spcPts val="480"/>
              </a:spcBef>
              <a:spcAft>
                <a:spcPts val="0"/>
              </a:spcAft>
              <a:buClr>
                <a:schemeClr val="dk1"/>
              </a:buClr>
              <a:buSzPts val="2400"/>
              <a:buFont typeface="Arial"/>
              <a:buNone/>
            </a:pPr>
            <a:r>
              <a:rPr lang="en-US" sz="2400" b="0" i="0" u="none" dirty="0">
                <a:solidFill>
                  <a:schemeClr val="dk1"/>
                </a:solidFill>
                <a:latin typeface="Arial"/>
                <a:ea typeface="Arial"/>
                <a:cs typeface="Arial"/>
                <a:sym typeface="Arial"/>
              </a:rPr>
              <a:t>Why THIS course at this university? </a:t>
            </a:r>
            <a:endParaRPr dirty="0"/>
          </a:p>
          <a:p>
            <a:pPr marL="342900" marR="0" lvl="0" indent="-342900" algn="l" rtl="0">
              <a:lnSpc>
                <a:spcPct val="100000"/>
              </a:lnSpc>
              <a:spcBef>
                <a:spcPts val="480"/>
              </a:spcBef>
              <a:spcAft>
                <a:spcPts val="0"/>
              </a:spcAft>
              <a:buClr>
                <a:schemeClr val="dk1"/>
              </a:buClr>
              <a:buSzPts val="2400"/>
              <a:buFont typeface="Arial"/>
              <a:buNone/>
            </a:pPr>
            <a:r>
              <a:rPr lang="en-US" sz="2400" b="0" i="0" u="none" dirty="0">
                <a:solidFill>
                  <a:schemeClr val="dk1"/>
                </a:solidFill>
                <a:latin typeface="Arial"/>
                <a:ea typeface="Arial"/>
                <a:cs typeface="Arial"/>
                <a:sym typeface="Arial"/>
              </a:rPr>
              <a:t>Why the UK? Why Swansea?	</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p34"/>
          <p:cNvSpPr txBox="1"/>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24</a:t>
            </a:fld>
            <a:endParaRPr/>
          </a:p>
        </p:txBody>
      </p:sp>
      <p:sp>
        <p:nvSpPr>
          <p:cNvPr id="245" name="Google Shape;245;p34"/>
          <p:cNvSpPr txBox="1">
            <a:spLocks noGrp="1"/>
          </p:cNvSpPr>
          <p:nvPr>
            <p:ph type="title" idx="4294967295"/>
          </p:nvPr>
        </p:nvSpPr>
        <p:spPr>
          <a:xfrm>
            <a:off x="395287" y="981075"/>
            <a:ext cx="8229600" cy="8509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2"/>
              </a:buClr>
              <a:buSzPts val="2800"/>
              <a:buFont typeface="Arial"/>
              <a:buNone/>
            </a:pPr>
            <a:r>
              <a:rPr lang="en-US" sz="2800" b="0" i="0" u="none" strike="noStrike" cap="none" dirty="0">
                <a:solidFill>
                  <a:srgbClr val="00B050"/>
                </a:solidFill>
                <a:latin typeface="Arial"/>
                <a:ea typeface="Arial"/>
                <a:cs typeface="Arial"/>
                <a:sym typeface="Arial"/>
              </a:rPr>
              <a:t>Text Organization </a:t>
            </a:r>
            <a:br>
              <a:rPr lang="en-US" sz="2800" b="0" i="0" u="none" strike="noStrike" cap="none" dirty="0">
                <a:solidFill>
                  <a:srgbClr val="00B050"/>
                </a:solidFill>
                <a:latin typeface="Arial"/>
                <a:ea typeface="Arial"/>
                <a:cs typeface="Arial"/>
                <a:sym typeface="Arial"/>
              </a:rPr>
            </a:br>
            <a:r>
              <a:rPr lang="en-US" sz="2800" b="0" i="0" u="none" strike="noStrike" cap="none" dirty="0">
                <a:solidFill>
                  <a:srgbClr val="00B050"/>
                </a:solidFill>
                <a:latin typeface="Arial"/>
                <a:ea typeface="Arial"/>
                <a:cs typeface="Arial"/>
                <a:sym typeface="Arial"/>
              </a:rPr>
              <a:t>Paragraph 2 </a:t>
            </a:r>
            <a:br>
              <a:rPr lang="en-US" sz="2800" b="0" i="0" u="none" strike="noStrike" cap="none" dirty="0">
                <a:solidFill>
                  <a:srgbClr val="00B050"/>
                </a:solidFill>
                <a:latin typeface="Arial"/>
                <a:ea typeface="Arial"/>
                <a:cs typeface="Arial"/>
                <a:sym typeface="Arial"/>
              </a:rPr>
            </a:br>
            <a:r>
              <a:rPr lang="en-US" sz="2800" b="0" i="0" u="none" strike="noStrike" cap="none" dirty="0">
                <a:solidFill>
                  <a:srgbClr val="00B050"/>
                </a:solidFill>
                <a:latin typeface="Arial"/>
                <a:ea typeface="Arial"/>
                <a:cs typeface="Arial"/>
                <a:sym typeface="Arial"/>
              </a:rPr>
              <a:t>Expansion</a:t>
            </a:r>
            <a:endParaRPr dirty="0">
              <a:solidFill>
                <a:srgbClr val="00B050"/>
              </a:solidFill>
            </a:endParaRPr>
          </a:p>
        </p:txBody>
      </p:sp>
      <p:sp>
        <p:nvSpPr>
          <p:cNvPr id="246" name="Google Shape;246;p34"/>
          <p:cNvSpPr txBox="1">
            <a:spLocks noGrp="1"/>
          </p:cNvSpPr>
          <p:nvPr>
            <p:ph type="body" idx="4294967295"/>
          </p:nvPr>
        </p:nvSpPr>
        <p:spPr>
          <a:xfrm>
            <a:off x="900112" y="2133600"/>
            <a:ext cx="8064500" cy="3240087"/>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400"/>
              <a:buFont typeface="Arial"/>
              <a:buChar char="•"/>
            </a:pPr>
            <a:r>
              <a:rPr lang="en-US" sz="2400" b="0" i="0" u="none" dirty="0">
                <a:solidFill>
                  <a:schemeClr val="dk1"/>
                </a:solidFill>
                <a:latin typeface="Arial"/>
                <a:ea typeface="Arial"/>
                <a:cs typeface="Arial"/>
                <a:sym typeface="Arial"/>
              </a:rPr>
              <a:t>Describe your skills, talents, achievements, and experience that relate to this program (course of study).</a:t>
            </a:r>
            <a:endParaRPr dirty="0"/>
          </a:p>
          <a:p>
            <a:pPr marL="342900" marR="0" lvl="0" indent="-342900" algn="l" rtl="0">
              <a:lnSpc>
                <a:spcPct val="100000"/>
              </a:lnSpc>
              <a:spcBef>
                <a:spcPts val="480"/>
              </a:spcBef>
              <a:spcAft>
                <a:spcPts val="0"/>
              </a:spcAft>
              <a:buClr>
                <a:schemeClr val="dk1"/>
              </a:buClr>
              <a:buSzPts val="2400"/>
              <a:buFont typeface="Arial"/>
              <a:buChar char="•"/>
            </a:pPr>
            <a:r>
              <a:rPr lang="en-US" sz="2400" b="0" i="0" u="none" dirty="0">
                <a:solidFill>
                  <a:schemeClr val="dk1"/>
                </a:solidFill>
                <a:latin typeface="Arial"/>
                <a:ea typeface="Arial"/>
                <a:cs typeface="Arial"/>
                <a:sym typeface="Arial"/>
              </a:rPr>
              <a:t>Be relevant</a:t>
            </a:r>
            <a:r>
              <a:rPr lang="en-US" sz="2400" dirty="0"/>
              <a:t>.</a:t>
            </a:r>
            <a:endParaRPr dirty="0"/>
          </a:p>
          <a:p>
            <a:pPr marL="342900" marR="0" lvl="0" indent="-342900" algn="l" rtl="0">
              <a:lnSpc>
                <a:spcPct val="100000"/>
              </a:lnSpc>
              <a:spcBef>
                <a:spcPts val="480"/>
              </a:spcBef>
              <a:spcAft>
                <a:spcPts val="0"/>
              </a:spcAft>
              <a:buClr>
                <a:schemeClr val="dk1"/>
              </a:buClr>
              <a:buSzPts val="2400"/>
              <a:buFont typeface="Arial"/>
              <a:buChar char="•"/>
            </a:pPr>
            <a:r>
              <a:rPr lang="en-US" sz="2400" b="0" i="0" u="none" dirty="0">
                <a:solidFill>
                  <a:schemeClr val="dk1"/>
                </a:solidFill>
                <a:latin typeface="Arial"/>
                <a:ea typeface="Arial"/>
                <a:cs typeface="Arial"/>
                <a:sym typeface="Arial"/>
              </a:rPr>
              <a:t>Refer to recent related experience that </a:t>
            </a:r>
            <a:r>
              <a:rPr lang="en-US" sz="2400" dirty="0"/>
              <a:t>fit with the program of study for this degree.</a:t>
            </a:r>
            <a:endParaRPr dirty="0"/>
          </a:p>
          <a:p>
            <a:pPr marL="342900" marR="0" lvl="0" indent="-342900" algn="l" rtl="0">
              <a:lnSpc>
                <a:spcPct val="100000"/>
              </a:lnSpc>
              <a:spcBef>
                <a:spcPts val="480"/>
              </a:spcBef>
              <a:spcAft>
                <a:spcPts val="0"/>
              </a:spcAft>
              <a:buClr>
                <a:schemeClr val="dk1"/>
              </a:buClr>
              <a:buSzPts val="2400"/>
              <a:buFont typeface="Arial"/>
              <a:buChar char="•"/>
            </a:pPr>
            <a:r>
              <a:rPr lang="en-US" sz="2400" b="0" i="0" u="none" dirty="0">
                <a:solidFill>
                  <a:schemeClr val="dk1"/>
                </a:solidFill>
                <a:latin typeface="Arial"/>
                <a:ea typeface="Arial"/>
                <a:cs typeface="Arial"/>
                <a:sym typeface="Arial"/>
              </a:rPr>
              <a:t>Outline your academic goals and future plans.</a:t>
            </a:r>
            <a:endParaRPr dirty="0"/>
          </a:p>
          <a:p>
            <a:pPr marL="342900" marR="0" lvl="0" indent="-190500" algn="l" rtl="0">
              <a:spcBef>
                <a:spcPts val="480"/>
              </a:spcBef>
              <a:spcAft>
                <a:spcPts val="0"/>
              </a:spcAft>
              <a:buClr>
                <a:schemeClr val="dk1"/>
              </a:buClr>
              <a:buSzPts val="2400"/>
              <a:buFont typeface="Arial"/>
              <a:buNone/>
            </a:pPr>
            <a:endParaRPr sz="2400" b="0" i="0" u="none" dirty="0">
              <a:solidFill>
                <a:schemeClr val="dk1"/>
              </a:solidFill>
              <a:latin typeface="Arial"/>
              <a:ea typeface="Arial"/>
              <a:cs typeface="Arial"/>
              <a:sym typeface="Arial"/>
            </a:endParaRPr>
          </a:p>
        </p:txBody>
      </p:sp>
      <p:sp>
        <p:nvSpPr>
          <p:cNvPr id="247" name="Google Shape;247;p34"/>
          <p:cNvSpPr txBox="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4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4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35"/>
          <p:cNvSpPr txBox="1"/>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25</a:t>
            </a:fld>
            <a:endParaRPr/>
          </a:p>
        </p:txBody>
      </p:sp>
      <p:sp>
        <p:nvSpPr>
          <p:cNvPr id="253" name="Google Shape;253;p35"/>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chemeClr val="dk2"/>
              </a:buClr>
              <a:buSzPts val="2800"/>
              <a:buFont typeface="Arial"/>
              <a:buNone/>
            </a:pPr>
            <a:r>
              <a:rPr lang="en-US" sz="2800" b="0" i="0" u="none" dirty="0">
                <a:solidFill>
                  <a:srgbClr val="00B050"/>
                </a:solidFill>
                <a:latin typeface="Arial"/>
                <a:ea typeface="Arial"/>
                <a:cs typeface="Arial"/>
                <a:sym typeface="Arial"/>
              </a:rPr>
              <a:t>Text Organization Paragraph 2 Expansion</a:t>
            </a:r>
            <a:endParaRPr dirty="0">
              <a:solidFill>
                <a:srgbClr val="00B050"/>
              </a:solidFill>
            </a:endParaRPr>
          </a:p>
        </p:txBody>
      </p:sp>
      <p:sp>
        <p:nvSpPr>
          <p:cNvPr id="254" name="Google Shape;254;p35"/>
          <p:cNvSpPr txBox="1">
            <a:spLocks noGrp="1"/>
          </p:cNvSpPr>
          <p:nvPr>
            <p:ph type="body" idx="1"/>
          </p:nvPr>
        </p:nvSpPr>
        <p:spPr>
          <a:xfrm>
            <a:off x="457200" y="1196975"/>
            <a:ext cx="8686800" cy="1828800"/>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Clr>
                <a:schemeClr val="dk1"/>
              </a:buClr>
              <a:buSzPts val="2000"/>
              <a:buFont typeface="Arial"/>
              <a:buNone/>
            </a:pPr>
            <a:r>
              <a:rPr lang="en-US" sz="2000" b="1" i="1" u="none" dirty="0">
                <a:solidFill>
                  <a:schemeClr val="dk1"/>
                </a:solidFill>
                <a:latin typeface="Arial"/>
                <a:ea typeface="Arial"/>
                <a:cs typeface="Arial"/>
                <a:sym typeface="Arial"/>
              </a:rPr>
              <a:t>Skills/talents: </a:t>
            </a:r>
            <a:r>
              <a:rPr lang="en-US" sz="2000" b="0" i="1" u="none" dirty="0">
                <a:solidFill>
                  <a:schemeClr val="dk1"/>
                </a:solidFill>
                <a:latin typeface="Arial"/>
                <a:ea typeface="Arial"/>
                <a:cs typeface="Arial"/>
                <a:sym typeface="Arial"/>
              </a:rPr>
              <a:t>bilingual (Italian and French)</a:t>
            </a:r>
            <a:endParaRPr dirty="0"/>
          </a:p>
          <a:p>
            <a:pPr marL="342900" lvl="0" indent="-342900" algn="l" rtl="0">
              <a:lnSpc>
                <a:spcPct val="100000"/>
              </a:lnSpc>
              <a:spcBef>
                <a:spcPts val="400"/>
              </a:spcBef>
              <a:spcAft>
                <a:spcPts val="0"/>
              </a:spcAft>
              <a:buClr>
                <a:schemeClr val="dk1"/>
              </a:buClr>
              <a:buSzPts val="2000"/>
              <a:buFont typeface="Arial"/>
              <a:buNone/>
            </a:pPr>
            <a:r>
              <a:rPr lang="en-US" sz="2000" b="1" i="1" u="none" dirty="0">
                <a:solidFill>
                  <a:schemeClr val="dk1"/>
                </a:solidFill>
                <a:latin typeface="Arial"/>
                <a:ea typeface="Arial"/>
                <a:cs typeface="Arial"/>
                <a:sym typeface="Arial"/>
              </a:rPr>
              <a:t>Interests: </a:t>
            </a:r>
            <a:r>
              <a:rPr lang="en-US" sz="2000" b="0" i="1" u="none" dirty="0">
                <a:solidFill>
                  <a:schemeClr val="dk1"/>
                </a:solidFill>
                <a:latin typeface="Arial"/>
                <a:ea typeface="Arial"/>
                <a:cs typeface="Arial"/>
                <a:sym typeface="Arial"/>
              </a:rPr>
              <a:t>volunteer first responder with her local Red Cross ambulance service for two years, plays in 5-a-side soccer team</a:t>
            </a:r>
            <a:endParaRPr dirty="0"/>
          </a:p>
          <a:p>
            <a:pPr marL="342900" lvl="0" indent="-342900" algn="l" rtl="0">
              <a:lnSpc>
                <a:spcPct val="100000"/>
              </a:lnSpc>
              <a:spcBef>
                <a:spcPts val="400"/>
              </a:spcBef>
              <a:spcAft>
                <a:spcPts val="0"/>
              </a:spcAft>
              <a:buClr>
                <a:schemeClr val="dk1"/>
              </a:buClr>
              <a:buSzPts val="2000"/>
              <a:buFont typeface="Arial"/>
              <a:buNone/>
            </a:pPr>
            <a:r>
              <a:rPr lang="en-US" sz="2000" b="1" i="1" u="none" dirty="0">
                <a:solidFill>
                  <a:schemeClr val="dk1"/>
                </a:solidFill>
                <a:latin typeface="Arial"/>
                <a:ea typeface="Arial"/>
                <a:cs typeface="Arial"/>
                <a:sym typeface="Arial"/>
              </a:rPr>
              <a:t>Experience: </a:t>
            </a:r>
            <a:r>
              <a:rPr lang="en-US" sz="2000" b="0" i="1" u="none" dirty="0">
                <a:solidFill>
                  <a:schemeClr val="dk1"/>
                </a:solidFill>
                <a:latin typeface="Arial"/>
                <a:ea typeface="Arial"/>
                <a:cs typeface="Arial"/>
                <a:sym typeface="Arial"/>
              </a:rPr>
              <a:t>spent 3 months in Geneva on internship with the International Red Cross, working on their migrant assistance program</a:t>
            </a:r>
            <a:endParaRPr dirty="0"/>
          </a:p>
        </p:txBody>
      </p:sp>
      <p:pic>
        <p:nvPicPr>
          <p:cNvPr id="255" name="Google Shape;255;p35" descr="punto interrogativo vettoriale - Scarica Immagini Vettoriali Gratis,  Grafica Vettoriale, e Disegno Modelli"/>
          <p:cNvPicPr preferRelativeResize="0"/>
          <p:nvPr/>
        </p:nvPicPr>
        <p:blipFill rotWithShape="1">
          <a:blip r:embed="rId3">
            <a:alphaModFix/>
          </a:blip>
          <a:srcRect/>
          <a:stretch/>
        </p:blipFill>
        <p:spPr>
          <a:xfrm>
            <a:off x="468312" y="3573462"/>
            <a:ext cx="1355725" cy="1355725"/>
          </a:xfrm>
          <a:prstGeom prst="rect">
            <a:avLst/>
          </a:prstGeom>
          <a:noFill/>
          <a:ln>
            <a:noFill/>
          </a:ln>
        </p:spPr>
      </p:pic>
      <p:sp>
        <p:nvSpPr>
          <p:cNvPr id="256" name="Google Shape;256;p35"/>
          <p:cNvSpPr txBox="1"/>
          <p:nvPr/>
        </p:nvSpPr>
        <p:spPr>
          <a:xfrm>
            <a:off x="2411412" y="3500437"/>
            <a:ext cx="6069012" cy="302418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57" name="Google Shape;257;p35"/>
          <p:cNvSpPr txBox="1"/>
          <p:nvPr/>
        </p:nvSpPr>
        <p:spPr>
          <a:xfrm>
            <a:off x="1908175" y="3068637"/>
            <a:ext cx="7054850" cy="3673475"/>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400"/>
              <a:buFont typeface="Arial"/>
              <a:buChar char="•"/>
            </a:pPr>
            <a:r>
              <a:rPr lang="en-US" sz="2400" b="0" i="0" u="none" dirty="0">
                <a:solidFill>
                  <a:schemeClr val="dk1"/>
                </a:solidFill>
                <a:latin typeface="Arial"/>
                <a:ea typeface="Arial"/>
                <a:cs typeface="Arial"/>
                <a:sym typeface="Arial"/>
              </a:rPr>
              <a:t>Character profile: bilingual? How come?</a:t>
            </a:r>
            <a:endParaRPr dirty="0"/>
          </a:p>
          <a:p>
            <a:pPr marL="342900" marR="0" lvl="0" indent="-342900" algn="l" rtl="0">
              <a:lnSpc>
                <a:spcPct val="100000"/>
              </a:lnSpc>
              <a:spcBef>
                <a:spcPts val="480"/>
              </a:spcBef>
              <a:spcAft>
                <a:spcPts val="0"/>
              </a:spcAft>
              <a:buClr>
                <a:schemeClr val="dk1"/>
              </a:buClr>
              <a:buSzPts val="2400"/>
              <a:buFont typeface="Arial"/>
              <a:buNone/>
            </a:pPr>
            <a:r>
              <a:rPr lang="en-US" sz="2400" b="0" i="0" u="none" dirty="0">
                <a:solidFill>
                  <a:schemeClr val="dk1"/>
                </a:solidFill>
                <a:latin typeface="Arial"/>
                <a:ea typeface="Arial"/>
                <a:cs typeface="Arial"/>
                <a:sym typeface="Arial"/>
              </a:rPr>
              <a:t>	Communicative? Lived abroad/ Experience with foreign speakers? </a:t>
            </a:r>
            <a:endParaRPr dirty="0"/>
          </a:p>
          <a:p>
            <a:pPr marL="342900" marR="0" lvl="0" indent="-342900" algn="l" rtl="0">
              <a:lnSpc>
                <a:spcPct val="100000"/>
              </a:lnSpc>
              <a:spcBef>
                <a:spcPts val="480"/>
              </a:spcBef>
              <a:spcAft>
                <a:spcPts val="0"/>
              </a:spcAft>
              <a:buClr>
                <a:schemeClr val="dk1"/>
              </a:buClr>
              <a:buSzPts val="2400"/>
              <a:buFont typeface="Arial"/>
              <a:buChar char="•"/>
            </a:pPr>
            <a:r>
              <a:rPr lang="en-US" sz="2400" b="0" i="0" u="none" dirty="0">
                <a:solidFill>
                  <a:schemeClr val="dk1"/>
                </a:solidFill>
                <a:latin typeface="Arial"/>
                <a:ea typeface="Arial"/>
                <a:cs typeface="Arial"/>
                <a:sym typeface="Arial"/>
              </a:rPr>
              <a:t>Why this type of work experience? Successful? Why? What was learned / skills acquired? </a:t>
            </a:r>
            <a:endParaRPr dirty="0"/>
          </a:p>
          <a:p>
            <a:pPr marL="342900" marR="0" lvl="0" indent="-342900" algn="l" rtl="0">
              <a:lnSpc>
                <a:spcPct val="100000"/>
              </a:lnSpc>
              <a:spcBef>
                <a:spcPts val="480"/>
              </a:spcBef>
              <a:spcAft>
                <a:spcPts val="0"/>
              </a:spcAft>
              <a:buClr>
                <a:schemeClr val="dk1"/>
              </a:buClr>
              <a:buSzPts val="2400"/>
              <a:buFont typeface="Arial"/>
              <a:buChar char="•"/>
            </a:pPr>
            <a:r>
              <a:rPr lang="en-US" sz="2400" b="0" i="0" u="none" dirty="0">
                <a:solidFill>
                  <a:schemeClr val="dk1"/>
                </a:solidFill>
                <a:latin typeface="Arial"/>
                <a:ea typeface="Arial"/>
                <a:cs typeface="Arial"/>
                <a:sym typeface="Arial"/>
              </a:rPr>
              <a:t>Sports lover? Team player? Skills?</a:t>
            </a:r>
            <a:endParaRPr dirty="0"/>
          </a:p>
          <a:p>
            <a:pPr marL="342900" marR="0" lvl="0" indent="-342900" algn="l" rtl="0">
              <a:lnSpc>
                <a:spcPct val="100000"/>
              </a:lnSpc>
              <a:spcBef>
                <a:spcPts val="480"/>
              </a:spcBef>
              <a:spcAft>
                <a:spcPts val="0"/>
              </a:spcAft>
              <a:buClr>
                <a:schemeClr val="dk1"/>
              </a:buClr>
              <a:buSzPts val="2400"/>
              <a:buFont typeface="Arial"/>
              <a:buChar char="•"/>
            </a:pPr>
            <a:r>
              <a:rPr lang="en-US" sz="2400" b="0" i="0" u="none" dirty="0">
                <a:solidFill>
                  <a:schemeClr val="dk1"/>
                </a:solidFill>
                <a:latin typeface="Arial"/>
                <a:ea typeface="Arial"/>
                <a:cs typeface="Arial"/>
                <a:sym typeface="Arial"/>
              </a:rPr>
              <a:t>Internship: why do this? What was learned / skills acquired? Fascinating? Challenging? </a:t>
            </a:r>
            <a:endParaRPr dirty="0"/>
          </a:p>
        </p:txBody>
      </p:sp>
      <p:pic>
        <p:nvPicPr>
          <p:cNvPr id="258" name="Google Shape;258;p35" descr="Related image"/>
          <p:cNvPicPr preferRelativeResize="0"/>
          <p:nvPr/>
        </p:nvPicPr>
        <p:blipFill rotWithShape="1">
          <a:blip r:embed="rId4">
            <a:alphaModFix/>
          </a:blip>
          <a:srcRect/>
          <a:stretch/>
        </p:blipFill>
        <p:spPr>
          <a:xfrm>
            <a:off x="0" y="0"/>
            <a:ext cx="1720850" cy="893762"/>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p36"/>
          <p:cNvSpPr txBox="1"/>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26</a:t>
            </a:fld>
            <a:endParaRPr/>
          </a:p>
        </p:txBody>
      </p:sp>
      <p:sp>
        <p:nvSpPr>
          <p:cNvPr id="264" name="Google Shape;264;p36"/>
          <p:cNvSpPr txBox="1">
            <a:spLocks noGrp="1"/>
          </p:cNvSpPr>
          <p:nvPr>
            <p:ph type="title" idx="4294967295"/>
          </p:nvPr>
        </p:nvSpPr>
        <p:spPr>
          <a:xfrm>
            <a:off x="395287" y="981075"/>
            <a:ext cx="8229600" cy="8509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2"/>
              </a:buClr>
              <a:buSzPts val="2800"/>
              <a:buFont typeface="Arial"/>
              <a:buNone/>
            </a:pPr>
            <a:r>
              <a:rPr lang="en-US" sz="2800" b="0" i="0" u="none" strike="noStrike" cap="none" dirty="0">
                <a:solidFill>
                  <a:srgbClr val="00B050"/>
                </a:solidFill>
                <a:latin typeface="Arial"/>
                <a:ea typeface="Arial"/>
                <a:cs typeface="Arial"/>
                <a:sym typeface="Arial"/>
              </a:rPr>
              <a:t>Text Organization </a:t>
            </a:r>
            <a:br>
              <a:rPr lang="en-US" sz="2800" b="0" i="0" u="none" strike="noStrike" cap="none" dirty="0">
                <a:solidFill>
                  <a:srgbClr val="00B050"/>
                </a:solidFill>
                <a:latin typeface="Arial"/>
                <a:ea typeface="Arial"/>
                <a:cs typeface="Arial"/>
                <a:sym typeface="Arial"/>
              </a:rPr>
            </a:br>
            <a:r>
              <a:rPr lang="en-US" sz="2800" b="0" i="0" u="none" strike="noStrike" cap="none" dirty="0">
                <a:solidFill>
                  <a:srgbClr val="00B050"/>
                </a:solidFill>
                <a:latin typeface="Arial"/>
                <a:ea typeface="Arial"/>
                <a:cs typeface="Arial"/>
                <a:sym typeface="Arial"/>
              </a:rPr>
              <a:t>Paragraph 3 </a:t>
            </a:r>
            <a:br>
              <a:rPr lang="en-US" sz="2800" b="0" i="0" u="none" strike="noStrike" cap="none" dirty="0">
                <a:solidFill>
                  <a:srgbClr val="00B050"/>
                </a:solidFill>
                <a:latin typeface="Arial"/>
                <a:ea typeface="Arial"/>
                <a:cs typeface="Arial"/>
                <a:sym typeface="Arial"/>
              </a:rPr>
            </a:br>
            <a:r>
              <a:rPr lang="en-US" sz="2800" b="0" i="0" u="none" strike="noStrike" cap="none" dirty="0">
                <a:solidFill>
                  <a:srgbClr val="00B050"/>
                </a:solidFill>
                <a:latin typeface="Arial"/>
                <a:ea typeface="Arial"/>
                <a:cs typeface="Arial"/>
                <a:sym typeface="Arial"/>
              </a:rPr>
              <a:t>Rounding Off (wrapping up)</a:t>
            </a:r>
            <a:endParaRPr dirty="0">
              <a:solidFill>
                <a:srgbClr val="00B050"/>
              </a:solidFill>
            </a:endParaRPr>
          </a:p>
        </p:txBody>
      </p:sp>
      <p:sp>
        <p:nvSpPr>
          <p:cNvPr id="265" name="Google Shape;265;p36"/>
          <p:cNvSpPr txBox="1">
            <a:spLocks noGrp="1"/>
          </p:cNvSpPr>
          <p:nvPr>
            <p:ph type="body" idx="4294967295"/>
          </p:nvPr>
        </p:nvSpPr>
        <p:spPr>
          <a:xfrm>
            <a:off x="827087" y="2133600"/>
            <a:ext cx="8137525" cy="1993232"/>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400"/>
              <a:buFont typeface="Arial"/>
              <a:buChar char="•"/>
            </a:pPr>
            <a:endParaRPr lang="en-US" sz="2400" b="0" i="0" u="none" dirty="0">
              <a:solidFill>
                <a:schemeClr val="dk1"/>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2400"/>
              <a:buFont typeface="Arial"/>
              <a:buChar char="•"/>
            </a:pPr>
            <a:r>
              <a:rPr lang="en-US" sz="2400" b="0" i="0" u="none" dirty="0">
                <a:solidFill>
                  <a:schemeClr val="dk1"/>
                </a:solidFill>
                <a:latin typeface="Arial"/>
                <a:ea typeface="Arial"/>
                <a:cs typeface="Arial"/>
                <a:sym typeface="Arial"/>
              </a:rPr>
              <a:t>Restate why you have applied.</a:t>
            </a:r>
            <a:endParaRPr dirty="0"/>
          </a:p>
          <a:p>
            <a:pPr marL="342900" marR="0" lvl="0" indent="-342900" algn="l" rtl="0">
              <a:lnSpc>
                <a:spcPct val="100000"/>
              </a:lnSpc>
              <a:spcBef>
                <a:spcPts val="480"/>
              </a:spcBef>
              <a:spcAft>
                <a:spcPts val="0"/>
              </a:spcAft>
              <a:buClr>
                <a:schemeClr val="dk1"/>
              </a:buClr>
              <a:buSzPts val="2400"/>
              <a:buFont typeface="Arial"/>
              <a:buChar char="•"/>
            </a:pPr>
            <a:r>
              <a:rPr lang="en-US" sz="2400" b="0" i="0" u="none" dirty="0">
                <a:solidFill>
                  <a:schemeClr val="dk1"/>
                </a:solidFill>
                <a:latin typeface="Arial"/>
                <a:ea typeface="Arial"/>
                <a:cs typeface="Arial"/>
                <a:sym typeface="Arial"/>
              </a:rPr>
              <a:t>Outline how this course will help you reach your goals.</a:t>
            </a:r>
            <a:endParaRPr dirty="0"/>
          </a:p>
          <a:p>
            <a:pPr marL="342900" marR="0" lvl="0" indent="-342900" algn="l" rtl="0">
              <a:lnSpc>
                <a:spcPct val="100000"/>
              </a:lnSpc>
              <a:spcBef>
                <a:spcPts val="480"/>
              </a:spcBef>
              <a:spcAft>
                <a:spcPts val="0"/>
              </a:spcAft>
              <a:buClr>
                <a:schemeClr val="dk1"/>
              </a:buClr>
              <a:buSzPts val="2400"/>
              <a:buFont typeface="Arial"/>
              <a:buChar char="•"/>
            </a:pPr>
            <a:r>
              <a:rPr lang="en-US" sz="2400" b="0" i="0" u="none" dirty="0">
                <a:solidFill>
                  <a:schemeClr val="dk1"/>
                </a:solidFill>
                <a:latin typeface="Arial"/>
                <a:ea typeface="Arial"/>
                <a:cs typeface="Arial"/>
                <a:sym typeface="Arial"/>
              </a:rPr>
              <a:t>Be enthusiastic, but not overwhelming.</a:t>
            </a:r>
          </a:p>
          <a:p>
            <a:pPr marL="342900" marR="0" lvl="0" indent="-342900" algn="l" rtl="0">
              <a:lnSpc>
                <a:spcPct val="100000"/>
              </a:lnSpc>
              <a:spcBef>
                <a:spcPts val="480"/>
              </a:spcBef>
              <a:spcAft>
                <a:spcPts val="0"/>
              </a:spcAft>
              <a:buClr>
                <a:schemeClr val="dk1"/>
              </a:buClr>
              <a:buSzPts val="2400"/>
              <a:buFont typeface="Arial"/>
              <a:buChar char="•"/>
            </a:pPr>
            <a:endParaRPr lang="en-US" sz="2400" dirty="0"/>
          </a:p>
          <a:p>
            <a:pPr marL="0" marR="0" lvl="0" indent="0" algn="l" rtl="0">
              <a:lnSpc>
                <a:spcPct val="100000"/>
              </a:lnSpc>
              <a:spcBef>
                <a:spcPts val="480"/>
              </a:spcBef>
              <a:spcAft>
                <a:spcPts val="0"/>
              </a:spcAft>
              <a:buClr>
                <a:schemeClr val="dk1"/>
              </a:buClr>
              <a:buSzPts val="2400"/>
              <a:buNone/>
            </a:pPr>
            <a:endParaRPr dirty="0"/>
          </a:p>
        </p:txBody>
      </p:sp>
      <p:sp>
        <p:nvSpPr>
          <p:cNvPr id="266" name="Google Shape;266;p36"/>
          <p:cNvSpPr txBox="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6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6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1ABBC28-A6FF-E044-1BB6-DD4226EEECD4}"/>
              </a:ext>
            </a:extLst>
          </p:cNvPr>
          <p:cNvSpPr>
            <a:spLocks noGrp="1"/>
          </p:cNvSpPr>
          <p:nvPr>
            <p:ph type="title"/>
          </p:nvPr>
        </p:nvSpPr>
        <p:spPr/>
        <p:txBody>
          <a:bodyPr/>
          <a:lstStyle/>
          <a:p>
            <a:r>
              <a:rPr lang="en-US" i="1" dirty="0"/>
              <a:t>Concluding</a:t>
            </a:r>
            <a:endParaRPr lang="it-IT" i="1" dirty="0"/>
          </a:p>
        </p:txBody>
      </p:sp>
      <p:sp>
        <p:nvSpPr>
          <p:cNvPr id="4" name="Segnaposto testo 3">
            <a:extLst>
              <a:ext uri="{FF2B5EF4-FFF2-40B4-BE49-F238E27FC236}">
                <a16:creationId xmlns:a16="http://schemas.microsoft.com/office/drawing/2014/main" id="{8162058B-C3DD-AB60-0142-2FF68DCA5E15}"/>
              </a:ext>
            </a:extLst>
          </p:cNvPr>
          <p:cNvSpPr>
            <a:spLocks noGrp="1"/>
          </p:cNvSpPr>
          <p:nvPr>
            <p:ph type="body" idx="1"/>
          </p:nvPr>
        </p:nvSpPr>
        <p:spPr/>
        <p:txBody>
          <a:bodyPr/>
          <a:lstStyle/>
          <a:p>
            <a:endParaRPr lang="it-IT" dirty="0"/>
          </a:p>
        </p:txBody>
      </p:sp>
      <p:sp>
        <p:nvSpPr>
          <p:cNvPr id="5" name="Segnaposto numero diapositiva 4">
            <a:extLst>
              <a:ext uri="{FF2B5EF4-FFF2-40B4-BE49-F238E27FC236}">
                <a16:creationId xmlns:a16="http://schemas.microsoft.com/office/drawing/2014/main" id="{302FC4DA-AB88-FD8D-E5B0-43DB7460975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27</a:t>
            </a:fld>
            <a:endParaRPr lang="en-US"/>
          </a:p>
        </p:txBody>
      </p:sp>
      <p:pic>
        <p:nvPicPr>
          <p:cNvPr id="8" name="Segnaposto immagine 7">
            <a:extLst>
              <a:ext uri="{FF2B5EF4-FFF2-40B4-BE49-F238E27FC236}">
                <a16:creationId xmlns:a16="http://schemas.microsoft.com/office/drawing/2014/main" id="{3ED81A8C-E377-9580-4029-AF514C50A835}"/>
              </a:ext>
            </a:extLst>
          </p:cNvPr>
          <p:cNvPicPr>
            <a:picLocks noGrp="1" noChangeAspect="1"/>
          </p:cNvPicPr>
          <p:nvPr>
            <p:ph type="pic" idx="2"/>
          </p:nvPr>
        </p:nvPicPr>
        <p:blipFill>
          <a:blip r:embed="rId2"/>
          <a:srcRect l="2508" r="2508"/>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pic>
        <p:nvPicPr>
          <p:cNvPr id="12" name="Immagine 11">
            <a:extLst>
              <a:ext uri="{FF2B5EF4-FFF2-40B4-BE49-F238E27FC236}">
                <a16:creationId xmlns:a16="http://schemas.microsoft.com/office/drawing/2014/main" id="{D07B8F10-B74D-F6AA-EEE7-1AD4F6D199EF}"/>
              </a:ext>
            </a:extLst>
          </p:cNvPr>
          <p:cNvPicPr>
            <a:picLocks noChangeAspect="1"/>
          </p:cNvPicPr>
          <p:nvPr/>
        </p:nvPicPr>
        <p:blipFill>
          <a:blip r:embed="rId3"/>
          <a:stretch>
            <a:fillRect/>
          </a:stretch>
        </p:blipFill>
        <p:spPr>
          <a:xfrm>
            <a:off x="793583" y="2891631"/>
            <a:ext cx="2622884" cy="2143125"/>
          </a:xfrm>
          <a:prstGeom prst="rect">
            <a:avLst/>
          </a:prstGeom>
        </p:spPr>
      </p:pic>
    </p:spTree>
    <p:extLst>
      <p:ext uri="{BB962C8B-B14F-4D97-AF65-F5344CB8AC3E}">
        <p14:creationId xmlns:p14="http://schemas.microsoft.com/office/powerpoint/2010/main" val="19710890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Google Shape;271;p37"/>
          <p:cNvSpPr txBox="1"/>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28</a:t>
            </a:fld>
            <a:endParaRPr/>
          </a:p>
        </p:txBody>
      </p:sp>
      <p:pic>
        <p:nvPicPr>
          <p:cNvPr id="272" name="Google Shape;272;p37" descr="Related image"/>
          <p:cNvPicPr preferRelativeResize="0"/>
          <p:nvPr/>
        </p:nvPicPr>
        <p:blipFill rotWithShape="1">
          <a:blip r:embed="rId3">
            <a:alphaModFix/>
          </a:blip>
          <a:srcRect/>
          <a:stretch/>
        </p:blipFill>
        <p:spPr>
          <a:xfrm>
            <a:off x="0" y="0"/>
            <a:ext cx="1720850" cy="893762"/>
          </a:xfrm>
          <a:prstGeom prst="rect">
            <a:avLst/>
          </a:prstGeom>
          <a:noFill/>
          <a:ln>
            <a:noFill/>
          </a:ln>
        </p:spPr>
      </p:pic>
      <p:sp>
        <p:nvSpPr>
          <p:cNvPr id="273" name="Google Shape;273;p37"/>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chemeClr val="dk2"/>
              </a:buClr>
              <a:buSzPts val="2800"/>
              <a:buFont typeface="Arial"/>
              <a:buNone/>
            </a:pPr>
            <a:r>
              <a:rPr lang="en-US" sz="2800" b="0" i="1" u="none" dirty="0">
                <a:solidFill>
                  <a:srgbClr val="00B050"/>
                </a:solidFill>
                <a:latin typeface="Arial"/>
                <a:ea typeface="Arial"/>
                <a:cs typeface="Arial"/>
                <a:sym typeface="Arial"/>
              </a:rPr>
              <a:t>Text Organization Paragraph 3 Rounding Off</a:t>
            </a:r>
            <a:endParaRPr i="1" dirty="0">
              <a:solidFill>
                <a:srgbClr val="00B050"/>
              </a:solidFill>
            </a:endParaRPr>
          </a:p>
        </p:txBody>
      </p:sp>
      <p:sp>
        <p:nvSpPr>
          <p:cNvPr id="274" name="Google Shape;274;p37"/>
          <p:cNvSpPr txBox="1">
            <a:spLocks noGrp="1"/>
          </p:cNvSpPr>
          <p:nvPr>
            <p:ph type="body" idx="1"/>
          </p:nvPr>
        </p:nvSpPr>
        <p:spPr>
          <a:xfrm>
            <a:off x="457200" y="1600200"/>
            <a:ext cx="8002587" cy="892175"/>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Clr>
                <a:schemeClr val="dk1"/>
              </a:buClr>
              <a:buSzPts val="2000"/>
              <a:buFont typeface="Arial"/>
              <a:buNone/>
            </a:pPr>
            <a:r>
              <a:rPr lang="en-US" sz="2000" b="1" i="1" u="none">
                <a:solidFill>
                  <a:schemeClr val="dk1"/>
                </a:solidFill>
                <a:latin typeface="Arial"/>
                <a:ea typeface="Arial"/>
                <a:cs typeface="Arial"/>
                <a:sym typeface="Arial"/>
              </a:rPr>
              <a:t>Goals: </a:t>
            </a:r>
            <a:r>
              <a:rPr lang="en-US" sz="2000" b="0" i="1" u="none">
                <a:solidFill>
                  <a:schemeClr val="dk1"/>
                </a:solidFill>
                <a:latin typeface="Arial"/>
                <a:ea typeface="Arial"/>
                <a:cs typeface="Arial"/>
                <a:sym typeface="Arial"/>
              </a:rPr>
              <a:t>to work in international mediation for the European Council          	in Brussels</a:t>
            </a:r>
            <a:endParaRPr/>
          </a:p>
        </p:txBody>
      </p:sp>
      <p:pic>
        <p:nvPicPr>
          <p:cNvPr id="275" name="Google Shape;275;p37" descr="punto interrogativo vettoriale - Scarica Immagini Vettoriali Gratis,  Grafica Vettoriale, e Disegno Modelli"/>
          <p:cNvPicPr preferRelativeResize="0"/>
          <p:nvPr/>
        </p:nvPicPr>
        <p:blipFill rotWithShape="1">
          <a:blip r:embed="rId4">
            <a:alphaModFix/>
          </a:blip>
          <a:srcRect/>
          <a:stretch/>
        </p:blipFill>
        <p:spPr>
          <a:xfrm>
            <a:off x="539750" y="3357562"/>
            <a:ext cx="1355725" cy="1355725"/>
          </a:xfrm>
          <a:prstGeom prst="rect">
            <a:avLst/>
          </a:prstGeom>
          <a:noFill/>
          <a:ln>
            <a:noFill/>
          </a:ln>
        </p:spPr>
      </p:pic>
      <p:sp>
        <p:nvSpPr>
          <p:cNvPr id="276" name="Google Shape;276;p37"/>
          <p:cNvSpPr txBox="1"/>
          <p:nvPr/>
        </p:nvSpPr>
        <p:spPr>
          <a:xfrm>
            <a:off x="2124075" y="2781300"/>
            <a:ext cx="6911975" cy="3024187"/>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400"/>
              <a:buFont typeface="Arial"/>
              <a:buChar char="•"/>
            </a:pPr>
            <a:r>
              <a:rPr lang="en-US" sz="2400" b="0" i="0" u="none" dirty="0">
                <a:solidFill>
                  <a:schemeClr val="dk1"/>
                </a:solidFill>
                <a:latin typeface="Arial"/>
                <a:ea typeface="Arial"/>
                <a:cs typeface="Arial"/>
                <a:sym typeface="Arial"/>
              </a:rPr>
              <a:t>Why this goal? Why Brussels?</a:t>
            </a:r>
            <a:endParaRPr dirty="0"/>
          </a:p>
          <a:p>
            <a:pPr marL="342900" marR="0" lvl="0" indent="-342900" algn="l" rtl="0">
              <a:lnSpc>
                <a:spcPct val="100000"/>
              </a:lnSpc>
              <a:spcBef>
                <a:spcPts val="480"/>
              </a:spcBef>
              <a:spcAft>
                <a:spcPts val="0"/>
              </a:spcAft>
              <a:buClr>
                <a:schemeClr val="dk1"/>
              </a:buClr>
              <a:buSzPts val="2400"/>
              <a:buFont typeface="Arial"/>
              <a:buChar char="•"/>
            </a:pPr>
            <a:r>
              <a:rPr lang="en-US" sz="2400" b="0" i="0" u="none" dirty="0">
                <a:solidFill>
                  <a:schemeClr val="dk1"/>
                </a:solidFill>
                <a:latin typeface="Arial"/>
                <a:ea typeface="Arial"/>
                <a:cs typeface="Arial"/>
                <a:sym typeface="Arial"/>
              </a:rPr>
              <a:t>What will she learn doing this job? </a:t>
            </a:r>
            <a:endParaRPr dirty="0"/>
          </a:p>
          <a:p>
            <a:pPr marL="342900" marR="0" lvl="0" indent="-342900" algn="l" rtl="0">
              <a:lnSpc>
                <a:spcPct val="100000"/>
              </a:lnSpc>
              <a:spcBef>
                <a:spcPts val="480"/>
              </a:spcBef>
              <a:spcAft>
                <a:spcPts val="0"/>
              </a:spcAft>
              <a:buClr>
                <a:schemeClr val="dk1"/>
              </a:buClr>
              <a:buSzPts val="2400"/>
              <a:buFont typeface="Arial"/>
              <a:buChar char="•"/>
            </a:pPr>
            <a:r>
              <a:rPr lang="en-US" sz="2400" b="0" i="0" u="none" dirty="0">
                <a:solidFill>
                  <a:schemeClr val="dk1"/>
                </a:solidFill>
                <a:latin typeface="Arial"/>
                <a:ea typeface="Arial"/>
                <a:cs typeface="Arial"/>
                <a:sym typeface="Arial"/>
              </a:rPr>
              <a:t>What challenges will she face? </a:t>
            </a:r>
            <a:endParaRPr dirty="0"/>
          </a:p>
          <a:p>
            <a:pPr marL="342900" marR="0" lvl="0" indent="-342900" algn="l" rtl="0">
              <a:lnSpc>
                <a:spcPct val="100000"/>
              </a:lnSpc>
              <a:spcBef>
                <a:spcPts val="480"/>
              </a:spcBef>
              <a:spcAft>
                <a:spcPts val="0"/>
              </a:spcAft>
              <a:buClr>
                <a:schemeClr val="dk1"/>
              </a:buClr>
              <a:buSzPts val="2400"/>
              <a:buFont typeface="Arial"/>
              <a:buChar char="•"/>
            </a:pPr>
            <a:r>
              <a:rPr lang="en-US" sz="2400" b="0" i="0" u="none" dirty="0">
                <a:solidFill>
                  <a:schemeClr val="dk1"/>
                </a:solidFill>
                <a:latin typeface="Arial"/>
                <a:ea typeface="Arial"/>
                <a:cs typeface="Arial"/>
                <a:sym typeface="Arial"/>
              </a:rPr>
              <a:t>In what ways will this course help her achieve this goal?</a:t>
            </a:r>
            <a:endParaRPr dirty="0"/>
          </a:p>
          <a:p>
            <a:pPr marL="342900" marR="0" lvl="0" indent="-342900" algn="l" rtl="0">
              <a:lnSpc>
                <a:spcPct val="100000"/>
              </a:lnSpc>
              <a:spcBef>
                <a:spcPts val="480"/>
              </a:spcBef>
              <a:spcAft>
                <a:spcPts val="0"/>
              </a:spcAft>
              <a:buClr>
                <a:schemeClr val="dk1"/>
              </a:buClr>
              <a:buSzPts val="2400"/>
              <a:buFont typeface="Arial"/>
              <a:buChar char="•"/>
            </a:pPr>
            <a:r>
              <a:rPr lang="en-US" sz="2400" b="0" i="0" u="none" dirty="0">
                <a:solidFill>
                  <a:schemeClr val="dk1"/>
                </a:solidFill>
                <a:latin typeface="Arial"/>
                <a:ea typeface="Arial"/>
                <a:cs typeface="Arial"/>
                <a:sym typeface="Arial"/>
              </a:rPr>
              <a:t>Is her personality suited to this job? Will this graduate program help her? How so?</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Google Shape;281;p38"/>
          <p:cNvSpPr txBox="1"/>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29</a:t>
            </a:fld>
            <a:endParaRPr/>
          </a:p>
        </p:txBody>
      </p:sp>
      <p:pic>
        <p:nvPicPr>
          <p:cNvPr id="282" name="Google Shape;282;p38"/>
          <p:cNvPicPr preferRelativeResize="0"/>
          <p:nvPr/>
        </p:nvPicPr>
        <p:blipFill rotWithShape="1">
          <a:blip r:embed="rId3">
            <a:alphaModFix/>
          </a:blip>
          <a:srcRect/>
          <a:stretch/>
        </p:blipFill>
        <p:spPr>
          <a:xfrm>
            <a:off x="2555875" y="2060575"/>
            <a:ext cx="4048125" cy="26860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15"/>
          <p:cNvSpPr txBox="1">
            <a:spLocks noGrp="1"/>
          </p:cNvSpPr>
          <p:nvPr>
            <p:ph type="body" idx="1"/>
          </p:nvPr>
        </p:nvSpPr>
        <p:spPr>
          <a:xfrm>
            <a:off x="303212" y="765175"/>
            <a:ext cx="8537575" cy="4079875"/>
          </a:xfrm>
          <a:prstGeom prst="rect">
            <a:avLst/>
          </a:prstGeom>
          <a:noFill/>
          <a:ln>
            <a:noFill/>
          </a:ln>
        </p:spPr>
        <p:txBody>
          <a:bodyPr spcFirstLastPara="1" wrap="square" lIns="91425" tIns="45700" rIns="91425" bIns="45700" anchor="t" anchorCtr="0">
            <a:noAutofit/>
          </a:bodyPr>
          <a:lstStyle/>
          <a:p>
            <a:pPr marL="0" marR="0" lvl="0" indent="0" algn="just" rtl="0">
              <a:lnSpc>
                <a:spcPct val="150000"/>
              </a:lnSpc>
              <a:spcBef>
                <a:spcPts val="0"/>
              </a:spcBef>
              <a:spcAft>
                <a:spcPts val="0"/>
              </a:spcAft>
              <a:buClr>
                <a:srgbClr val="FF0000"/>
              </a:buClr>
              <a:buSzPts val="2000"/>
              <a:buFont typeface="Times New Roman"/>
              <a:buNone/>
            </a:pPr>
            <a:r>
              <a:rPr lang="en-US" sz="2000" b="0" i="0" u="none" strike="noStrike" cap="none" dirty="0">
                <a:solidFill>
                  <a:srgbClr val="FF0000"/>
                </a:solidFill>
                <a:latin typeface="Times New Roman"/>
                <a:ea typeface="Times New Roman"/>
                <a:cs typeface="Times New Roman"/>
                <a:sym typeface="Times New Roman"/>
              </a:rPr>
              <a:t>Paragraph 1</a:t>
            </a:r>
            <a:endParaRPr sz="2000" b="0" i="0" u="none" strike="noStrike" cap="none" dirty="0">
              <a:solidFill>
                <a:schemeClr val="dk1"/>
              </a:solidFill>
              <a:latin typeface="Calibri"/>
              <a:ea typeface="Calibri"/>
              <a:cs typeface="Calibri"/>
              <a:sym typeface="Calibri"/>
            </a:endParaRPr>
          </a:p>
          <a:p>
            <a:pPr marL="0" marR="0" lvl="0" indent="0" rtl="0">
              <a:lnSpc>
                <a:spcPct val="150000"/>
              </a:lnSpc>
              <a:spcBef>
                <a:spcPts val="1200"/>
              </a:spcBef>
              <a:spcAft>
                <a:spcPts val="0"/>
              </a:spcAft>
              <a:buClr>
                <a:schemeClr val="dk1"/>
              </a:buClr>
              <a:buSzPts val="2000"/>
              <a:buFont typeface="Times New Roman"/>
              <a:buNone/>
            </a:pPr>
            <a:r>
              <a:rPr lang="en-US" sz="2000" b="0" i="0" u="none" strike="noStrike" cap="none" dirty="0">
                <a:solidFill>
                  <a:schemeClr val="dk1"/>
                </a:solidFill>
                <a:latin typeface="Times New Roman"/>
                <a:ea typeface="Times New Roman"/>
                <a:cs typeface="Times New Roman"/>
                <a:sym typeface="Times New Roman"/>
              </a:rPr>
              <a:t>	The History of Art is the door to artistic, cultural, historical, and personal enrichment. With motivation and effort it can also lead to truly interesting career opportunities, most notably as far as I am concerned, a fine art auctioneer. It is one of the most appealing and diverse subjects you can work with as it expresses itself through various supports. It allows you to gain access to cultures throughout the world, their beliefs, and history through a single still image, a sculpture or even a white canvas.</a:t>
            </a:r>
            <a:endParaRPr dirty="0"/>
          </a:p>
          <a:p>
            <a:pPr marL="342900" marR="0" lvl="0" indent="-215900" algn="l" rtl="0">
              <a:spcBef>
                <a:spcPts val="1200"/>
              </a:spcBef>
              <a:spcAft>
                <a:spcPts val="0"/>
              </a:spcAft>
              <a:buClr>
                <a:schemeClr val="dk1"/>
              </a:buClr>
              <a:buSzPts val="2000"/>
              <a:buFont typeface="Arial"/>
              <a:buNone/>
            </a:pPr>
            <a:endParaRPr sz="2000" b="0" i="0" u="none" dirty="0">
              <a:solidFill>
                <a:schemeClr val="dk1"/>
              </a:solidFill>
              <a:latin typeface="Times New Roman"/>
              <a:ea typeface="Times New Roman"/>
              <a:cs typeface="Times New Roman"/>
              <a:sym typeface="Times New Roman"/>
            </a:endParaRPr>
          </a:p>
        </p:txBody>
      </p:sp>
      <p:sp>
        <p:nvSpPr>
          <p:cNvPr id="104" name="Google Shape;104;p15"/>
          <p:cNvSpPr txBox="1"/>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strike="noStrike" cap="none">
                <a:solidFill>
                  <a:schemeClr val="dk1"/>
                </a:solidFill>
                <a:latin typeface="Arial"/>
                <a:ea typeface="Arial"/>
                <a:cs typeface="Arial"/>
                <a:sym typeface="Arial"/>
              </a:rPr>
              <a:t>3</a:t>
            </a:fld>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Google Shape;287;p39"/>
          <p:cNvSpPr txBox="1"/>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30</a:t>
            </a:fld>
            <a:endParaRPr/>
          </a:p>
        </p:txBody>
      </p:sp>
      <p:sp>
        <p:nvSpPr>
          <p:cNvPr id="288" name="Google Shape;288;p39"/>
          <p:cNvSpPr txBox="1">
            <a:spLocks noGrp="1"/>
          </p:cNvSpPr>
          <p:nvPr>
            <p:ph type="title"/>
          </p:nvPr>
        </p:nvSpPr>
        <p:spPr>
          <a:xfrm>
            <a:off x="468312" y="404812"/>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2800"/>
              <a:buFont typeface="Arial"/>
              <a:buNone/>
            </a:pPr>
            <a:r>
              <a:rPr lang="en-US" sz="2800" b="0" i="0" u="none">
                <a:solidFill>
                  <a:schemeClr val="dk2"/>
                </a:solidFill>
                <a:latin typeface="Arial"/>
                <a:ea typeface="Arial"/>
                <a:cs typeface="Arial"/>
                <a:sym typeface="Arial"/>
              </a:rPr>
              <a:t>Week 4 Mock Writing Test Guidelines</a:t>
            </a:r>
            <a:endParaRPr/>
          </a:p>
        </p:txBody>
      </p:sp>
      <p:sp>
        <p:nvSpPr>
          <p:cNvPr id="289" name="Google Shape;289;p39"/>
          <p:cNvSpPr txBox="1">
            <a:spLocks noGrp="1"/>
          </p:cNvSpPr>
          <p:nvPr>
            <p:ph type="body" idx="1"/>
          </p:nvPr>
        </p:nvSpPr>
        <p:spPr>
          <a:xfrm>
            <a:off x="395287" y="1628775"/>
            <a:ext cx="8748712" cy="46799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None/>
            </a:pPr>
            <a:endParaRPr dirty="0"/>
          </a:p>
          <a:p>
            <a:pPr marL="342900" lvl="0" indent="-342900" algn="l" rtl="0">
              <a:lnSpc>
                <a:spcPct val="100000"/>
              </a:lnSpc>
              <a:spcBef>
                <a:spcPts val="560"/>
              </a:spcBef>
              <a:spcAft>
                <a:spcPts val="0"/>
              </a:spcAft>
              <a:buClr>
                <a:schemeClr val="dk1"/>
              </a:buClr>
              <a:buSzPts val="2800"/>
              <a:buFont typeface="Arial"/>
              <a:buChar char="•"/>
            </a:pPr>
            <a:r>
              <a:rPr lang="en-US" sz="2800" b="0" i="0" u="none" dirty="0">
                <a:solidFill>
                  <a:schemeClr val="dk1"/>
                </a:solidFill>
                <a:latin typeface="Arial"/>
                <a:ea typeface="Arial"/>
                <a:cs typeface="Arial"/>
                <a:sym typeface="Arial"/>
              </a:rPr>
              <a:t>How many words? c.300 (350 max.)</a:t>
            </a:r>
            <a:endParaRPr dirty="0"/>
          </a:p>
          <a:p>
            <a:pPr marL="342900" lvl="0" indent="-342900" algn="l" rtl="0">
              <a:lnSpc>
                <a:spcPct val="100000"/>
              </a:lnSpc>
              <a:spcBef>
                <a:spcPts val="560"/>
              </a:spcBef>
              <a:spcAft>
                <a:spcPts val="0"/>
              </a:spcAft>
              <a:buClr>
                <a:schemeClr val="dk1"/>
              </a:buClr>
              <a:buSzPts val="2800"/>
              <a:buFont typeface="Arial"/>
              <a:buChar char="•"/>
            </a:pPr>
            <a:r>
              <a:rPr lang="en-US" sz="2800" b="0" i="0" u="none" dirty="0">
                <a:solidFill>
                  <a:schemeClr val="dk1"/>
                </a:solidFill>
                <a:latin typeface="Arial"/>
                <a:ea typeface="Arial"/>
                <a:cs typeface="Arial"/>
                <a:sym typeface="Arial"/>
              </a:rPr>
              <a:t>You have one hour and 15 minutes to write </a:t>
            </a:r>
            <a:r>
              <a:rPr lang="en-US" sz="2800" dirty="0"/>
              <a:t>the personal statement.</a:t>
            </a:r>
            <a:endParaRPr dirty="0"/>
          </a:p>
          <a:p>
            <a:pPr marL="342900" lvl="0" indent="-342900" algn="l" rtl="0">
              <a:lnSpc>
                <a:spcPct val="100000"/>
              </a:lnSpc>
              <a:spcBef>
                <a:spcPts val="560"/>
              </a:spcBef>
              <a:spcAft>
                <a:spcPts val="0"/>
              </a:spcAft>
              <a:buClr>
                <a:schemeClr val="dk1"/>
              </a:buClr>
              <a:buSzPts val="2800"/>
              <a:buFont typeface="Arial"/>
              <a:buChar char="•"/>
            </a:pPr>
            <a:r>
              <a:rPr lang="en-US" sz="2800" b="0" i="0" u="none" dirty="0">
                <a:solidFill>
                  <a:schemeClr val="dk1"/>
                </a:solidFill>
                <a:latin typeface="Arial"/>
                <a:ea typeface="Arial"/>
                <a:cs typeface="Arial"/>
                <a:sym typeface="Arial"/>
              </a:rPr>
              <a:t> Write ONE copy.</a:t>
            </a:r>
            <a:endParaRPr dirty="0"/>
          </a:p>
          <a:p>
            <a:pPr marL="342900" lvl="0" indent="-342900" algn="l" rtl="0">
              <a:lnSpc>
                <a:spcPct val="100000"/>
              </a:lnSpc>
              <a:spcBef>
                <a:spcPts val="560"/>
              </a:spcBef>
              <a:spcAft>
                <a:spcPts val="0"/>
              </a:spcAft>
              <a:buClr>
                <a:srgbClr val="FF0000"/>
              </a:buClr>
              <a:buSzPts val="2800"/>
              <a:buFont typeface="Arial"/>
              <a:buChar char="•"/>
            </a:pPr>
            <a:r>
              <a:rPr lang="en-US" sz="2800" b="0" i="0" u="none" dirty="0">
                <a:solidFill>
                  <a:srgbClr val="FF0000"/>
                </a:solidFill>
                <a:latin typeface="Arial"/>
                <a:ea typeface="Arial"/>
                <a:cs typeface="Arial"/>
                <a:sym typeface="Arial"/>
              </a:rPr>
              <a:t>You must write a outline/plan (15 minutes) on </a:t>
            </a:r>
            <a:r>
              <a:rPr lang="en-US" sz="2800" dirty="0">
                <a:solidFill>
                  <a:srgbClr val="FF0000"/>
                </a:solidFill>
              </a:rPr>
              <a:t>the first page</a:t>
            </a:r>
            <a:r>
              <a:rPr lang="en-US" sz="2800" b="0" i="0" u="none" dirty="0">
                <a:solidFill>
                  <a:srgbClr val="FF0000"/>
                </a:solidFill>
                <a:latin typeface="Arial"/>
                <a:ea typeface="Arial"/>
                <a:cs typeface="Arial"/>
                <a:sym typeface="Arial"/>
              </a:rPr>
              <a:t> of your answer sheet.</a:t>
            </a:r>
            <a:endParaRPr sz="2800" b="0" i="0" u="none" dirty="0">
              <a:solidFill>
                <a:schemeClr val="dk1"/>
              </a:solidFill>
              <a:latin typeface="Arial"/>
              <a:ea typeface="Arial"/>
              <a:cs typeface="Arial"/>
              <a:sym typeface="Arial"/>
            </a:endParaRPr>
          </a:p>
          <a:p>
            <a:pPr marL="342900" lvl="0" indent="-165100" algn="l" rtl="0">
              <a:spcBef>
                <a:spcPts val="560"/>
              </a:spcBef>
              <a:spcAft>
                <a:spcPts val="0"/>
              </a:spcAft>
              <a:buClr>
                <a:schemeClr val="dk1"/>
              </a:buClr>
              <a:buSzPts val="2800"/>
              <a:buFont typeface="Arial"/>
              <a:buNone/>
            </a:pPr>
            <a:endParaRPr sz="2800" b="0" i="0" u="none" dirty="0">
              <a:solidFill>
                <a:schemeClr val="dk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89">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8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4" name="Google Shape;294;p40"/>
          <p:cNvSpPr txBox="1"/>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31</a:t>
            </a:fld>
            <a:endParaRPr/>
          </a:p>
        </p:txBody>
      </p:sp>
      <p:pic>
        <p:nvPicPr>
          <p:cNvPr id="295" name="Google Shape;295;p40"/>
          <p:cNvPicPr preferRelativeResize="0"/>
          <p:nvPr/>
        </p:nvPicPr>
        <p:blipFill rotWithShape="1">
          <a:blip r:embed="rId3">
            <a:alphaModFix/>
          </a:blip>
          <a:srcRect/>
          <a:stretch/>
        </p:blipFill>
        <p:spPr>
          <a:xfrm>
            <a:off x="2555875" y="2060575"/>
            <a:ext cx="4048125" cy="2686050"/>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Shape 299"/>
        <p:cNvGrpSpPr/>
        <p:nvPr/>
      </p:nvGrpSpPr>
      <p:grpSpPr>
        <a:xfrm>
          <a:off x="0" y="0"/>
          <a:ext cx="0" cy="0"/>
          <a:chOff x="0" y="0"/>
          <a:chExt cx="0" cy="0"/>
        </a:xfrm>
      </p:grpSpPr>
      <p:sp>
        <p:nvSpPr>
          <p:cNvPr id="300" name="Google Shape;300;p41"/>
          <p:cNvSpPr txBox="1"/>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32</a:t>
            </a:fld>
            <a:endParaRPr/>
          </a:p>
        </p:txBody>
      </p:sp>
      <p:pic>
        <p:nvPicPr>
          <p:cNvPr id="301" name="Google Shape;301;p41"/>
          <p:cNvPicPr preferRelativeResize="0"/>
          <p:nvPr/>
        </p:nvPicPr>
        <p:blipFill rotWithShape="1">
          <a:blip r:embed="rId3">
            <a:alphaModFix/>
          </a:blip>
          <a:srcRect/>
          <a:stretch/>
        </p:blipFill>
        <p:spPr>
          <a:xfrm>
            <a:off x="395287" y="549275"/>
            <a:ext cx="8207375" cy="5832475"/>
          </a:xfrm>
          <a:prstGeom prst="rect">
            <a:avLst/>
          </a:prstGeom>
          <a:noFill/>
          <a:ln>
            <a:noFill/>
          </a:ln>
        </p:spPr>
      </p:pic>
      <p:sp>
        <p:nvSpPr>
          <p:cNvPr id="302" name="Google Shape;302;p41"/>
          <p:cNvSpPr txBox="1"/>
          <p:nvPr/>
        </p:nvSpPr>
        <p:spPr>
          <a:xfrm>
            <a:off x="1835150" y="2697162"/>
            <a:ext cx="5835650" cy="100647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2"/>
              </a:buClr>
              <a:buSzPts val="6000"/>
              <a:buFont typeface="Bookman Old Style"/>
              <a:buNone/>
            </a:pPr>
            <a:r>
              <a:rPr lang="en-US" sz="6000" b="1" i="0" u="sng">
                <a:solidFill>
                  <a:schemeClr val="dk2"/>
                </a:solidFill>
                <a:latin typeface="Bookman Old Style"/>
                <a:ea typeface="Bookman Old Style"/>
                <a:cs typeface="Bookman Old Style"/>
                <a:sym typeface="Bookman Old Style"/>
              </a:rPr>
              <a:t>HOMEWORK</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2"/>
                                        </p:tgtEl>
                                        <p:attrNameLst>
                                          <p:attrName>style.visibility</p:attrName>
                                        </p:attrNameLst>
                                      </p:cBhvr>
                                      <p:to>
                                        <p:strVal val="visible"/>
                                      </p:to>
                                    </p:set>
                                    <p:animEffect transition="in" filter="fade">
                                      <p:cBhvr>
                                        <p:cTn id="7" dur="1"/>
                                        <p:tgtEl>
                                          <p:spTgt spid="3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Google Shape;307;p42"/>
          <p:cNvSpPr txBox="1"/>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33</a:t>
            </a:fld>
            <a:endParaRPr/>
          </a:p>
        </p:txBody>
      </p:sp>
      <p:sp>
        <p:nvSpPr>
          <p:cNvPr id="308" name="Google Shape;308;p42"/>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1" i="0" u="sng" dirty="0">
                <a:solidFill>
                  <a:schemeClr val="dk2"/>
                </a:solidFill>
                <a:latin typeface="Arial"/>
                <a:ea typeface="Arial"/>
                <a:cs typeface="Arial"/>
                <a:sym typeface="Arial"/>
              </a:rPr>
              <a:t>HOMEWORK</a:t>
            </a:r>
            <a:r>
              <a:rPr lang="en-US" b="1" dirty="0"/>
              <a:t> for the 4</a:t>
            </a:r>
            <a:r>
              <a:rPr lang="en-US" b="1" baseline="30000" dirty="0"/>
              <a:t>th</a:t>
            </a:r>
            <a:r>
              <a:rPr lang="en-US" b="1" dirty="0"/>
              <a:t> week</a:t>
            </a:r>
            <a:endParaRPr dirty="0"/>
          </a:p>
        </p:txBody>
      </p:sp>
      <p:sp>
        <p:nvSpPr>
          <p:cNvPr id="309" name="Google Shape;309;p42"/>
          <p:cNvSpPr txBox="1">
            <a:spLocks noGrp="1"/>
          </p:cNvSpPr>
          <p:nvPr>
            <p:ph type="body" idx="1"/>
          </p:nvPr>
        </p:nvSpPr>
        <p:spPr>
          <a:xfrm>
            <a:off x="457200" y="1600200"/>
            <a:ext cx="8229600" cy="4525962"/>
          </a:xfrm>
          <a:prstGeom prst="rect">
            <a:avLst/>
          </a:prstGeom>
          <a:noFill/>
          <a:ln>
            <a:noFill/>
          </a:ln>
        </p:spPr>
        <p:txBody>
          <a:bodyPr spcFirstLastPara="1" wrap="square" lIns="91425" tIns="45700" rIns="91425" bIns="45700" anchor="t" anchorCtr="0">
            <a:noAutofit/>
          </a:bodyPr>
          <a:lstStyle/>
          <a:p>
            <a:pPr marL="609600" lvl="0" indent="-609600" algn="l" rtl="0">
              <a:lnSpc>
                <a:spcPct val="100000"/>
              </a:lnSpc>
              <a:spcBef>
                <a:spcPts val="0"/>
              </a:spcBef>
              <a:spcAft>
                <a:spcPts val="0"/>
              </a:spcAft>
              <a:buClr>
                <a:schemeClr val="dk1"/>
              </a:buClr>
              <a:buSzPts val="3200"/>
              <a:buFont typeface="Arial"/>
              <a:buNone/>
            </a:pPr>
            <a:r>
              <a:rPr lang="en-US" sz="3200" b="0" i="0" u="none" dirty="0">
                <a:solidFill>
                  <a:schemeClr val="dk1"/>
                </a:solidFill>
                <a:latin typeface="Arial"/>
                <a:ea typeface="Arial"/>
                <a:cs typeface="Arial"/>
                <a:sym typeface="Arial"/>
              </a:rPr>
              <a:t>Prepare for </a:t>
            </a:r>
            <a:r>
              <a:rPr lang="en-US" sz="3200" b="0" i="0" u="none">
                <a:solidFill>
                  <a:schemeClr val="dk1"/>
                </a:solidFill>
                <a:latin typeface="Arial"/>
                <a:ea typeface="Arial"/>
                <a:cs typeface="Arial"/>
                <a:sym typeface="Arial"/>
              </a:rPr>
              <a:t>next week’s Test!</a:t>
            </a:r>
            <a:endParaRPr dirty="0"/>
          </a:p>
        </p:txBody>
      </p:sp>
      <p:pic>
        <p:nvPicPr>
          <p:cNvPr id="310" name="Google Shape;310;p42" descr="Risultati immagini per work together"/>
          <p:cNvPicPr preferRelativeResize="0"/>
          <p:nvPr/>
        </p:nvPicPr>
        <p:blipFill rotWithShape="1">
          <a:blip r:embed="rId3">
            <a:alphaModFix/>
          </a:blip>
          <a:srcRect/>
          <a:stretch/>
        </p:blipFill>
        <p:spPr>
          <a:xfrm>
            <a:off x="250825" y="2636837"/>
            <a:ext cx="4824412" cy="2622550"/>
          </a:xfrm>
          <a:prstGeom prst="rect">
            <a:avLst/>
          </a:prstGeom>
          <a:noFill/>
          <a:ln>
            <a:noFill/>
          </a:ln>
        </p:spPr>
      </p:pic>
      <p:pic>
        <p:nvPicPr>
          <p:cNvPr id="311" name="Google Shape;311;p42" descr="Risultati immagini per work together"/>
          <p:cNvPicPr preferRelativeResize="0"/>
          <p:nvPr/>
        </p:nvPicPr>
        <p:blipFill rotWithShape="1">
          <a:blip r:embed="rId4">
            <a:alphaModFix/>
          </a:blip>
          <a:srcRect/>
          <a:stretch/>
        </p:blipFill>
        <p:spPr>
          <a:xfrm>
            <a:off x="4572000" y="2852737"/>
            <a:ext cx="4132262" cy="2108200"/>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FFCC00"/>
        </a:solidFill>
        <a:effectLst/>
      </p:bgPr>
    </p:bg>
    <p:spTree>
      <p:nvGrpSpPr>
        <p:cNvPr id="1" name="Shape 315"/>
        <p:cNvGrpSpPr/>
        <p:nvPr/>
      </p:nvGrpSpPr>
      <p:grpSpPr>
        <a:xfrm>
          <a:off x="0" y="0"/>
          <a:ext cx="0" cy="0"/>
          <a:chOff x="0" y="0"/>
          <a:chExt cx="0" cy="0"/>
        </a:xfrm>
      </p:grpSpPr>
      <p:sp>
        <p:nvSpPr>
          <p:cNvPr id="316" name="Google Shape;316;p43"/>
          <p:cNvSpPr txBox="1"/>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34</a:t>
            </a:fld>
            <a:endParaRPr/>
          </a:p>
        </p:txBody>
      </p:sp>
      <p:pic>
        <p:nvPicPr>
          <p:cNvPr id="317" name="Google Shape;317;p43"/>
          <p:cNvPicPr preferRelativeResize="0"/>
          <p:nvPr/>
        </p:nvPicPr>
        <p:blipFill rotWithShape="1">
          <a:blip r:embed="rId3">
            <a:alphaModFix/>
          </a:blip>
          <a:srcRect/>
          <a:stretch/>
        </p:blipFill>
        <p:spPr>
          <a:xfrm>
            <a:off x="2700337" y="2060575"/>
            <a:ext cx="3313112" cy="2417762"/>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sp>
        <p:nvSpPr>
          <p:cNvPr id="322" name="Google Shape;322;p44"/>
          <p:cNvSpPr txBox="1"/>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35</a:t>
            </a:fld>
            <a:endParaRPr/>
          </a:p>
        </p:txBody>
      </p:sp>
      <p:sp>
        <p:nvSpPr>
          <p:cNvPr id="323" name="Google Shape;323;p44"/>
          <p:cNvSpPr txBox="1">
            <a:spLocks noGrp="1"/>
          </p:cNvSpPr>
          <p:nvPr>
            <p:ph type="body" idx="1"/>
          </p:nvPr>
        </p:nvSpPr>
        <p:spPr>
          <a:xfrm>
            <a:off x="457200" y="1600200"/>
            <a:ext cx="8229600" cy="4525962"/>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Clr>
                <a:schemeClr val="dk1"/>
              </a:buClr>
              <a:buSzPts val="3200"/>
              <a:buFont typeface="Arial"/>
              <a:buNone/>
            </a:pPr>
            <a:r>
              <a:rPr lang="en-US" sz="3200" b="0" i="0" u="none" dirty="0">
                <a:solidFill>
                  <a:schemeClr val="dk1"/>
                </a:solidFill>
                <a:latin typeface="Arial"/>
                <a:ea typeface="Arial"/>
                <a:cs typeface="Arial"/>
                <a:sym typeface="Arial"/>
              </a:rPr>
              <a:t>	</a:t>
            </a:r>
            <a:r>
              <a:rPr lang="en-US" sz="3200" b="0" i="0" u="none" dirty="0">
                <a:solidFill>
                  <a:schemeClr val="dk1"/>
                </a:solidFill>
                <a:latin typeface="Arial"/>
                <a:ea typeface="Arial"/>
                <a:cs typeface="Arial"/>
                <a:sym typeface="Arial"/>
                <a:hlinkClick r:id="rId3"/>
              </a:rPr>
              <a:t>https://www.studential.com/personal-statement-examples/language-personal-statement-examples</a:t>
            </a:r>
            <a:r>
              <a:rPr lang="en-US" sz="3200" b="0" i="0" u="none" dirty="0">
                <a:solidFill>
                  <a:schemeClr val="dk1"/>
                </a:solidFill>
                <a:latin typeface="Arial"/>
                <a:ea typeface="Arial"/>
                <a:cs typeface="Arial"/>
                <a:sym typeface="Arial"/>
              </a:rPr>
              <a:t> </a:t>
            </a:r>
            <a:endParaRP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16"/>
          <p:cNvSpPr txBox="1">
            <a:spLocks noGrp="1"/>
          </p:cNvSpPr>
          <p:nvPr>
            <p:ph type="body" idx="1"/>
          </p:nvPr>
        </p:nvSpPr>
        <p:spPr>
          <a:xfrm>
            <a:off x="153987" y="692150"/>
            <a:ext cx="8539162" cy="4392612"/>
          </a:xfrm>
          <a:prstGeom prst="rect">
            <a:avLst/>
          </a:prstGeom>
          <a:noFill/>
          <a:ln>
            <a:noFill/>
          </a:ln>
        </p:spPr>
        <p:txBody>
          <a:bodyPr spcFirstLastPara="1" wrap="square" lIns="91425" tIns="45700" rIns="91425" bIns="45700" anchor="t" anchorCtr="0">
            <a:noAutofit/>
          </a:bodyPr>
          <a:lstStyle/>
          <a:p>
            <a:pPr marL="0" marR="0" lvl="0" indent="0" algn="just" rtl="0">
              <a:lnSpc>
                <a:spcPct val="150000"/>
              </a:lnSpc>
              <a:spcBef>
                <a:spcPts val="0"/>
              </a:spcBef>
              <a:spcAft>
                <a:spcPts val="0"/>
              </a:spcAft>
              <a:buClr>
                <a:srgbClr val="FF0000"/>
              </a:buClr>
              <a:buSzPts val="2000"/>
              <a:buFont typeface="Times New Roman"/>
              <a:buNone/>
            </a:pPr>
            <a:r>
              <a:rPr lang="en-US" sz="2000" b="0" i="0" u="none" dirty="0">
                <a:solidFill>
                  <a:srgbClr val="FF0000"/>
                </a:solidFill>
                <a:latin typeface="Times New Roman"/>
                <a:ea typeface="Times New Roman"/>
                <a:cs typeface="Times New Roman"/>
                <a:sym typeface="Times New Roman"/>
              </a:rPr>
              <a:t>Paragraph 2</a:t>
            </a:r>
            <a:endParaRPr sz="2000" b="0" i="0" u="none" dirty="0">
              <a:solidFill>
                <a:schemeClr val="dk1"/>
              </a:solidFill>
              <a:latin typeface="Calibri"/>
              <a:ea typeface="Calibri"/>
              <a:cs typeface="Calibri"/>
              <a:sym typeface="Calibri"/>
            </a:endParaRPr>
          </a:p>
          <a:p>
            <a:pPr marL="0" marR="0" lvl="0" indent="0" rtl="0">
              <a:lnSpc>
                <a:spcPct val="150000"/>
              </a:lnSpc>
              <a:spcBef>
                <a:spcPts val="1200"/>
              </a:spcBef>
              <a:spcAft>
                <a:spcPts val="0"/>
              </a:spcAft>
              <a:buClr>
                <a:schemeClr val="dk1"/>
              </a:buClr>
              <a:buSzPts val="2000"/>
              <a:buFont typeface="Times New Roman"/>
              <a:buNone/>
            </a:pPr>
            <a:r>
              <a:rPr lang="en-US" sz="2000" b="0" i="0" u="none" dirty="0">
                <a:solidFill>
                  <a:schemeClr val="dk1"/>
                </a:solidFill>
                <a:latin typeface="Times New Roman"/>
                <a:ea typeface="Times New Roman"/>
                <a:cs typeface="Times New Roman"/>
                <a:sym typeface="Times New Roman"/>
              </a:rPr>
              <a:t>	Art is an uncompromised, satirical, and beautiful gateway to the world and the history of mankind. Art is not only beautiful, choking, impressive, or aesthetical, art is a testimony of historical patrimony, and this is one of the main reasons I want to study History of Art.</a:t>
            </a:r>
            <a:endParaRPr dirty="0"/>
          </a:p>
          <a:p>
            <a:pPr marL="0" marR="0" lvl="0" indent="0" algn="just" rtl="0">
              <a:lnSpc>
                <a:spcPct val="150000"/>
              </a:lnSpc>
              <a:spcBef>
                <a:spcPts val="1160"/>
              </a:spcBef>
              <a:spcAft>
                <a:spcPts val="0"/>
              </a:spcAft>
              <a:buClr>
                <a:schemeClr val="dk1"/>
              </a:buClr>
              <a:buSzPts val="1800"/>
              <a:buFont typeface="Arial"/>
              <a:buNone/>
            </a:pPr>
            <a:endParaRPr sz="1800" b="0" i="0" u="none" dirty="0">
              <a:solidFill>
                <a:schemeClr val="dk1"/>
              </a:solidFill>
              <a:latin typeface="Calibri"/>
              <a:ea typeface="Calibri"/>
              <a:cs typeface="Calibri"/>
              <a:sym typeface="Calibri"/>
            </a:endParaRPr>
          </a:p>
          <a:p>
            <a:pPr marL="342900" marR="0" lvl="0" indent="-228600" algn="l" rtl="0">
              <a:spcBef>
                <a:spcPts val="1160"/>
              </a:spcBef>
              <a:spcAft>
                <a:spcPts val="0"/>
              </a:spcAft>
              <a:buClr>
                <a:schemeClr val="dk1"/>
              </a:buClr>
              <a:buSzPts val="1800"/>
              <a:buFont typeface="Arial"/>
              <a:buNone/>
            </a:pPr>
            <a:endParaRPr sz="1800" b="0" i="0" u="none" dirty="0">
              <a:solidFill>
                <a:schemeClr val="dk1"/>
              </a:solidFill>
              <a:latin typeface="Calibri"/>
              <a:ea typeface="Calibri"/>
              <a:cs typeface="Calibri"/>
              <a:sym typeface="Calibri"/>
            </a:endParaRPr>
          </a:p>
        </p:txBody>
      </p:sp>
      <p:sp>
        <p:nvSpPr>
          <p:cNvPr id="110" name="Google Shape;110;p16"/>
          <p:cNvSpPr txBox="1"/>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strike="noStrike" cap="none">
                <a:solidFill>
                  <a:schemeClr val="dk1"/>
                </a:solidFill>
                <a:latin typeface="Arial"/>
                <a:ea typeface="Arial"/>
                <a:cs typeface="Arial"/>
                <a:sym typeface="Arial"/>
              </a:rPr>
              <a:t>4</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17"/>
          <p:cNvSpPr txBox="1">
            <a:spLocks noGrp="1"/>
          </p:cNvSpPr>
          <p:nvPr>
            <p:ph type="body" idx="1"/>
          </p:nvPr>
        </p:nvSpPr>
        <p:spPr>
          <a:xfrm>
            <a:off x="309562" y="1169987"/>
            <a:ext cx="8578850" cy="5138737"/>
          </a:xfrm>
          <a:prstGeom prst="rect">
            <a:avLst/>
          </a:prstGeom>
          <a:noFill/>
          <a:ln>
            <a:noFill/>
          </a:ln>
        </p:spPr>
        <p:txBody>
          <a:bodyPr spcFirstLastPara="1" wrap="square" lIns="91425" tIns="45700" rIns="91425" bIns="45700" anchor="t" anchorCtr="0">
            <a:noAutofit/>
          </a:bodyPr>
          <a:lstStyle/>
          <a:p>
            <a:pPr marL="0" marR="0" lvl="0" indent="0" rtl="0">
              <a:lnSpc>
                <a:spcPct val="150000"/>
              </a:lnSpc>
              <a:spcBef>
                <a:spcPts val="0"/>
              </a:spcBef>
              <a:spcAft>
                <a:spcPts val="0"/>
              </a:spcAft>
              <a:buClr>
                <a:schemeClr val="dk1"/>
              </a:buClr>
              <a:buSzPts val="2000"/>
              <a:buFont typeface="Times New Roman"/>
              <a:buNone/>
            </a:pPr>
            <a:r>
              <a:rPr lang="en-US" sz="2000" b="0" i="0" u="none" dirty="0">
                <a:solidFill>
                  <a:schemeClr val="dk1"/>
                </a:solidFill>
                <a:latin typeface="Times New Roman"/>
                <a:ea typeface="Times New Roman"/>
                <a:cs typeface="Times New Roman"/>
                <a:sym typeface="Times New Roman"/>
              </a:rPr>
              <a:t>	My interest in this subject started in my school years during which I obtained outstanding grades in history, art, and literature. My passion for the subject flowed out into my social life as I attended weekly cultural seminars organized by "</a:t>
            </a:r>
            <a:r>
              <a:rPr lang="en-US" sz="2000" b="0" i="1" u="none" dirty="0">
                <a:solidFill>
                  <a:schemeClr val="dk1"/>
                </a:solidFill>
                <a:latin typeface="Times New Roman"/>
                <a:ea typeface="Times New Roman"/>
                <a:cs typeface="Times New Roman"/>
                <a:sym typeface="Times New Roman"/>
              </a:rPr>
              <a:t>Les Amis des Arts et de la Culture</a:t>
            </a:r>
            <a:r>
              <a:rPr lang="en-US" sz="2000" b="0" i="0" u="none" dirty="0">
                <a:solidFill>
                  <a:schemeClr val="dk1"/>
                </a:solidFill>
                <a:latin typeface="Times New Roman"/>
                <a:ea typeface="Times New Roman"/>
                <a:cs typeface="Times New Roman"/>
                <a:sym typeface="Times New Roman"/>
              </a:rPr>
              <a:t>" in Monaco. For personal reasons, I decided not go to university after completing my </a:t>
            </a:r>
            <a:r>
              <a:rPr lang="en-US" sz="2000" i="1" dirty="0" err="1">
                <a:latin typeface="Times New Roman"/>
                <a:ea typeface="Times New Roman"/>
                <a:cs typeface="Times New Roman"/>
                <a:sym typeface="Times New Roman"/>
              </a:rPr>
              <a:t>b</a:t>
            </a:r>
            <a:r>
              <a:rPr lang="en-US" sz="2000" b="0" i="1" u="none" dirty="0" err="1">
                <a:solidFill>
                  <a:schemeClr val="dk1"/>
                </a:solidFill>
                <a:latin typeface="Times New Roman"/>
                <a:ea typeface="Times New Roman"/>
                <a:cs typeface="Times New Roman"/>
                <a:sym typeface="Times New Roman"/>
              </a:rPr>
              <a:t>accalaureat</a:t>
            </a:r>
            <a:r>
              <a:rPr lang="en-US" sz="2000" b="0" i="1" u="none" dirty="0">
                <a:solidFill>
                  <a:schemeClr val="dk1"/>
                </a:solidFill>
                <a:latin typeface="Times New Roman"/>
                <a:ea typeface="Times New Roman"/>
                <a:cs typeface="Times New Roman"/>
                <a:sym typeface="Times New Roman"/>
              </a:rPr>
              <a:t>,</a:t>
            </a:r>
            <a:r>
              <a:rPr lang="en-US" sz="2000" b="0" i="0" u="none" dirty="0">
                <a:solidFill>
                  <a:schemeClr val="dk1"/>
                </a:solidFill>
                <a:latin typeface="Times New Roman"/>
                <a:ea typeface="Times New Roman"/>
                <a:cs typeface="Times New Roman"/>
                <a:sym typeface="Times New Roman"/>
              </a:rPr>
              <a:t> but this did not affect my interest in art. In my spare time, I developed a great enthusiasm for photography. My grandfather taught me how to develop pictures when I was 13</a:t>
            </a:r>
            <a:r>
              <a:rPr lang="en-US" sz="2000" dirty="0">
                <a:latin typeface="Times New Roman"/>
                <a:ea typeface="Times New Roman"/>
                <a:cs typeface="Times New Roman"/>
                <a:sym typeface="Times New Roman"/>
              </a:rPr>
              <a:t> </a:t>
            </a:r>
            <a:r>
              <a:rPr lang="en-US" sz="2000" b="0" i="0" u="none" dirty="0">
                <a:solidFill>
                  <a:schemeClr val="dk1"/>
                </a:solidFill>
                <a:latin typeface="Times New Roman"/>
                <a:ea typeface="Times New Roman"/>
                <a:cs typeface="Times New Roman"/>
                <a:sym typeface="Times New Roman"/>
              </a:rPr>
              <a:t>and I was at once attracted to the mixture of art and information as captured by the legendary Cartier Bresson. Furthermore, being able to step away from the world and become more than a spectator was a welcome relief from a hard day's work.</a:t>
            </a:r>
            <a:endParaRPr sz="2000" b="0" i="0" u="none" dirty="0">
              <a:solidFill>
                <a:schemeClr val="dk1"/>
              </a:solidFill>
              <a:latin typeface="Calibri"/>
              <a:ea typeface="Calibri"/>
              <a:cs typeface="Calibri"/>
              <a:sym typeface="Calibri"/>
            </a:endParaRPr>
          </a:p>
          <a:p>
            <a:pPr marL="342900" marR="0" lvl="0" indent="-215900" algn="l" rtl="0">
              <a:spcBef>
                <a:spcPts val="1200"/>
              </a:spcBef>
              <a:spcAft>
                <a:spcPts val="0"/>
              </a:spcAft>
              <a:buClr>
                <a:schemeClr val="dk1"/>
              </a:buClr>
              <a:buSzPts val="2000"/>
              <a:buFont typeface="Arial"/>
              <a:buNone/>
            </a:pPr>
            <a:endParaRPr sz="2000" b="0" i="0" u="none" dirty="0">
              <a:solidFill>
                <a:schemeClr val="dk1"/>
              </a:solidFill>
              <a:latin typeface="Calibri"/>
              <a:ea typeface="Calibri"/>
              <a:cs typeface="Calibri"/>
              <a:sym typeface="Calibri"/>
            </a:endParaRPr>
          </a:p>
        </p:txBody>
      </p:sp>
      <p:sp>
        <p:nvSpPr>
          <p:cNvPr id="116" name="Google Shape;116;p17"/>
          <p:cNvSpPr txBox="1"/>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strike="noStrike" cap="none">
                <a:solidFill>
                  <a:schemeClr val="dk1"/>
                </a:solidFill>
                <a:latin typeface="Arial"/>
                <a:ea typeface="Arial"/>
                <a:cs typeface="Arial"/>
                <a:sym typeface="Arial"/>
              </a:rPr>
              <a:t>5</a:t>
            </a:fld>
            <a:endParaRPr/>
          </a:p>
        </p:txBody>
      </p:sp>
      <p:sp>
        <p:nvSpPr>
          <p:cNvPr id="117" name="Google Shape;117;p17"/>
          <p:cNvSpPr txBox="1"/>
          <p:nvPr/>
        </p:nvSpPr>
        <p:spPr>
          <a:xfrm>
            <a:off x="282575" y="692150"/>
            <a:ext cx="2447925" cy="477837"/>
          </a:xfrm>
          <a:prstGeom prst="rect">
            <a:avLst/>
          </a:pr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FF0000"/>
              </a:buClr>
              <a:buSzPts val="2000"/>
              <a:buFont typeface="Times New Roman"/>
              <a:buNone/>
            </a:pPr>
            <a:r>
              <a:rPr lang="en-US" sz="2000" b="0" i="0" u="none" strike="noStrike" cap="none">
                <a:solidFill>
                  <a:srgbClr val="FF0000"/>
                </a:solidFill>
                <a:latin typeface="Times New Roman"/>
                <a:ea typeface="Times New Roman"/>
                <a:cs typeface="Times New Roman"/>
                <a:sym typeface="Times New Roman"/>
              </a:rPr>
              <a:t>Paragraph 3</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18"/>
          <p:cNvSpPr txBox="1">
            <a:spLocks noGrp="1"/>
          </p:cNvSpPr>
          <p:nvPr>
            <p:ph type="body" idx="1"/>
          </p:nvPr>
        </p:nvSpPr>
        <p:spPr>
          <a:xfrm>
            <a:off x="395287" y="836612"/>
            <a:ext cx="8578850" cy="5010150"/>
          </a:xfrm>
          <a:prstGeom prst="rect">
            <a:avLst/>
          </a:prstGeom>
          <a:noFill/>
          <a:ln>
            <a:noFill/>
          </a:ln>
        </p:spPr>
        <p:txBody>
          <a:bodyPr spcFirstLastPara="1" wrap="square" lIns="91425" tIns="45700" rIns="91425" bIns="45700" anchor="t" anchorCtr="0">
            <a:noAutofit/>
          </a:bodyPr>
          <a:lstStyle/>
          <a:p>
            <a:pPr marL="0" marR="0" lvl="0" indent="0" algn="just" rtl="0">
              <a:lnSpc>
                <a:spcPct val="150000"/>
              </a:lnSpc>
              <a:spcBef>
                <a:spcPts val="0"/>
              </a:spcBef>
              <a:spcAft>
                <a:spcPts val="0"/>
              </a:spcAft>
              <a:buClr>
                <a:srgbClr val="FF0000"/>
              </a:buClr>
              <a:buSzPts val="2000"/>
              <a:buFont typeface="Times New Roman"/>
              <a:buNone/>
            </a:pPr>
            <a:r>
              <a:rPr lang="en-US" sz="2000" b="0" i="0" u="none" dirty="0">
                <a:solidFill>
                  <a:srgbClr val="FF0000"/>
                </a:solidFill>
                <a:latin typeface="Times New Roman"/>
                <a:ea typeface="Times New Roman"/>
                <a:cs typeface="Times New Roman"/>
                <a:sym typeface="Times New Roman"/>
              </a:rPr>
              <a:t>Paragraph 4</a:t>
            </a:r>
            <a:endParaRPr dirty="0"/>
          </a:p>
          <a:p>
            <a:pPr marL="0" marR="0" lvl="0" indent="0" rtl="0">
              <a:lnSpc>
                <a:spcPct val="150000"/>
              </a:lnSpc>
              <a:spcBef>
                <a:spcPts val="1200"/>
              </a:spcBef>
              <a:spcAft>
                <a:spcPts val="0"/>
              </a:spcAft>
              <a:buClr>
                <a:srgbClr val="FF0000"/>
              </a:buClr>
              <a:buSzPts val="2000"/>
              <a:buFont typeface="Calibri"/>
              <a:buNone/>
            </a:pPr>
            <a:r>
              <a:rPr lang="en-US" sz="2000" b="0" i="0" u="none" dirty="0">
                <a:solidFill>
                  <a:srgbClr val="FF0000"/>
                </a:solidFill>
                <a:latin typeface="Calibri"/>
                <a:ea typeface="Calibri"/>
                <a:cs typeface="Calibri"/>
                <a:sym typeface="Calibri"/>
              </a:rPr>
              <a:t>	</a:t>
            </a:r>
            <a:r>
              <a:rPr lang="en-US" sz="2000" b="0" i="0" u="none" dirty="0">
                <a:solidFill>
                  <a:schemeClr val="dk1"/>
                </a:solidFill>
                <a:latin typeface="Times New Roman"/>
                <a:ea typeface="Times New Roman"/>
                <a:cs typeface="Times New Roman"/>
                <a:sym typeface="Times New Roman"/>
              </a:rPr>
              <a:t>During my professional experience I was fortunate enough to be involved in the "</a:t>
            </a:r>
            <a:r>
              <a:rPr lang="en-US" sz="2000" b="0" i="1" u="none" dirty="0">
                <a:solidFill>
                  <a:schemeClr val="dk1"/>
                </a:solidFill>
                <a:latin typeface="Times New Roman"/>
                <a:ea typeface="Times New Roman"/>
                <a:cs typeface="Times New Roman"/>
                <a:sym typeface="Times New Roman"/>
              </a:rPr>
              <a:t>Dalí a Monte Carlo</a:t>
            </a:r>
            <a:r>
              <a:rPr lang="en-US" sz="2000" b="0" i="0" u="none" dirty="0">
                <a:solidFill>
                  <a:schemeClr val="dk1"/>
                </a:solidFill>
                <a:latin typeface="Times New Roman"/>
                <a:ea typeface="Times New Roman"/>
                <a:cs typeface="Times New Roman"/>
                <a:sym typeface="Times New Roman"/>
              </a:rPr>
              <a:t>" exhibition organized in Monaco during the summer of 2005, by contributing to the research and drafting of the </a:t>
            </a:r>
            <a:r>
              <a:rPr lang="en-US" sz="2000" dirty="0">
                <a:latin typeface="Times New Roman"/>
                <a:ea typeface="Times New Roman"/>
                <a:cs typeface="Times New Roman"/>
                <a:sym typeface="Times New Roman"/>
              </a:rPr>
              <a:t>p</a:t>
            </a:r>
            <a:r>
              <a:rPr lang="en-US" sz="2000" b="0" i="0" u="none" dirty="0">
                <a:solidFill>
                  <a:schemeClr val="dk1"/>
                </a:solidFill>
                <a:latin typeface="Times New Roman"/>
                <a:ea typeface="Times New Roman"/>
                <a:cs typeface="Times New Roman"/>
                <a:sym typeface="Times New Roman"/>
              </a:rPr>
              <a:t>ress </a:t>
            </a:r>
            <a:r>
              <a:rPr lang="en-US" sz="2000" dirty="0">
                <a:latin typeface="Times New Roman"/>
                <a:ea typeface="Times New Roman"/>
                <a:cs typeface="Times New Roman"/>
                <a:sym typeface="Times New Roman"/>
              </a:rPr>
              <a:t>b</a:t>
            </a:r>
            <a:r>
              <a:rPr lang="en-US" sz="2000" b="0" i="0" u="none" dirty="0">
                <a:solidFill>
                  <a:schemeClr val="dk1"/>
                </a:solidFill>
                <a:latin typeface="Times New Roman"/>
                <a:ea typeface="Times New Roman"/>
                <a:cs typeface="Times New Roman"/>
                <a:sym typeface="Times New Roman"/>
              </a:rPr>
              <a:t>ook. This was a challenging and demanding task, which involved compiling and summarizing the content of the exhibition/show. I thoroughly enjoyed carrying out an in-depth study of the artist as revealed by the photographs exposed to the public, which were taken during the autumn he spent in Monaco. Recently, I have been fortunate enough to work as assistant to </a:t>
            </a:r>
            <a:r>
              <a:rPr lang="en-US" sz="2000" b="0" i="0" u="none" dirty="0" err="1">
                <a:solidFill>
                  <a:schemeClr val="dk1"/>
                </a:solidFill>
                <a:latin typeface="Times New Roman"/>
                <a:ea typeface="Times New Roman"/>
                <a:cs typeface="Times New Roman"/>
                <a:sym typeface="Times New Roman"/>
              </a:rPr>
              <a:t>Walera</a:t>
            </a:r>
            <a:r>
              <a:rPr lang="en-US" sz="2000" b="0" i="0" u="none" dirty="0">
                <a:solidFill>
                  <a:schemeClr val="dk1"/>
                </a:solidFill>
                <a:latin typeface="Times New Roman"/>
                <a:ea typeface="Times New Roman"/>
                <a:cs typeface="Times New Roman"/>
                <a:sym typeface="Times New Roman"/>
              </a:rPr>
              <a:t> </a:t>
            </a:r>
            <a:r>
              <a:rPr lang="en-US" sz="2000" b="0" i="0" u="none" dirty="0" err="1">
                <a:solidFill>
                  <a:schemeClr val="dk1"/>
                </a:solidFill>
                <a:latin typeface="Times New Roman"/>
                <a:ea typeface="Times New Roman"/>
                <a:cs typeface="Times New Roman"/>
                <a:sym typeface="Times New Roman"/>
              </a:rPr>
              <a:t>Martynchik</a:t>
            </a:r>
            <a:r>
              <a:rPr lang="en-US" sz="2000" b="0" i="0" u="none" dirty="0">
                <a:solidFill>
                  <a:schemeClr val="dk1"/>
                </a:solidFill>
                <a:latin typeface="Times New Roman"/>
                <a:ea typeface="Times New Roman"/>
                <a:cs typeface="Times New Roman"/>
                <a:sym typeface="Times New Roman"/>
              </a:rPr>
              <a:t> two nights a week, which I believe, will greatly expand my artistic horizons.</a:t>
            </a:r>
            <a:endParaRPr sz="2000" b="0" i="0" u="none" dirty="0">
              <a:solidFill>
                <a:schemeClr val="dk1"/>
              </a:solidFill>
              <a:latin typeface="Calibri"/>
              <a:ea typeface="Calibri"/>
              <a:cs typeface="Calibri"/>
              <a:sym typeface="Calibri"/>
            </a:endParaRPr>
          </a:p>
          <a:p>
            <a:pPr marL="342900" marR="0" lvl="0" indent="-215900" algn="l" rtl="0">
              <a:spcBef>
                <a:spcPts val="1200"/>
              </a:spcBef>
              <a:spcAft>
                <a:spcPts val="0"/>
              </a:spcAft>
              <a:buClr>
                <a:schemeClr val="dk1"/>
              </a:buClr>
              <a:buSzPts val="2000"/>
              <a:buFont typeface="Arial"/>
              <a:buNone/>
            </a:pPr>
            <a:endParaRPr sz="2000" b="0" i="0" u="none" dirty="0">
              <a:solidFill>
                <a:schemeClr val="dk1"/>
              </a:solidFill>
              <a:latin typeface="Calibri"/>
              <a:ea typeface="Calibri"/>
              <a:cs typeface="Calibri"/>
              <a:sym typeface="Calibri"/>
            </a:endParaRPr>
          </a:p>
        </p:txBody>
      </p:sp>
      <p:sp>
        <p:nvSpPr>
          <p:cNvPr id="123" name="Google Shape;123;p18"/>
          <p:cNvSpPr txBox="1"/>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strike="noStrike" cap="none">
                <a:solidFill>
                  <a:schemeClr val="dk1"/>
                </a:solidFill>
                <a:latin typeface="Arial"/>
                <a:ea typeface="Arial"/>
                <a:cs typeface="Arial"/>
                <a:sym typeface="Arial"/>
              </a:rPr>
              <a:t>6</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19"/>
          <p:cNvSpPr txBox="1">
            <a:spLocks noGrp="1"/>
          </p:cNvSpPr>
          <p:nvPr>
            <p:ph type="body" idx="1"/>
          </p:nvPr>
        </p:nvSpPr>
        <p:spPr>
          <a:xfrm>
            <a:off x="282575" y="773112"/>
            <a:ext cx="8578850" cy="5472112"/>
          </a:xfrm>
          <a:prstGeom prst="rect">
            <a:avLst/>
          </a:prstGeom>
          <a:noFill/>
          <a:ln>
            <a:noFill/>
          </a:ln>
        </p:spPr>
        <p:txBody>
          <a:bodyPr spcFirstLastPara="1" wrap="square" lIns="91425" tIns="45700" rIns="91425" bIns="45700" anchor="t" anchorCtr="0">
            <a:noAutofit/>
          </a:bodyPr>
          <a:lstStyle/>
          <a:p>
            <a:pPr marL="0" marR="0" lvl="0" indent="0" algn="just" rtl="0">
              <a:lnSpc>
                <a:spcPct val="150000"/>
              </a:lnSpc>
              <a:spcBef>
                <a:spcPts val="0"/>
              </a:spcBef>
              <a:spcAft>
                <a:spcPts val="0"/>
              </a:spcAft>
              <a:buClr>
                <a:srgbClr val="FF0000"/>
              </a:buClr>
              <a:buSzPts val="2000"/>
              <a:buFont typeface="Times New Roman"/>
              <a:buNone/>
            </a:pPr>
            <a:r>
              <a:rPr lang="en-US" sz="2000" b="0" i="0" u="none" dirty="0">
                <a:solidFill>
                  <a:srgbClr val="FF0000"/>
                </a:solidFill>
                <a:latin typeface="Times New Roman"/>
                <a:ea typeface="Times New Roman"/>
                <a:cs typeface="Times New Roman"/>
                <a:sym typeface="Times New Roman"/>
              </a:rPr>
              <a:t>Paragraph 5</a:t>
            </a:r>
            <a:endParaRPr dirty="0"/>
          </a:p>
          <a:p>
            <a:pPr marL="0" marR="0" lvl="0" indent="0" rtl="0">
              <a:lnSpc>
                <a:spcPct val="150000"/>
              </a:lnSpc>
              <a:spcBef>
                <a:spcPts val="1200"/>
              </a:spcBef>
              <a:spcAft>
                <a:spcPts val="0"/>
              </a:spcAft>
              <a:buClr>
                <a:srgbClr val="FF0000"/>
              </a:buClr>
              <a:buSzPts val="2000"/>
              <a:buFont typeface="Calibri"/>
              <a:buNone/>
            </a:pPr>
            <a:r>
              <a:rPr lang="en-US" sz="2000" b="0" i="0" u="none" dirty="0">
                <a:solidFill>
                  <a:srgbClr val="FF0000"/>
                </a:solidFill>
                <a:latin typeface="Calibri"/>
                <a:ea typeface="Calibri"/>
                <a:cs typeface="Calibri"/>
                <a:sym typeface="Calibri"/>
              </a:rPr>
              <a:t>	</a:t>
            </a:r>
            <a:r>
              <a:rPr lang="en-US" sz="2000" b="0" i="0" u="none" dirty="0">
                <a:solidFill>
                  <a:schemeClr val="dk1"/>
                </a:solidFill>
                <a:latin typeface="Times New Roman"/>
                <a:ea typeface="Times New Roman"/>
                <a:cs typeface="Times New Roman"/>
                <a:sym typeface="Times New Roman"/>
              </a:rPr>
              <a:t>Outside of art I very much enjoy music including blues, folk, rock and jazz. During my professional career I have had the good fortune to be involved in various radio and music magazine based projects, culminating in an interview with Frank Black over a cup of tea after the </a:t>
            </a:r>
            <a:r>
              <a:rPr lang="en-US" sz="2000" b="0" i="1" u="none" dirty="0">
                <a:solidFill>
                  <a:schemeClr val="dk1"/>
                </a:solidFill>
                <a:latin typeface="Times New Roman"/>
                <a:ea typeface="Times New Roman"/>
                <a:cs typeface="Times New Roman"/>
                <a:sym typeface="Times New Roman"/>
              </a:rPr>
              <a:t>Pixies</a:t>
            </a:r>
            <a:r>
              <a:rPr lang="en-US" sz="2000" b="0" i="0" u="none" dirty="0">
                <a:solidFill>
                  <a:schemeClr val="dk1"/>
                </a:solidFill>
                <a:latin typeface="Times New Roman"/>
                <a:ea typeface="Times New Roman"/>
                <a:cs typeface="Times New Roman"/>
                <a:sym typeface="Times New Roman"/>
              </a:rPr>
              <a:t> concert in Six-Fours-les-Bains. I try to attend concerts as often as possible as I enjoy combination of the enthusiasm and spectacle with the music that create </a:t>
            </a:r>
            <a:r>
              <a:rPr lang="en-US" sz="2000" dirty="0">
                <a:latin typeface="Times New Roman"/>
                <a:ea typeface="Times New Roman"/>
                <a:cs typeface="Times New Roman"/>
                <a:sym typeface="Times New Roman"/>
              </a:rPr>
              <a:t>“</a:t>
            </a:r>
            <a:r>
              <a:rPr lang="en-US" sz="2000" b="0" i="0" u="none" dirty="0">
                <a:solidFill>
                  <a:schemeClr val="dk1"/>
                </a:solidFill>
                <a:latin typeface="Times New Roman"/>
                <a:ea typeface="Times New Roman"/>
                <a:cs typeface="Times New Roman"/>
                <a:sym typeface="Times New Roman"/>
              </a:rPr>
              <a:t>the show.</a:t>
            </a:r>
            <a:r>
              <a:rPr lang="en-US" sz="2000" dirty="0">
                <a:latin typeface="Times New Roman"/>
                <a:ea typeface="Times New Roman"/>
                <a:cs typeface="Times New Roman"/>
                <a:sym typeface="Times New Roman"/>
              </a:rPr>
              <a:t>”</a:t>
            </a:r>
            <a:r>
              <a:rPr lang="en-US" sz="2000" b="0" i="0" u="none" dirty="0">
                <a:solidFill>
                  <a:schemeClr val="dk1"/>
                </a:solidFill>
                <a:latin typeface="Times New Roman"/>
                <a:ea typeface="Times New Roman"/>
                <a:cs typeface="Times New Roman"/>
                <a:sym typeface="Times New Roman"/>
              </a:rPr>
              <a:t> I am also very much a travel enthusiast and recently traveled around South America. On my travels I learned Spanish, giving me a firsthand insight into  various foreign cultures.</a:t>
            </a:r>
            <a:endParaRPr sz="2000" b="0" i="0" u="none" dirty="0">
              <a:solidFill>
                <a:schemeClr val="dk1"/>
              </a:solidFill>
              <a:latin typeface="Calibri"/>
              <a:ea typeface="Calibri"/>
              <a:cs typeface="Calibri"/>
              <a:sym typeface="Calibri"/>
            </a:endParaRPr>
          </a:p>
          <a:p>
            <a:pPr marL="342900" marR="0" lvl="0" indent="-215900" algn="l" rtl="0">
              <a:spcBef>
                <a:spcPts val="1200"/>
              </a:spcBef>
              <a:spcAft>
                <a:spcPts val="0"/>
              </a:spcAft>
              <a:buClr>
                <a:schemeClr val="dk1"/>
              </a:buClr>
              <a:buSzPts val="2000"/>
              <a:buFont typeface="Arial"/>
              <a:buNone/>
            </a:pPr>
            <a:endParaRPr sz="2000" b="0" i="0" u="none" dirty="0">
              <a:solidFill>
                <a:schemeClr val="dk1"/>
              </a:solidFill>
              <a:latin typeface="Calibri"/>
              <a:ea typeface="Calibri"/>
              <a:cs typeface="Calibri"/>
              <a:sym typeface="Calibri"/>
            </a:endParaRPr>
          </a:p>
        </p:txBody>
      </p:sp>
      <p:sp>
        <p:nvSpPr>
          <p:cNvPr id="129" name="Google Shape;129;p19"/>
          <p:cNvSpPr txBox="1"/>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strike="noStrike" cap="none">
                <a:solidFill>
                  <a:schemeClr val="dk1"/>
                </a:solidFill>
                <a:latin typeface="Arial"/>
                <a:ea typeface="Arial"/>
                <a:cs typeface="Arial"/>
                <a:sym typeface="Arial"/>
              </a:rPr>
              <a:t>7</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20"/>
          <p:cNvSpPr txBox="1">
            <a:spLocks noGrp="1"/>
          </p:cNvSpPr>
          <p:nvPr>
            <p:ph type="body" idx="1"/>
          </p:nvPr>
        </p:nvSpPr>
        <p:spPr>
          <a:xfrm>
            <a:off x="395287" y="765175"/>
            <a:ext cx="8578850" cy="4525962"/>
          </a:xfrm>
          <a:prstGeom prst="rect">
            <a:avLst/>
          </a:prstGeom>
          <a:noFill/>
          <a:ln>
            <a:noFill/>
          </a:ln>
        </p:spPr>
        <p:txBody>
          <a:bodyPr spcFirstLastPara="1" wrap="square" lIns="91425" tIns="45700" rIns="91425" bIns="45700" anchor="t" anchorCtr="0">
            <a:noAutofit/>
          </a:bodyPr>
          <a:lstStyle/>
          <a:p>
            <a:pPr marL="0" marR="0" lvl="0" indent="0" algn="just" rtl="0">
              <a:lnSpc>
                <a:spcPct val="150000"/>
              </a:lnSpc>
              <a:spcBef>
                <a:spcPts val="0"/>
              </a:spcBef>
              <a:spcAft>
                <a:spcPts val="0"/>
              </a:spcAft>
              <a:buClr>
                <a:srgbClr val="FF0000"/>
              </a:buClr>
              <a:buSzPts val="2000"/>
              <a:buFont typeface="Times New Roman"/>
              <a:buNone/>
            </a:pPr>
            <a:r>
              <a:rPr lang="en-US" sz="2000" b="0" i="0" u="none" dirty="0">
                <a:solidFill>
                  <a:srgbClr val="FF0000"/>
                </a:solidFill>
                <a:latin typeface="Times New Roman"/>
                <a:ea typeface="Times New Roman"/>
                <a:cs typeface="Times New Roman"/>
                <a:sym typeface="Times New Roman"/>
              </a:rPr>
              <a:t>Paragraph 6</a:t>
            </a:r>
            <a:endParaRPr dirty="0"/>
          </a:p>
          <a:p>
            <a:pPr marL="0" marR="0" lvl="0" indent="0" rtl="0">
              <a:lnSpc>
                <a:spcPct val="150000"/>
              </a:lnSpc>
              <a:spcBef>
                <a:spcPts val="1200"/>
              </a:spcBef>
              <a:spcAft>
                <a:spcPts val="0"/>
              </a:spcAft>
              <a:buClr>
                <a:srgbClr val="FF0000"/>
              </a:buClr>
              <a:buSzPts val="2000"/>
              <a:buFont typeface="Calibri"/>
              <a:buNone/>
            </a:pPr>
            <a:r>
              <a:rPr lang="en-US" sz="2000" b="0" i="0" u="none" dirty="0">
                <a:solidFill>
                  <a:srgbClr val="FF0000"/>
                </a:solidFill>
                <a:latin typeface="Calibri"/>
                <a:ea typeface="Calibri"/>
                <a:cs typeface="Calibri"/>
                <a:sym typeface="Calibri"/>
              </a:rPr>
              <a:t>	</a:t>
            </a:r>
            <a:r>
              <a:rPr lang="en-US" sz="2000" b="0" i="0" u="none" dirty="0">
                <a:solidFill>
                  <a:schemeClr val="dk1"/>
                </a:solidFill>
                <a:latin typeface="Times New Roman"/>
                <a:ea typeface="Times New Roman"/>
                <a:cs typeface="Times New Roman"/>
                <a:sym typeface="Times New Roman"/>
              </a:rPr>
              <a:t>All this considered, I would like to make art a greater part of my life and turn my passion for the subject into a career. I aim to work in an auction house, as a fine arts specialist. As a mature student, I can truly benefit from the cultural background I acquired through my personal and professional activities and become a successful student. I realize I still have much to learn and discover and I believe that an undergraduate course in </a:t>
            </a:r>
            <a:r>
              <a:rPr lang="en-US" sz="2000" dirty="0">
                <a:latin typeface="Times New Roman"/>
                <a:ea typeface="Times New Roman"/>
                <a:cs typeface="Times New Roman"/>
                <a:sym typeface="Times New Roman"/>
              </a:rPr>
              <a:t>art history</a:t>
            </a:r>
            <a:r>
              <a:rPr lang="en-US" sz="2000" b="0" i="0" u="none" dirty="0">
                <a:solidFill>
                  <a:schemeClr val="dk1"/>
                </a:solidFill>
                <a:latin typeface="Times New Roman"/>
                <a:ea typeface="Times New Roman"/>
                <a:cs typeface="Times New Roman"/>
                <a:sym typeface="Times New Roman"/>
              </a:rPr>
              <a:t> presents me with the perfect opportunity to achieve my goals.</a:t>
            </a:r>
            <a:endParaRPr sz="2000" b="0" i="0" u="none" dirty="0">
              <a:solidFill>
                <a:schemeClr val="dk1"/>
              </a:solidFill>
              <a:latin typeface="Calibri"/>
              <a:ea typeface="Calibri"/>
              <a:cs typeface="Calibri"/>
              <a:sym typeface="Calibri"/>
            </a:endParaRPr>
          </a:p>
          <a:p>
            <a:pPr marL="342900" marR="0" lvl="0" indent="-215900" algn="l" rtl="0">
              <a:spcBef>
                <a:spcPts val="1200"/>
              </a:spcBef>
              <a:spcAft>
                <a:spcPts val="0"/>
              </a:spcAft>
              <a:buClr>
                <a:schemeClr val="dk1"/>
              </a:buClr>
              <a:buSzPts val="2000"/>
              <a:buFont typeface="Arial"/>
              <a:buNone/>
            </a:pPr>
            <a:endParaRPr sz="2000" b="0" i="0" u="none" dirty="0">
              <a:solidFill>
                <a:schemeClr val="dk1"/>
              </a:solidFill>
              <a:latin typeface="Calibri"/>
              <a:ea typeface="Calibri"/>
              <a:cs typeface="Calibri"/>
              <a:sym typeface="Calibri"/>
            </a:endParaRPr>
          </a:p>
        </p:txBody>
      </p:sp>
      <p:sp>
        <p:nvSpPr>
          <p:cNvPr id="135" name="Google Shape;135;p20"/>
          <p:cNvSpPr txBox="1"/>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strike="noStrike" cap="none">
                <a:solidFill>
                  <a:schemeClr val="dk1"/>
                </a:solidFill>
                <a:latin typeface="Arial"/>
                <a:ea typeface="Arial"/>
                <a:cs typeface="Arial"/>
                <a:sym typeface="Arial"/>
              </a:rPr>
              <a:t>8</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Shape 139"/>
        <p:cNvGrpSpPr/>
        <p:nvPr/>
      </p:nvGrpSpPr>
      <p:grpSpPr>
        <a:xfrm>
          <a:off x="0" y="0"/>
          <a:ext cx="0" cy="0"/>
          <a:chOff x="0" y="0"/>
          <a:chExt cx="0" cy="0"/>
        </a:xfrm>
      </p:grpSpPr>
      <p:sp>
        <p:nvSpPr>
          <p:cNvPr id="140" name="Google Shape;140;p21"/>
          <p:cNvSpPr txBox="1"/>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strike="noStrike" cap="none">
                <a:solidFill>
                  <a:schemeClr val="dk1"/>
                </a:solidFill>
                <a:latin typeface="Arial"/>
                <a:ea typeface="Arial"/>
                <a:cs typeface="Arial"/>
                <a:sym typeface="Arial"/>
              </a:rPr>
              <a:t>9</a:t>
            </a:fld>
            <a:endParaRPr/>
          </a:p>
        </p:txBody>
      </p:sp>
      <p:pic>
        <p:nvPicPr>
          <p:cNvPr id="141" name="Google Shape;141;p21"/>
          <p:cNvPicPr preferRelativeResize="0"/>
          <p:nvPr/>
        </p:nvPicPr>
        <p:blipFill rotWithShape="1">
          <a:blip r:embed="rId3">
            <a:alphaModFix/>
          </a:blip>
          <a:srcRect/>
          <a:stretch/>
        </p:blipFill>
        <p:spPr>
          <a:xfrm>
            <a:off x="2195512" y="1557337"/>
            <a:ext cx="4714875" cy="3533775"/>
          </a:xfrm>
          <a:prstGeom prst="rect">
            <a:avLst/>
          </a:prstGeom>
          <a:noFill/>
          <a:ln>
            <a:noFill/>
          </a:ln>
        </p:spPr>
      </p:pic>
      <p:sp>
        <p:nvSpPr>
          <p:cNvPr id="142" name="Google Shape;142;p21"/>
          <p:cNvSpPr txBox="1"/>
          <p:nvPr/>
        </p:nvSpPr>
        <p:spPr>
          <a:xfrm>
            <a:off x="2195512" y="5084762"/>
            <a:ext cx="4752975" cy="1223962"/>
          </a:xfrm>
          <a:prstGeom prst="rect">
            <a:avLst/>
          </a:prstGeom>
          <a:solidFill>
            <a:schemeClr val="accent1"/>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2400"/>
              <a:buFont typeface="Arial"/>
              <a:buNone/>
            </a:pPr>
            <a:r>
              <a:rPr lang="en-US" sz="2400" b="0" i="0" u="none" strike="noStrike" cap="none">
                <a:solidFill>
                  <a:schemeClr val="dk1"/>
                </a:solidFill>
                <a:latin typeface="Arial"/>
                <a:ea typeface="Arial"/>
                <a:cs typeface="Arial"/>
                <a:sym typeface="Arial"/>
              </a:rPr>
              <a:t>Make your dispensa </a:t>
            </a:r>
            <a:r>
              <a:rPr lang="en-US" sz="2400" b="0" i="0" u="none" strike="noStrike" cap="none">
                <a:solidFill>
                  <a:srgbClr val="0000FF"/>
                </a:solidFill>
                <a:latin typeface="Arial"/>
                <a:ea typeface="Arial"/>
                <a:cs typeface="Arial"/>
                <a:sym typeface="Arial"/>
              </a:rPr>
              <a:t>PERSONAL</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2"/>
                                        </p:tgtEl>
                                        <p:attrNameLst>
                                          <p:attrName>style.visibility</p:attrName>
                                        </p:attrNameLst>
                                      </p:cBhvr>
                                      <p:to>
                                        <p:strVal val="visible"/>
                                      </p:to>
                                    </p:set>
                                    <p:anim calcmode="lin" valueType="num">
                                      <p:cBhvr additive="base">
                                        <p:cTn id="7" dur="500"/>
                                        <p:tgtEl>
                                          <p:spTgt spid="1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truttura predefinita">
  <a:themeElements>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314</TotalTime>
  <Words>1812</Words>
  <Application>Microsoft Office PowerPoint</Application>
  <PresentationFormat>Presentazione su schermo (4:3)</PresentationFormat>
  <Paragraphs>182</Paragraphs>
  <Slides>35</Slides>
  <Notes>32</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35</vt:i4>
      </vt:variant>
    </vt:vector>
  </HeadingPairs>
  <TitlesOfParts>
    <vt:vector size="40" baseType="lpstr">
      <vt:lpstr>Arial</vt:lpstr>
      <vt:lpstr>Bookman Old Style</vt:lpstr>
      <vt:lpstr>Calibri</vt:lpstr>
      <vt:lpstr>Times New Roman</vt:lpstr>
      <vt:lpstr>Struttura predefinita</vt:lpstr>
      <vt:lpstr>The Study and  Production of  Texts</vt:lpstr>
      <vt:lpstr>Personal Statement – Example 2:  Application for an undergraduate Art History program </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HOMEWORK from Week 2</vt:lpstr>
      <vt:lpstr>Turtleneck vs. mock turtleneck (collo a lupetto, finto dolcevita)</vt:lpstr>
      <vt:lpstr>Week 4 Mock Writing Test</vt:lpstr>
      <vt:lpstr>Presentazione standard di PowerPoint</vt:lpstr>
      <vt:lpstr>Test Requirements</vt:lpstr>
      <vt:lpstr>Presentazione standard di PowerPoint</vt:lpstr>
      <vt:lpstr>Text type: Personal Statement </vt:lpstr>
      <vt:lpstr>Presentazione standard di PowerPoint</vt:lpstr>
      <vt:lpstr>Presentazione standard di PowerPoint</vt:lpstr>
      <vt:lpstr>Presentazione standard di PowerPoint</vt:lpstr>
      <vt:lpstr>Skeleton information</vt:lpstr>
      <vt:lpstr>Presentazione standard di PowerPoint</vt:lpstr>
      <vt:lpstr>Text Organization  Paragraph 1  Presentation</vt:lpstr>
      <vt:lpstr>Text Organisation Paragraph 1 Presentation</vt:lpstr>
      <vt:lpstr>Text Organization  Paragraph 2  Expansion</vt:lpstr>
      <vt:lpstr>Text Organization Paragraph 2 Expansion</vt:lpstr>
      <vt:lpstr>Text Organization  Paragraph 3  Rounding Off (wrapping up)</vt:lpstr>
      <vt:lpstr>Concluding</vt:lpstr>
      <vt:lpstr>Text Organization Paragraph 3 Rounding Off</vt:lpstr>
      <vt:lpstr>Presentazione standard di PowerPoint</vt:lpstr>
      <vt:lpstr>Week 4 Mock Writing Test Guidelines</vt:lpstr>
      <vt:lpstr>Presentazione standard di PowerPoint</vt:lpstr>
      <vt:lpstr>Presentazione standard di PowerPoint</vt:lpstr>
      <vt:lpstr>HOMEWORK for the 4th week</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Study and  Production of  Texts</dc:title>
  <dc:creator>Failla NYC</dc:creator>
  <cp:lastModifiedBy>Failla NYC</cp:lastModifiedBy>
  <cp:revision>3</cp:revision>
  <dcterms:modified xsi:type="dcterms:W3CDTF">2023-10-19T15:01:02Z</dcterms:modified>
</cp:coreProperties>
</file>